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drawing20.xml" ContentType="application/vnd.ms-office.drawingml.diagramDrawing+xml"/>
  <Override PartName="/ppt/diagrams/quickStyle21.xml" ContentType="application/vnd.openxmlformats-officedocument.drawingml.diagramStyle+xml"/>
  <Override PartName="/ppt/diagrams/drawing22.xml" ContentType="application/vnd.ms-office.drawingml.diagramDrawing+xml"/>
  <Override PartName="/ppt/diagrams/layout23.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s/slide28.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1"/>
  </p:notesMasterIdLst>
  <p:sldIdLst>
    <p:sldId id="256" r:id="rId2"/>
    <p:sldId id="298" r:id="rId3"/>
    <p:sldId id="269" r:id="rId4"/>
    <p:sldId id="259" r:id="rId5"/>
    <p:sldId id="270" r:id="rId6"/>
    <p:sldId id="271" r:id="rId7"/>
    <p:sldId id="296" r:id="rId8"/>
    <p:sldId id="272" r:id="rId9"/>
    <p:sldId id="273" r:id="rId10"/>
    <p:sldId id="297" r:id="rId11"/>
    <p:sldId id="274" r:id="rId12"/>
    <p:sldId id="276" r:id="rId13"/>
    <p:sldId id="277" r:id="rId14"/>
    <p:sldId id="278" r:id="rId15"/>
    <p:sldId id="279" r:id="rId16"/>
    <p:sldId id="280" r:id="rId17"/>
    <p:sldId id="281" r:id="rId18"/>
    <p:sldId id="282" r:id="rId19"/>
    <p:sldId id="283" r:id="rId20"/>
    <p:sldId id="284" r:id="rId21"/>
    <p:sldId id="266" r:id="rId22"/>
    <p:sldId id="300" r:id="rId23"/>
    <p:sldId id="286" r:id="rId24"/>
    <p:sldId id="290" r:id="rId25"/>
    <p:sldId id="292" r:id="rId26"/>
    <p:sldId id="291" r:id="rId27"/>
    <p:sldId id="294" r:id="rId28"/>
    <p:sldId id="293" r:id="rId29"/>
    <p:sldId id="295" r:id="rId30"/>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544" autoAdjust="0"/>
    <p:restoredTop sz="94660"/>
  </p:normalViewPr>
  <p:slideViewPr>
    <p:cSldViewPr>
      <p:cViewPr varScale="1">
        <p:scale>
          <a:sx n="73" d="100"/>
          <a:sy n="73" d="100"/>
        </p:scale>
        <p:origin x="-174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2DFA61-13AA-43A6-9D36-D4A856CB2616}" type="doc">
      <dgm:prSet loTypeId="urn:microsoft.com/office/officeart/2005/8/layout/hierarchy4" loCatId="list" qsTypeId="urn:microsoft.com/office/officeart/2005/8/quickstyle/simple4" qsCatId="simple" csTypeId="urn:microsoft.com/office/officeart/2005/8/colors/colorful3" csCatId="colorful" phldr="1"/>
      <dgm:spPr/>
      <dgm:t>
        <a:bodyPr/>
        <a:lstStyle/>
        <a:p>
          <a:endParaRPr lang="es-CO"/>
        </a:p>
      </dgm:t>
    </dgm:pt>
    <dgm:pt modelId="{B5423636-F3D1-4E38-B2C3-BB0E4052F4C8}">
      <dgm:prSet phldrT="[Texto]"/>
      <dgm:spPr/>
      <dgm:t>
        <a:bodyPr/>
        <a:lstStyle/>
        <a:p>
          <a:r>
            <a:rPr lang="es-CO" dirty="0" smtClean="0">
              <a:latin typeface="Arial" pitchFamily="34" charset="0"/>
              <a:cs typeface="Arial" pitchFamily="34" charset="0"/>
            </a:rPr>
            <a:t>1789-1790 Inicios de la Gestión de Documentos.</a:t>
          </a:r>
        </a:p>
        <a:p>
          <a:r>
            <a:rPr lang="es-CO" dirty="0" smtClean="0">
              <a:latin typeface="Arial" pitchFamily="34" charset="0"/>
              <a:cs typeface="Arial" pitchFamily="34" charset="0"/>
            </a:rPr>
            <a:t>Estados Unidos legisló referente al almacenamiento de los documentos.</a:t>
          </a:r>
          <a:endParaRPr lang="es-CO" dirty="0">
            <a:latin typeface="Arial" pitchFamily="34" charset="0"/>
            <a:cs typeface="Arial" pitchFamily="34" charset="0"/>
          </a:endParaRPr>
        </a:p>
      </dgm:t>
    </dgm:pt>
    <dgm:pt modelId="{A0EEBF56-B5E2-4E25-8491-225E55221150}" type="parTrans" cxnId="{0B21D9EF-81BD-4711-81DB-8C127BB1F641}">
      <dgm:prSet/>
      <dgm:spPr/>
      <dgm:t>
        <a:bodyPr/>
        <a:lstStyle/>
        <a:p>
          <a:endParaRPr lang="es-CO">
            <a:latin typeface="Arial" pitchFamily="34" charset="0"/>
            <a:cs typeface="Arial" pitchFamily="34" charset="0"/>
          </a:endParaRPr>
        </a:p>
      </dgm:t>
    </dgm:pt>
    <dgm:pt modelId="{B270F98B-794A-4501-BC69-1285F1A41557}" type="sibTrans" cxnId="{0B21D9EF-81BD-4711-81DB-8C127BB1F641}">
      <dgm:prSet/>
      <dgm:spPr/>
      <dgm:t>
        <a:bodyPr/>
        <a:lstStyle/>
        <a:p>
          <a:endParaRPr lang="es-CO">
            <a:latin typeface="Arial" pitchFamily="34" charset="0"/>
            <a:cs typeface="Arial" pitchFamily="34" charset="0"/>
          </a:endParaRPr>
        </a:p>
      </dgm:t>
    </dgm:pt>
    <dgm:pt modelId="{7FBFB485-530E-4145-9171-2B43A6361260}">
      <dgm:prSet phldrT="[Texto]"/>
      <dgm:spPr/>
      <dgm:t>
        <a:bodyPr/>
        <a:lstStyle/>
        <a:p>
          <a:r>
            <a:rPr lang="es-CO" dirty="0" smtClean="0">
              <a:latin typeface="Arial" pitchFamily="34" charset="0"/>
              <a:cs typeface="Arial" pitchFamily="34" charset="0"/>
            </a:rPr>
            <a:t>1800 Los archivos eran itinerantes, con riesgos de pérdidas y daños para los documentos</a:t>
          </a:r>
          <a:endParaRPr lang="es-CO" dirty="0">
            <a:latin typeface="Arial" pitchFamily="34" charset="0"/>
            <a:cs typeface="Arial" pitchFamily="34" charset="0"/>
          </a:endParaRPr>
        </a:p>
      </dgm:t>
    </dgm:pt>
    <dgm:pt modelId="{88C05884-144D-43E8-860C-65B3968F4FE3}" type="parTrans" cxnId="{15789C7C-8706-4545-AE0A-38C1AC4F8CEC}">
      <dgm:prSet/>
      <dgm:spPr/>
      <dgm:t>
        <a:bodyPr/>
        <a:lstStyle/>
        <a:p>
          <a:endParaRPr lang="es-CO">
            <a:latin typeface="Arial" pitchFamily="34" charset="0"/>
            <a:cs typeface="Arial" pitchFamily="34" charset="0"/>
          </a:endParaRPr>
        </a:p>
      </dgm:t>
    </dgm:pt>
    <dgm:pt modelId="{7A93E9EC-7A9B-4809-94D5-D922D0BA9C88}" type="sibTrans" cxnId="{15789C7C-8706-4545-AE0A-38C1AC4F8CEC}">
      <dgm:prSet/>
      <dgm:spPr/>
      <dgm:t>
        <a:bodyPr/>
        <a:lstStyle/>
        <a:p>
          <a:endParaRPr lang="es-CO">
            <a:latin typeface="Arial" pitchFamily="34" charset="0"/>
            <a:cs typeface="Arial" pitchFamily="34" charset="0"/>
          </a:endParaRPr>
        </a:p>
      </dgm:t>
    </dgm:pt>
    <dgm:pt modelId="{D09A390B-F588-4225-9939-42EE0DC7BF01}">
      <dgm:prSet phldrT="[Texto]"/>
      <dgm:spPr/>
      <dgm:t>
        <a:bodyPr/>
        <a:lstStyle/>
        <a:p>
          <a:r>
            <a:rPr lang="es-CO" dirty="0" smtClean="0">
              <a:solidFill>
                <a:schemeClr val="accent4">
                  <a:lumMod val="50000"/>
                </a:schemeClr>
              </a:solidFill>
              <a:latin typeface="Arial" pitchFamily="34" charset="0"/>
              <a:cs typeface="Arial" pitchFamily="34" charset="0"/>
            </a:rPr>
            <a:t>Segunda mitad del Siglo XIX las industrias desarrollan métodos económicos y racionales para la gestión de los papeles</a:t>
          </a:r>
          <a:endParaRPr lang="es-CO" dirty="0">
            <a:solidFill>
              <a:schemeClr val="accent4">
                <a:lumMod val="50000"/>
              </a:schemeClr>
            </a:solidFill>
            <a:latin typeface="Arial" pitchFamily="34" charset="0"/>
            <a:cs typeface="Arial" pitchFamily="34" charset="0"/>
          </a:endParaRPr>
        </a:p>
      </dgm:t>
    </dgm:pt>
    <dgm:pt modelId="{B5A8DED2-A8E0-4ED7-B42D-2098779231CF}" type="parTrans" cxnId="{CBC3463C-DF70-49E9-8F8B-1BE7D5140688}">
      <dgm:prSet/>
      <dgm:spPr/>
      <dgm:t>
        <a:bodyPr/>
        <a:lstStyle/>
        <a:p>
          <a:endParaRPr lang="es-CO">
            <a:latin typeface="Arial" pitchFamily="34" charset="0"/>
            <a:cs typeface="Arial" pitchFamily="34" charset="0"/>
          </a:endParaRPr>
        </a:p>
      </dgm:t>
    </dgm:pt>
    <dgm:pt modelId="{D9D78A0A-A6ED-407C-94CF-33BB671439D2}" type="sibTrans" cxnId="{CBC3463C-DF70-49E9-8F8B-1BE7D5140688}">
      <dgm:prSet/>
      <dgm:spPr/>
      <dgm:t>
        <a:bodyPr/>
        <a:lstStyle/>
        <a:p>
          <a:endParaRPr lang="es-CO">
            <a:latin typeface="Arial" pitchFamily="34" charset="0"/>
            <a:cs typeface="Arial" pitchFamily="34" charset="0"/>
          </a:endParaRPr>
        </a:p>
      </dgm:t>
    </dgm:pt>
    <dgm:pt modelId="{887EC815-8DF6-4DFA-B294-031197F825C6}">
      <dgm:prSet phldrT="[Texto]"/>
      <dgm:spPr/>
      <dgm:t>
        <a:bodyPr/>
        <a:lstStyle/>
        <a:p>
          <a:r>
            <a:rPr lang="es-CO" dirty="0" smtClean="0">
              <a:solidFill>
                <a:schemeClr val="accent4">
                  <a:lumMod val="50000"/>
                </a:schemeClr>
              </a:solidFill>
              <a:latin typeface="Arial" pitchFamily="34" charset="0"/>
              <a:cs typeface="Arial" pitchFamily="34" charset="0"/>
            </a:rPr>
            <a:t>Interés por la Creación, Utilización y Conservación de los documentos</a:t>
          </a:r>
          <a:endParaRPr lang="es-CO" dirty="0">
            <a:solidFill>
              <a:schemeClr val="accent4">
                <a:lumMod val="50000"/>
              </a:schemeClr>
            </a:solidFill>
            <a:latin typeface="Arial" pitchFamily="34" charset="0"/>
            <a:cs typeface="Arial" pitchFamily="34" charset="0"/>
          </a:endParaRPr>
        </a:p>
      </dgm:t>
    </dgm:pt>
    <dgm:pt modelId="{E7087096-A953-4510-996C-41FEDB812280}" type="parTrans" cxnId="{3BBCE87D-B638-4F7A-8A3B-A7C0DD783547}">
      <dgm:prSet/>
      <dgm:spPr/>
      <dgm:t>
        <a:bodyPr/>
        <a:lstStyle/>
        <a:p>
          <a:endParaRPr lang="es-CO">
            <a:latin typeface="Arial" pitchFamily="34" charset="0"/>
            <a:cs typeface="Arial" pitchFamily="34" charset="0"/>
          </a:endParaRPr>
        </a:p>
      </dgm:t>
    </dgm:pt>
    <dgm:pt modelId="{F5D639CF-A3F9-458C-8A08-4AD2EEA3F5D6}" type="sibTrans" cxnId="{3BBCE87D-B638-4F7A-8A3B-A7C0DD783547}">
      <dgm:prSet/>
      <dgm:spPr/>
      <dgm:t>
        <a:bodyPr/>
        <a:lstStyle/>
        <a:p>
          <a:endParaRPr lang="es-CO">
            <a:latin typeface="Arial" pitchFamily="34" charset="0"/>
            <a:cs typeface="Arial" pitchFamily="34" charset="0"/>
          </a:endParaRPr>
        </a:p>
      </dgm:t>
    </dgm:pt>
    <dgm:pt modelId="{A5339A1A-C1F2-4CD7-8FC4-866E34B05FCA}">
      <dgm:prSet phldrT="[Texto]"/>
      <dgm:spPr/>
      <dgm:t>
        <a:bodyPr/>
        <a:lstStyle/>
        <a:p>
          <a:r>
            <a:rPr lang="es-CO" dirty="0" smtClean="0">
              <a:latin typeface="Arial" pitchFamily="34" charset="0"/>
              <a:cs typeface="Arial" pitchFamily="34" charset="0"/>
            </a:rPr>
            <a:t>1810 Contempla espacios para alojar documentos públicos</a:t>
          </a:r>
          <a:endParaRPr lang="es-CO" dirty="0">
            <a:latin typeface="Arial" pitchFamily="34" charset="0"/>
            <a:cs typeface="Arial" pitchFamily="34" charset="0"/>
          </a:endParaRPr>
        </a:p>
      </dgm:t>
    </dgm:pt>
    <dgm:pt modelId="{E10461B9-157D-4F86-B704-1F0BA0028D21}" type="parTrans" cxnId="{47AB6546-21F6-48BF-ACB8-8A7B913D07A6}">
      <dgm:prSet/>
      <dgm:spPr/>
      <dgm:t>
        <a:bodyPr/>
        <a:lstStyle/>
        <a:p>
          <a:endParaRPr lang="es-CO">
            <a:latin typeface="Arial" pitchFamily="34" charset="0"/>
            <a:cs typeface="Arial" pitchFamily="34" charset="0"/>
          </a:endParaRPr>
        </a:p>
      </dgm:t>
    </dgm:pt>
    <dgm:pt modelId="{A0DFF9F9-375C-494E-A4EB-33417C0FCFE4}" type="sibTrans" cxnId="{47AB6546-21F6-48BF-ACB8-8A7B913D07A6}">
      <dgm:prSet/>
      <dgm:spPr/>
      <dgm:t>
        <a:bodyPr/>
        <a:lstStyle/>
        <a:p>
          <a:endParaRPr lang="es-CO">
            <a:latin typeface="Arial" pitchFamily="34" charset="0"/>
            <a:cs typeface="Arial" pitchFamily="34" charset="0"/>
          </a:endParaRPr>
        </a:p>
      </dgm:t>
    </dgm:pt>
    <dgm:pt modelId="{2C56B3E0-3AE4-4833-9847-FDC6ECD9CA85}">
      <dgm:prSet phldrT="[Texto]"/>
      <dgm:spPr/>
      <dgm:t>
        <a:bodyPr/>
        <a:lstStyle/>
        <a:p>
          <a:r>
            <a:rPr lang="es-CO" dirty="0" smtClean="0">
              <a:solidFill>
                <a:schemeClr val="accent4">
                  <a:lumMod val="50000"/>
                </a:schemeClr>
              </a:solidFill>
              <a:latin typeface="Arial" pitchFamily="34" charset="0"/>
              <a:cs typeface="Arial" pitchFamily="34" charset="0"/>
            </a:rPr>
            <a:t>Ley de 1853 prohíbe la destrucción de los documentos públicos</a:t>
          </a:r>
          <a:endParaRPr lang="es-CO" dirty="0">
            <a:solidFill>
              <a:schemeClr val="accent4">
                <a:lumMod val="50000"/>
              </a:schemeClr>
            </a:solidFill>
            <a:latin typeface="Arial" pitchFamily="34" charset="0"/>
            <a:cs typeface="Arial" pitchFamily="34" charset="0"/>
          </a:endParaRPr>
        </a:p>
      </dgm:t>
    </dgm:pt>
    <dgm:pt modelId="{BFC8BA3E-8D98-4F5D-B960-026D27AB25FE}" type="parTrans" cxnId="{B6064944-6E50-4557-80F6-832AE7031426}">
      <dgm:prSet/>
      <dgm:spPr/>
      <dgm:t>
        <a:bodyPr/>
        <a:lstStyle/>
        <a:p>
          <a:endParaRPr lang="es-CO">
            <a:latin typeface="Arial" pitchFamily="34" charset="0"/>
            <a:cs typeface="Arial" pitchFamily="34" charset="0"/>
          </a:endParaRPr>
        </a:p>
      </dgm:t>
    </dgm:pt>
    <dgm:pt modelId="{398BC0A3-3B5B-41D5-8020-2690C918AE0A}" type="sibTrans" cxnId="{B6064944-6E50-4557-80F6-832AE7031426}">
      <dgm:prSet/>
      <dgm:spPr/>
      <dgm:t>
        <a:bodyPr/>
        <a:lstStyle/>
        <a:p>
          <a:endParaRPr lang="es-CO">
            <a:latin typeface="Arial" pitchFamily="34" charset="0"/>
            <a:cs typeface="Arial" pitchFamily="34" charset="0"/>
          </a:endParaRPr>
        </a:p>
      </dgm:t>
    </dgm:pt>
    <dgm:pt modelId="{76BC66D1-3C08-4A6B-99DC-222D1ADC9ED1}" type="pres">
      <dgm:prSet presAssocID="{FA2DFA61-13AA-43A6-9D36-D4A856CB2616}" presName="Name0" presStyleCnt="0">
        <dgm:presLayoutVars>
          <dgm:chPref val="1"/>
          <dgm:dir/>
          <dgm:animOne val="branch"/>
          <dgm:animLvl val="lvl"/>
          <dgm:resizeHandles/>
        </dgm:presLayoutVars>
      </dgm:prSet>
      <dgm:spPr/>
      <dgm:t>
        <a:bodyPr/>
        <a:lstStyle/>
        <a:p>
          <a:endParaRPr lang="es-CO"/>
        </a:p>
      </dgm:t>
    </dgm:pt>
    <dgm:pt modelId="{6652DA97-2224-463C-9DC2-967B50EA9732}" type="pres">
      <dgm:prSet presAssocID="{B5423636-F3D1-4E38-B2C3-BB0E4052F4C8}" presName="vertOne" presStyleCnt="0"/>
      <dgm:spPr/>
      <dgm:t>
        <a:bodyPr/>
        <a:lstStyle/>
        <a:p>
          <a:endParaRPr lang="es-CO"/>
        </a:p>
      </dgm:t>
    </dgm:pt>
    <dgm:pt modelId="{A4F3164C-27B3-4A40-AA8D-45D812A18E9D}" type="pres">
      <dgm:prSet presAssocID="{B5423636-F3D1-4E38-B2C3-BB0E4052F4C8}" presName="txOne" presStyleLbl="node0" presStyleIdx="0" presStyleCnt="1">
        <dgm:presLayoutVars>
          <dgm:chPref val="3"/>
        </dgm:presLayoutVars>
      </dgm:prSet>
      <dgm:spPr/>
      <dgm:t>
        <a:bodyPr/>
        <a:lstStyle/>
        <a:p>
          <a:endParaRPr lang="es-CO"/>
        </a:p>
      </dgm:t>
    </dgm:pt>
    <dgm:pt modelId="{B61FD1DC-090A-4464-8BA0-051CFD343118}" type="pres">
      <dgm:prSet presAssocID="{B5423636-F3D1-4E38-B2C3-BB0E4052F4C8}" presName="parTransOne" presStyleCnt="0"/>
      <dgm:spPr/>
      <dgm:t>
        <a:bodyPr/>
        <a:lstStyle/>
        <a:p>
          <a:endParaRPr lang="es-CO"/>
        </a:p>
      </dgm:t>
    </dgm:pt>
    <dgm:pt modelId="{F505D622-2518-4397-B7E5-56DD0B3600B5}" type="pres">
      <dgm:prSet presAssocID="{B5423636-F3D1-4E38-B2C3-BB0E4052F4C8}" presName="horzOne" presStyleCnt="0"/>
      <dgm:spPr/>
      <dgm:t>
        <a:bodyPr/>
        <a:lstStyle/>
        <a:p>
          <a:endParaRPr lang="es-CO"/>
        </a:p>
      </dgm:t>
    </dgm:pt>
    <dgm:pt modelId="{3453C4E9-DB2B-43DE-994F-E6A29FE2B31A}" type="pres">
      <dgm:prSet presAssocID="{7FBFB485-530E-4145-9171-2B43A6361260}" presName="vertTwo" presStyleCnt="0"/>
      <dgm:spPr/>
      <dgm:t>
        <a:bodyPr/>
        <a:lstStyle/>
        <a:p>
          <a:endParaRPr lang="es-CO"/>
        </a:p>
      </dgm:t>
    </dgm:pt>
    <dgm:pt modelId="{489B1D26-B3F8-48A5-BB82-B75DBB5A06ED}" type="pres">
      <dgm:prSet presAssocID="{7FBFB485-530E-4145-9171-2B43A6361260}" presName="txTwo" presStyleLbl="node2" presStyleIdx="0" presStyleCnt="2">
        <dgm:presLayoutVars>
          <dgm:chPref val="3"/>
        </dgm:presLayoutVars>
      </dgm:prSet>
      <dgm:spPr/>
      <dgm:t>
        <a:bodyPr/>
        <a:lstStyle/>
        <a:p>
          <a:endParaRPr lang="es-CO"/>
        </a:p>
      </dgm:t>
    </dgm:pt>
    <dgm:pt modelId="{68719501-6921-48CA-9343-1AD5A33B4ACF}" type="pres">
      <dgm:prSet presAssocID="{7FBFB485-530E-4145-9171-2B43A6361260}" presName="parTransTwo" presStyleCnt="0"/>
      <dgm:spPr/>
      <dgm:t>
        <a:bodyPr/>
        <a:lstStyle/>
        <a:p>
          <a:endParaRPr lang="es-CO"/>
        </a:p>
      </dgm:t>
    </dgm:pt>
    <dgm:pt modelId="{185FDDF1-35F2-4603-98AC-7496F482E7AC}" type="pres">
      <dgm:prSet presAssocID="{7FBFB485-530E-4145-9171-2B43A6361260}" presName="horzTwo" presStyleCnt="0"/>
      <dgm:spPr/>
      <dgm:t>
        <a:bodyPr/>
        <a:lstStyle/>
        <a:p>
          <a:endParaRPr lang="es-CO"/>
        </a:p>
      </dgm:t>
    </dgm:pt>
    <dgm:pt modelId="{D6A9BB5E-1E33-49DF-AD90-F15F2E3D0B7A}" type="pres">
      <dgm:prSet presAssocID="{D09A390B-F588-4225-9939-42EE0DC7BF01}" presName="vertThree" presStyleCnt="0"/>
      <dgm:spPr/>
      <dgm:t>
        <a:bodyPr/>
        <a:lstStyle/>
        <a:p>
          <a:endParaRPr lang="es-CO"/>
        </a:p>
      </dgm:t>
    </dgm:pt>
    <dgm:pt modelId="{9968FFC0-C0D1-4A00-B9E6-78DF3B252807}" type="pres">
      <dgm:prSet presAssocID="{D09A390B-F588-4225-9939-42EE0DC7BF01}" presName="txThree" presStyleLbl="node3" presStyleIdx="0" presStyleCnt="3">
        <dgm:presLayoutVars>
          <dgm:chPref val="3"/>
        </dgm:presLayoutVars>
      </dgm:prSet>
      <dgm:spPr/>
      <dgm:t>
        <a:bodyPr/>
        <a:lstStyle/>
        <a:p>
          <a:endParaRPr lang="es-CO"/>
        </a:p>
      </dgm:t>
    </dgm:pt>
    <dgm:pt modelId="{9C4A3F34-F73E-43E1-B8A7-A4131AA73B05}" type="pres">
      <dgm:prSet presAssocID="{D09A390B-F588-4225-9939-42EE0DC7BF01}" presName="horzThree" presStyleCnt="0"/>
      <dgm:spPr/>
      <dgm:t>
        <a:bodyPr/>
        <a:lstStyle/>
        <a:p>
          <a:endParaRPr lang="es-CO"/>
        </a:p>
      </dgm:t>
    </dgm:pt>
    <dgm:pt modelId="{9A41F1EC-E61B-49E6-BEF8-3C56DC58590F}" type="pres">
      <dgm:prSet presAssocID="{D9D78A0A-A6ED-407C-94CF-33BB671439D2}" presName="sibSpaceThree" presStyleCnt="0"/>
      <dgm:spPr/>
      <dgm:t>
        <a:bodyPr/>
        <a:lstStyle/>
        <a:p>
          <a:endParaRPr lang="es-CO"/>
        </a:p>
      </dgm:t>
    </dgm:pt>
    <dgm:pt modelId="{5FAA46F1-7978-45CC-82AD-E70B1739E7D1}" type="pres">
      <dgm:prSet presAssocID="{887EC815-8DF6-4DFA-B294-031197F825C6}" presName="vertThree" presStyleCnt="0"/>
      <dgm:spPr/>
      <dgm:t>
        <a:bodyPr/>
        <a:lstStyle/>
        <a:p>
          <a:endParaRPr lang="es-CO"/>
        </a:p>
      </dgm:t>
    </dgm:pt>
    <dgm:pt modelId="{E913F204-FB72-483B-B2E9-5B013E9484FB}" type="pres">
      <dgm:prSet presAssocID="{887EC815-8DF6-4DFA-B294-031197F825C6}" presName="txThree" presStyleLbl="node3" presStyleIdx="1" presStyleCnt="3">
        <dgm:presLayoutVars>
          <dgm:chPref val="3"/>
        </dgm:presLayoutVars>
      </dgm:prSet>
      <dgm:spPr/>
      <dgm:t>
        <a:bodyPr/>
        <a:lstStyle/>
        <a:p>
          <a:endParaRPr lang="es-CO"/>
        </a:p>
      </dgm:t>
    </dgm:pt>
    <dgm:pt modelId="{4442224D-10C3-4775-8FF3-7186BC43B52D}" type="pres">
      <dgm:prSet presAssocID="{887EC815-8DF6-4DFA-B294-031197F825C6}" presName="horzThree" presStyleCnt="0"/>
      <dgm:spPr/>
      <dgm:t>
        <a:bodyPr/>
        <a:lstStyle/>
        <a:p>
          <a:endParaRPr lang="es-CO"/>
        </a:p>
      </dgm:t>
    </dgm:pt>
    <dgm:pt modelId="{FFBDB5A5-9B0D-4517-8D41-F6FF43B54EEE}" type="pres">
      <dgm:prSet presAssocID="{7A93E9EC-7A9B-4809-94D5-D922D0BA9C88}" presName="sibSpaceTwo" presStyleCnt="0"/>
      <dgm:spPr/>
      <dgm:t>
        <a:bodyPr/>
        <a:lstStyle/>
        <a:p>
          <a:endParaRPr lang="es-CO"/>
        </a:p>
      </dgm:t>
    </dgm:pt>
    <dgm:pt modelId="{F64D824D-872E-4360-8561-B0F8CA55B71C}" type="pres">
      <dgm:prSet presAssocID="{A5339A1A-C1F2-4CD7-8FC4-866E34B05FCA}" presName="vertTwo" presStyleCnt="0"/>
      <dgm:spPr/>
      <dgm:t>
        <a:bodyPr/>
        <a:lstStyle/>
        <a:p>
          <a:endParaRPr lang="es-CO"/>
        </a:p>
      </dgm:t>
    </dgm:pt>
    <dgm:pt modelId="{58D0AAB9-41A4-43D6-8A99-CCB95A8FDAE6}" type="pres">
      <dgm:prSet presAssocID="{A5339A1A-C1F2-4CD7-8FC4-866E34B05FCA}" presName="txTwo" presStyleLbl="node2" presStyleIdx="1" presStyleCnt="2">
        <dgm:presLayoutVars>
          <dgm:chPref val="3"/>
        </dgm:presLayoutVars>
      </dgm:prSet>
      <dgm:spPr/>
      <dgm:t>
        <a:bodyPr/>
        <a:lstStyle/>
        <a:p>
          <a:endParaRPr lang="es-CO"/>
        </a:p>
      </dgm:t>
    </dgm:pt>
    <dgm:pt modelId="{19734CE3-AF47-4981-8592-DDB149F3ACD1}" type="pres">
      <dgm:prSet presAssocID="{A5339A1A-C1F2-4CD7-8FC4-866E34B05FCA}" presName="parTransTwo" presStyleCnt="0"/>
      <dgm:spPr/>
      <dgm:t>
        <a:bodyPr/>
        <a:lstStyle/>
        <a:p>
          <a:endParaRPr lang="es-CO"/>
        </a:p>
      </dgm:t>
    </dgm:pt>
    <dgm:pt modelId="{61BC8CB9-E4FF-4B4E-B798-C554AEAC92C6}" type="pres">
      <dgm:prSet presAssocID="{A5339A1A-C1F2-4CD7-8FC4-866E34B05FCA}" presName="horzTwo" presStyleCnt="0"/>
      <dgm:spPr/>
      <dgm:t>
        <a:bodyPr/>
        <a:lstStyle/>
        <a:p>
          <a:endParaRPr lang="es-CO"/>
        </a:p>
      </dgm:t>
    </dgm:pt>
    <dgm:pt modelId="{6DC74E9E-46ED-421B-BAFC-9A327521F4D2}" type="pres">
      <dgm:prSet presAssocID="{2C56B3E0-3AE4-4833-9847-FDC6ECD9CA85}" presName="vertThree" presStyleCnt="0"/>
      <dgm:spPr/>
      <dgm:t>
        <a:bodyPr/>
        <a:lstStyle/>
        <a:p>
          <a:endParaRPr lang="es-CO"/>
        </a:p>
      </dgm:t>
    </dgm:pt>
    <dgm:pt modelId="{5D1620BC-0972-4B80-B490-52F843BBB458}" type="pres">
      <dgm:prSet presAssocID="{2C56B3E0-3AE4-4833-9847-FDC6ECD9CA85}" presName="txThree" presStyleLbl="node3" presStyleIdx="2" presStyleCnt="3">
        <dgm:presLayoutVars>
          <dgm:chPref val="3"/>
        </dgm:presLayoutVars>
      </dgm:prSet>
      <dgm:spPr/>
      <dgm:t>
        <a:bodyPr/>
        <a:lstStyle/>
        <a:p>
          <a:endParaRPr lang="es-CO"/>
        </a:p>
      </dgm:t>
    </dgm:pt>
    <dgm:pt modelId="{004B5DA5-718C-43BB-A55C-891865F6E153}" type="pres">
      <dgm:prSet presAssocID="{2C56B3E0-3AE4-4833-9847-FDC6ECD9CA85}" presName="horzThree" presStyleCnt="0"/>
      <dgm:spPr/>
      <dgm:t>
        <a:bodyPr/>
        <a:lstStyle/>
        <a:p>
          <a:endParaRPr lang="es-CO"/>
        </a:p>
      </dgm:t>
    </dgm:pt>
  </dgm:ptLst>
  <dgm:cxnLst>
    <dgm:cxn modelId="{47AB6546-21F6-48BF-ACB8-8A7B913D07A6}" srcId="{B5423636-F3D1-4E38-B2C3-BB0E4052F4C8}" destId="{A5339A1A-C1F2-4CD7-8FC4-866E34B05FCA}" srcOrd="1" destOrd="0" parTransId="{E10461B9-157D-4F86-B704-1F0BA0028D21}" sibTransId="{A0DFF9F9-375C-494E-A4EB-33417C0FCFE4}"/>
    <dgm:cxn modelId="{B6064944-6E50-4557-80F6-832AE7031426}" srcId="{A5339A1A-C1F2-4CD7-8FC4-866E34B05FCA}" destId="{2C56B3E0-3AE4-4833-9847-FDC6ECD9CA85}" srcOrd="0" destOrd="0" parTransId="{BFC8BA3E-8D98-4F5D-B960-026D27AB25FE}" sibTransId="{398BC0A3-3B5B-41D5-8020-2690C918AE0A}"/>
    <dgm:cxn modelId="{3BBCE87D-B638-4F7A-8A3B-A7C0DD783547}" srcId="{7FBFB485-530E-4145-9171-2B43A6361260}" destId="{887EC815-8DF6-4DFA-B294-031197F825C6}" srcOrd="1" destOrd="0" parTransId="{E7087096-A953-4510-996C-41FEDB812280}" sibTransId="{F5D639CF-A3F9-458C-8A08-4AD2EEA3F5D6}"/>
    <dgm:cxn modelId="{B23B0E67-0BD4-4B30-93ED-79CC047B0C6A}" type="presOf" srcId="{7FBFB485-530E-4145-9171-2B43A6361260}" destId="{489B1D26-B3F8-48A5-BB82-B75DBB5A06ED}" srcOrd="0" destOrd="0" presId="urn:microsoft.com/office/officeart/2005/8/layout/hierarchy4"/>
    <dgm:cxn modelId="{0A716CE0-E19E-4FDF-844F-E6FBF97F52B4}" type="presOf" srcId="{887EC815-8DF6-4DFA-B294-031197F825C6}" destId="{E913F204-FB72-483B-B2E9-5B013E9484FB}" srcOrd="0" destOrd="0" presId="urn:microsoft.com/office/officeart/2005/8/layout/hierarchy4"/>
    <dgm:cxn modelId="{CBC3463C-DF70-49E9-8F8B-1BE7D5140688}" srcId="{7FBFB485-530E-4145-9171-2B43A6361260}" destId="{D09A390B-F588-4225-9939-42EE0DC7BF01}" srcOrd="0" destOrd="0" parTransId="{B5A8DED2-A8E0-4ED7-B42D-2098779231CF}" sibTransId="{D9D78A0A-A6ED-407C-94CF-33BB671439D2}"/>
    <dgm:cxn modelId="{77682749-87A0-4470-A114-53688E4953FB}" type="presOf" srcId="{2C56B3E0-3AE4-4833-9847-FDC6ECD9CA85}" destId="{5D1620BC-0972-4B80-B490-52F843BBB458}" srcOrd="0" destOrd="0" presId="urn:microsoft.com/office/officeart/2005/8/layout/hierarchy4"/>
    <dgm:cxn modelId="{64302BCA-D925-4181-8BB7-91ED716C5982}" type="presOf" srcId="{FA2DFA61-13AA-43A6-9D36-D4A856CB2616}" destId="{76BC66D1-3C08-4A6B-99DC-222D1ADC9ED1}" srcOrd="0" destOrd="0" presId="urn:microsoft.com/office/officeart/2005/8/layout/hierarchy4"/>
    <dgm:cxn modelId="{0B21D9EF-81BD-4711-81DB-8C127BB1F641}" srcId="{FA2DFA61-13AA-43A6-9D36-D4A856CB2616}" destId="{B5423636-F3D1-4E38-B2C3-BB0E4052F4C8}" srcOrd="0" destOrd="0" parTransId="{A0EEBF56-B5E2-4E25-8491-225E55221150}" sibTransId="{B270F98B-794A-4501-BC69-1285F1A41557}"/>
    <dgm:cxn modelId="{FD1541EB-E8FC-471C-B688-786F4693DDAD}" type="presOf" srcId="{A5339A1A-C1F2-4CD7-8FC4-866E34B05FCA}" destId="{58D0AAB9-41A4-43D6-8A99-CCB95A8FDAE6}" srcOrd="0" destOrd="0" presId="urn:microsoft.com/office/officeart/2005/8/layout/hierarchy4"/>
    <dgm:cxn modelId="{0FFF69AD-3E14-403B-B930-674228AFB859}" type="presOf" srcId="{D09A390B-F588-4225-9939-42EE0DC7BF01}" destId="{9968FFC0-C0D1-4A00-B9E6-78DF3B252807}" srcOrd="0" destOrd="0" presId="urn:microsoft.com/office/officeart/2005/8/layout/hierarchy4"/>
    <dgm:cxn modelId="{E8CB6CCB-34A2-463F-967B-956B87853D2E}" type="presOf" srcId="{B5423636-F3D1-4E38-B2C3-BB0E4052F4C8}" destId="{A4F3164C-27B3-4A40-AA8D-45D812A18E9D}" srcOrd="0" destOrd="0" presId="urn:microsoft.com/office/officeart/2005/8/layout/hierarchy4"/>
    <dgm:cxn modelId="{15789C7C-8706-4545-AE0A-38C1AC4F8CEC}" srcId="{B5423636-F3D1-4E38-B2C3-BB0E4052F4C8}" destId="{7FBFB485-530E-4145-9171-2B43A6361260}" srcOrd="0" destOrd="0" parTransId="{88C05884-144D-43E8-860C-65B3968F4FE3}" sibTransId="{7A93E9EC-7A9B-4809-94D5-D922D0BA9C88}"/>
    <dgm:cxn modelId="{C23ED20F-A452-45F5-9AF0-AF34B2C9D224}" type="presParOf" srcId="{76BC66D1-3C08-4A6B-99DC-222D1ADC9ED1}" destId="{6652DA97-2224-463C-9DC2-967B50EA9732}" srcOrd="0" destOrd="0" presId="urn:microsoft.com/office/officeart/2005/8/layout/hierarchy4"/>
    <dgm:cxn modelId="{D8DDBF0A-25C8-4456-B92C-F178BC2727A7}" type="presParOf" srcId="{6652DA97-2224-463C-9DC2-967B50EA9732}" destId="{A4F3164C-27B3-4A40-AA8D-45D812A18E9D}" srcOrd="0" destOrd="0" presId="urn:microsoft.com/office/officeart/2005/8/layout/hierarchy4"/>
    <dgm:cxn modelId="{D88BEE1D-4013-4C79-851E-BFB3539AA81F}" type="presParOf" srcId="{6652DA97-2224-463C-9DC2-967B50EA9732}" destId="{B61FD1DC-090A-4464-8BA0-051CFD343118}" srcOrd="1" destOrd="0" presId="urn:microsoft.com/office/officeart/2005/8/layout/hierarchy4"/>
    <dgm:cxn modelId="{C8A58A25-F660-4528-AA67-7EFDE02B18C4}" type="presParOf" srcId="{6652DA97-2224-463C-9DC2-967B50EA9732}" destId="{F505D622-2518-4397-B7E5-56DD0B3600B5}" srcOrd="2" destOrd="0" presId="urn:microsoft.com/office/officeart/2005/8/layout/hierarchy4"/>
    <dgm:cxn modelId="{13E63AE9-0BF1-4F4F-BB11-5F039E2BE0AE}" type="presParOf" srcId="{F505D622-2518-4397-B7E5-56DD0B3600B5}" destId="{3453C4E9-DB2B-43DE-994F-E6A29FE2B31A}" srcOrd="0" destOrd="0" presId="urn:microsoft.com/office/officeart/2005/8/layout/hierarchy4"/>
    <dgm:cxn modelId="{A7C71530-3A7A-47A0-B5BF-46C3BDD594A4}" type="presParOf" srcId="{3453C4E9-DB2B-43DE-994F-E6A29FE2B31A}" destId="{489B1D26-B3F8-48A5-BB82-B75DBB5A06ED}" srcOrd="0" destOrd="0" presId="urn:microsoft.com/office/officeart/2005/8/layout/hierarchy4"/>
    <dgm:cxn modelId="{3C4E349E-45A2-47C0-9F00-41507107B16C}" type="presParOf" srcId="{3453C4E9-DB2B-43DE-994F-E6A29FE2B31A}" destId="{68719501-6921-48CA-9343-1AD5A33B4ACF}" srcOrd="1" destOrd="0" presId="urn:microsoft.com/office/officeart/2005/8/layout/hierarchy4"/>
    <dgm:cxn modelId="{F2377579-16B1-4CF5-BEE2-EE330DE03137}" type="presParOf" srcId="{3453C4E9-DB2B-43DE-994F-E6A29FE2B31A}" destId="{185FDDF1-35F2-4603-98AC-7496F482E7AC}" srcOrd="2" destOrd="0" presId="urn:microsoft.com/office/officeart/2005/8/layout/hierarchy4"/>
    <dgm:cxn modelId="{B9DACB8F-04A7-4BE4-925C-AF6E1A457B1D}" type="presParOf" srcId="{185FDDF1-35F2-4603-98AC-7496F482E7AC}" destId="{D6A9BB5E-1E33-49DF-AD90-F15F2E3D0B7A}" srcOrd="0" destOrd="0" presId="urn:microsoft.com/office/officeart/2005/8/layout/hierarchy4"/>
    <dgm:cxn modelId="{5B1BD49E-A3A0-4ABB-9A7C-D38930550F91}" type="presParOf" srcId="{D6A9BB5E-1E33-49DF-AD90-F15F2E3D0B7A}" destId="{9968FFC0-C0D1-4A00-B9E6-78DF3B252807}" srcOrd="0" destOrd="0" presId="urn:microsoft.com/office/officeart/2005/8/layout/hierarchy4"/>
    <dgm:cxn modelId="{5367A24B-1B3D-498C-B5AD-C6B2CD8F5CD8}" type="presParOf" srcId="{D6A9BB5E-1E33-49DF-AD90-F15F2E3D0B7A}" destId="{9C4A3F34-F73E-43E1-B8A7-A4131AA73B05}" srcOrd="1" destOrd="0" presId="urn:microsoft.com/office/officeart/2005/8/layout/hierarchy4"/>
    <dgm:cxn modelId="{966B9454-B5CB-4CD5-8962-E659B00D433C}" type="presParOf" srcId="{185FDDF1-35F2-4603-98AC-7496F482E7AC}" destId="{9A41F1EC-E61B-49E6-BEF8-3C56DC58590F}" srcOrd="1" destOrd="0" presId="urn:microsoft.com/office/officeart/2005/8/layout/hierarchy4"/>
    <dgm:cxn modelId="{2CBB083C-7C83-4551-8016-51E8148B05C8}" type="presParOf" srcId="{185FDDF1-35F2-4603-98AC-7496F482E7AC}" destId="{5FAA46F1-7978-45CC-82AD-E70B1739E7D1}" srcOrd="2" destOrd="0" presId="urn:microsoft.com/office/officeart/2005/8/layout/hierarchy4"/>
    <dgm:cxn modelId="{279AC5DD-6AC3-431E-89B5-ACE48C68F623}" type="presParOf" srcId="{5FAA46F1-7978-45CC-82AD-E70B1739E7D1}" destId="{E913F204-FB72-483B-B2E9-5B013E9484FB}" srcOrd="0" destOrd="0" presId="urn:microsoft.com/office/officeart/2005/8/layout/hierarchy4"/>
    <dgm:cxn modelId="{B1353B39-DF42-4465-81D0-E2FD7C0B6C55}" type="presParOf" srcId="{5FAA46F1-7978-45CC-82AD-E70B1739E7D1}" destId="{4442224D-10C3-4775-8FF3-7186BC43B52D}" srcOrd="1" destOrd="0" presId="urn:microsoft.com/office/officeart/2005/8/layout/hierarchy4"/>
    <dgm:cxn modelId="{6C31E5FE-BC99-4560-B2EB-1DB3EC7A42C3}" type="presParOf" srcId="{F505D622-2518-4397-B7E5-56DD0B3600B5}" destId="{FFBDB5A5-9B0D-4517-8D41-F6FF43B54EEE}" srcOrd="1" destOrd="0" presId="urn:microsoft.com/office/officeart/2005/8/layout/hierarchy4"/>
    <dgm:cxn modelId="{5E04FA29-B366-4AC5-A40A-E76E331184F1}" type="presParOf" srcId="{F505D622-2518-4397-B7E5-56DD0B3600B5}" destId="{F64D824D-872E-4360-8561-B0F8CA55B71C}" srcOrd="2" destOrd="0" presId="urn:microsoft.com/office/officeart/2005/8/layout/hierarchy4"/>
    <dgm:cxn modelId="{48202A65-6E51-4B7C-9F9F-5F8626065914}" type="presParOf" srcId="{F64D824D-872E-4360-8561-B0F8CA55B71C}" destId="{58D0AAB9-41A4-43D6-8A99-CCB95A8FDAE6}" srcOrd="0" destOrd="0" presId="urn:microsoft.com/office/officeart/2005/8/layout/hierarchy4"/>
    <dgm:cxn modelId="{60ABD451-D983-4FF5-958C-65DD12A82B1C}" type="presParOf" srcId="{F64D824D-872E-4360-8561-B0F8CA55B71C}" destId="{19734CE3-AF47-4981-8592-DDB149F3ACD1}" srcOrd="1" destOrd="0" presId="urn:microsoft.com/office/officeart/2005/8/layout/hierarchy4"/>
    <dgm:cxn modelId="{3A7FFA41-FB12-4DC6-BE3C-4A4BA5547074}" type="presParOf" srcId="{F64D824D-872E-4360-8561-B0F8CA55B71C}" destId="{61BC8CB9-E4FF-4B4E-B798-C554AEAC92C6}" srcOrd="2" destOrd="0" presId="urn:microsoft.com/office/officeart/2005/8/layout/hierarchy4"/>
    <dgm:cxn modelId="{48D7FD46-E365-49B8-A679-2426E1BF8EDA}" type="presParOf" srcId="{61BC8CB9-E4FF-4B4E-B798-C554AEAC92C6}" destId="{6DC74E9E-46ED-421B-BAFC-9A327521F4D2}" srcOrd="0" destOrd="0" presId="urn:microsoft.com/office/officeart/2005/8/layout/hierarchy4"/>
    <dgm:cxn modelId="{80412C0A-CDD8-4375-A235-4DA6CBBDB6EE}" type="presParOf" srcId="{6DC74E9E-46ED-421B-BAFC-9A327521F4D2}" destId="{5D1620BC-0972-4B80-B490-52F843BBB458}" srcOrd="0" destOrd="0" presId="urn:microsoft.com/office/officeart/2005/8/layout/hierarchy4"/>
    <dgm:cxn modelId="{3456240F-F238-4542-8F2D-B597AF1CD3B6}" type="presParOf" srcId="{6DC74E9E-46ED-421B-BAFC-9A327521F4D2}" destId="{004B5DA5-718C-43BB-A55C-891865F6E153}"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D3726B5-E323-4179-97D8-69EF6665E247}" type="doc">
      <dgm:prSet loTypeId="urn:microsoft.com/office/officeart/2005/8/layout/hProcess7#1" loCatId="list" qsTypeId="urn:microsoft.com/office/officeart/2005/8/quickstyle/simple3" qsCatId="simple" csTypeId="urn:microsoft.com/office/officeart/2005/8/colors/colorful4" csCatId="colorful" phldr="1"/>
      <dgm:spPr/>
      <dgm:t>
        <a:bodyPr/>
        <a:lstStyle/>
        <a:p>
          <a:endParaRPr lang="es-CO"/>
        </a:p>
      </dgm:t>
    </dgm:pt>
    <dgm:pt modelId="{FB0D5D88-4ED1-4F12-BFD6-50F85D3F1970}">
      <dgm:prSet phldrT="[Texto]"/>
      <dgm:spPr/>
      <dgm:t>
        <a:bodyPr/>
        <a:lstStyle/>
        <a:p>
          <a:r>
            <a:rPr lang="es-CO" b="1" dirty="0" smtClean="0"/>
            <a:t>Tablas Evaluación Documental</a:t>
          </a:r>
          <a:endParaRPr lang="es-CO" b="1" dirty="0"/>
        </a:p>
      </dgm:t>
    </dgm:pt>
    <dgm:pt modelId="{D579538A-9ECD-4CBD-AB7F-C38BE88491E8}" type="parTrans" cxnId="{DBA5F430-2D53-45CC-A073-7AB10BF7AADD}">
      <dgm:prSet/>
      <dgm:spPr/>
      <dgm:t>
        <a:bodyPr/>
        <a:lstStyle/>
        <a:p>
          <a:endParaRPr lang="es-CO"/>
        </a:p>
      </dgm:t>
    </dgm:pt>
    <dgm:pt modelId="{0091A28D-901E-470D-BB36-6DB936C13AFE}" type="sibTrans" cxnId="{DBA5F430-2D53-45CC-A073-7AB10BF7AADD}">
      <dgm:prSet/>
      <dgm:spPr/>
      <dgm:t>
        <a:bodyPr/>
        <a:lstStyle/>
        <a:p>
          <a:endParaRPr lang="es-CO"/>
        </a:p>
      </dgm:t>
    </dgm:pt>
    <dgm:pt modelId="{EBE16F7F-FCD7-4FB0-ADB0-A0B8482CEA09}">
      <dgm:prSet phldrT="[Texto]" custT="1"/>
      <dgm:spPr/>
      <dgm:t>
        <a:bodyPr/>
        <a:lstStyle/>
        <a:p>
          <a:pPr algn="ctr"/>
          <a:endParaRPr lang="es-CO" sz="3000" dirty="0" smtClean="0"/>
        </a:p>
        <a:p>
          <a:pPr algn="ctr"/>
          <a:r>
            <a:rPr lang="es-CO" sz="3000" dirty="0" smtClean="0"/>
            <a:t>Se revisten de progresiva importancia, desde la perspectiva de la preservación de la documentación con valor histórica.</a:t>
          </a:r>
          <a:endParaRPr lang="es-CO" sz="3000" dirty="0"/>
        </a:p>
      </dgm:t>
    </dgm:pt>
    <dgm:pt modelId="{66FCFF4B-D762-4C65-B1F9-EB28FD391615}" type="parTrans" cxnId="{556FA3F6-BBD3-4D82-8451-783E0CB7FE36}">
      <dgm:prSet/>
      <dgm:spPr/>
      <dgm:t>
        <a:bodyPr/>
        <a:lstStyle/>
        <a:p>
          <a:endParaRPr lang="es-CO"/>
        </a:p>
      </dgm:t>
    </dgm:pt>
    <dgm:pt modelId="{18E28AFC-6746-4B59-A65D-D60634D4A009}" type="sibTrans" cxnId="{556FA3F6-BBD3-4D82-8451-783E0CB7FE36}">
      <dgm:prSet/>
      <dgm:spPr/>
      <dgm:t>
        <a:bodyPr/>
        <a:lstStyle/>
        <a:p>
          <a:endParaRPr lang="es-CO"/>
        </a:p>
      </dgm:t>
    </dgm:pt>
    <dgm:pt modelId="{97FE70CA-ED59-4608-9B2E-ECAE5AF35C4E}">
      <dgm:prSet phldrT="[Texto]" custT="1"/>
      <dgm:spPr/>
      <dgm:t>
        <a:bodyPr/>
        <a:lstStyle/>
        <a:p>
          <a:r>
            <a:rPr lang="es-CO" sz="2800" b="1" dirty="0" err="1" smtClean="0"/>
            <a:t>Préarchivage</a:t>
          </a:r>
          <a:endParaRPr lang="es-CO" sz="2800" b="1" dirty="0"/>
        </a:p>
      </dgm:t>
    </dgm:pt>
    <dgm:pt modelId="{3CC2966A-B780-4911-BD29-DFAB617D3C89}" type="parTrans" cxnId="{FF04247C-BA73-4C2F-971D-D7BB43807CA1}">
      <dgm:prSet/>
      <dgm:spPr/>
      <dgm:t>
        <a:bodyPr/>
        <a:lstStyle/>
        <a:p>
          <a:endParaRPr lang="es-CO"/>
        </a:p>
      </dgm:t>
    </dgm:pt>
    <dgm:pt modelId="{EA6C0252-8440-48D0-9144-2EE3643FF94D}" type="sibTrans" cxnId="{FF04247C-BA73-4C2F-971D-D7BB43807CA1}">
      <dgm:prSet/>
      <dgm:spPr/>
      <dgm:t>
        <a:bodyPr/>
        <a:lstStyle/>
        <a:p>
          <a:endParaRPr lang="es-CO"/>
        </a:p>
      </dgm:t>
    </dgm:pt>
    <dgm:pt modelId="{4F7211F2-113A-4245-895B-A404DA71ABB4}">
      <dgm:prSet phldrT="[Texto]" custT="1"/>
      <dgm:spPr/>
      <dgm:t>
        <a:bodyPr/>
        <a:lstStyle/>
        <a:p>
          <a:pPr algn="just"/>
          <a:r>
            <a:rPr lang="es-CO" sz="2100" dirty="0" smtClean="0"/>
            <a:t> </a:t>
          </a:r>
        </a:p>
        <a:p>
          <a:pPr algn="just"/>
          <a:endParaRPr lang="es-CO" sz="2100" dirty="0" smtClean="0"/>
        </a:p>
        <a:p>
          <a:pPr algn="just"/>
          <a:r>
            <a:rPr lang="es-CO" sz="2100" dirty="0" smtClean="0"/>
            <a:t>Constituye una parte de lo que abarca el término «Gestión Documental». </a:t>
          </a:r>
        </a:p>
        <a:p>
          <a:pPr algn="l"/>
          <a:r>
            <a:rPr lang="es-CO" sz="2100" dirty="0" smtClean="0"/>
            <a:t>La intervención de los Archivos Nacionales en la fase de creación de los documentos es casi inexistente, su actuación en los archivos de gestión es solo sobre la documentación con valor permanente. </a:t>
          </a:r>
        </a:p>
      </dgm:t>
    </dgm:pt>
    <dgm:pt modelId="{1B782AC1-C857-4AF9-9FD7-872E3F9E4806}" type="parTrans" cxnId="{4214225A-FD2F-4EDF-BA80-89D017C82EE4}">
      <dgm:prSet/>
      <dgm:spPr/>
      <dgm:t>
        <a:bodyPr/>
        <a:lstStyle/>
        <a:p>
          <a:endParaRPr lang="es-CO"/>
        </a:p>
      </dgm:t>
    </dgm:pt>
    <dgm:pt modelId="{124F3843-A672-4D64-ADD1-4E1F0EDDB6DB}" type="sibTrans" cxnId="{4214225A-FD2F-4EDF-BA80-89D017C82EE4}">
      <dgm:prSet/>
      <dgm:spPr/>
      <dgm:t>
        <a:bodyPr/>
        <a:lstStyle/>
        <a:p>
          <a:endParaRPr lang="es-CO"/>
        </a:p>
      </dgm:t>
    </dgm:pt>
    <dgm:pt modelId="{99728FEE-4645-4B17-8172-0037E5875ECE}" type="pres">
      <dgm:prSet presAssocID="{BD3726B5-E323-4179-97D8-69EF6665E247}" presName="Name0" presStyleCnt="0">
        <dgm:presLayoutVars>
          <dgm:dir/>
          <dgm:animLvl val="lvl"/>
          <dgm:resizeHandles val="exact"/>
        </dgm:presLayoutVars>
      </dgm:prSet>
      <dgm:spPr/>
      <dgm:t>
        <a:bodyPr/>
        <a:lstStyle/>
        <a:p>
          <a:endParaRPr lang="es-CO"/>
        </a:p>
      </dgm:t>
    </dgm:pt>
    <dgm:pt modelId="{9C369418-0D31-4511-BA9F-501FB4895835}" type="pres">
      <dgm:prSet presAssocID="{FB0D5D88-4ED1-4F12-BFD6-50F85D3F1970}" presName="compositeNode" presStyleCnt="0">
        <dgm:presLayoutVars>
          <dgm:bulletEnabled val="1"/>
        </dgm:presLayoutVars>
      </dgm:prSet>
      <dgm:spPr/>
    </dgm:pt>
    <dgm:pt modelId="{A7764628-C250-40FC-91A5-BBFE43283587}" type="pres">
      <dgm:prSet presAssocID="{FB0D5D88-4ED1-4F12-BFD6-50F85D3F1970}" presName="bgRect" presStyleLbl="node1" presStyleIdx="0" presStyleCnt="2" custScaleY="118462"/>
      <dgm:spPr/>
      <dgm:t>
        <a:bodyPr/>
        <a:lstStyle/>
        <a:p>
          <a:endParaRPr lang="es-CO"/>
        </a:p>
      </dgm:t>
    </dgm:pt>
    <dgm:pt modelId="{DE0B3986-9186-4EDE-A58B-20CBCBF31352}" type="pres">
      <dgm:prSet presAssocID="{FB0D5D88-4ED1-4F12-BFD6-50F85D3F1970}" presName="parentNode" presStyleLbl="node1" presStyleIdx="0" presStyleCnt="2">
        <dgm:presLayoutVars>
          <dgm:chMax val="0"/>
          <dgm:bulletEnabled val="1"/>
        </dgm:presLayoutVars>
      </dgm:prSet>
      <dgm:spPr/>
      <dgm:t>
        <a:bodyPr/>
        <a:lstStyle/>
        <a:p>
          <a:endParaRPr lang="es-CO"/>
        </a:p>
      </dgm:t>
    </dgm:pt>
    <dgm:pt modelId="{1D48DB73-FA56-4AD4-9B16-1BBB4D29A64E}" type="pres">
      <dgm:prSet presAssocID="{FB0D5D88-4ED1-4F12-BFD6-50F85D3F1970}" presName="childNode" presStyleLbl="node1" presStyleIdx="0" presStyleCnt="2">
        <dgm:presLayoutVars>
          <dgm:bulletEnabled val="1"/>
        </dgm:presLayoutVars>
      </dgm:prSet>
      <dgm:spPr/>
      <dgm:t>
        <a:bodyPr/>
        <a:lstStyle/>
        <a:p>
          <a:endParaRPr lang="es-CO"/>
        </a:p>
      </dgm:t>
    </dgm:pt>
    <dgm:pt modelId="{9FDD933C-1761-4BD3-82E2-72C1594819D9}" type="pres">
      <dgm:prSet presAssocID="{0091A28D-901E-470D-BB36-6DB936C13AFE}" presName="hSp" presStyleCnt="0"/>
      <dgm:spPr/>
    </dgm:pt>
    <dgm:pt modelId="{F7A854C8-416F-4279-94C8-CBEA732A48B2}" type="pres">
      <dgm:prSet presAssocID="{0091A28D-901E-470D-BB36-6DB936C13AFE}" presName="vProcSp" presStyleCnt="0"/>
      <dgm:spPr/>
    </dgm:pt>
    <dgm:pt modelId="{612B0723-01B1-4F5A-A1DB-136841FEE8A1}" type="pres">
      <dgm:prSet presAssocID="{0091A28D-901E-470D-BB36-6DB936C13AFE}" presName="vSp1" presStyleCnt="0"/>
      <dgm:spPr/>
    </dgm:pt>
    <dgm:pt modelId="{87C9AE2F-1F1C-432A-B6EA-C555C790BF0A}" type="pres">
      <dgm:prSet presAssocID="{0091A28D-901E-470D-BB36-6DB936C13AFE}" presName="simulatedConn" presStyleLbl="solidFgAcc1" presStyleIdx="0" presStyleCnt="1"/>
      <dgm:spPr/>
    </dgm:pt>
    <dgm:pt modelId="{F8DA9BF6-85ED-4003-8A1A-D00206114384}" type="pres">
      <dgm:prSet presAssocID="{0091A28D-901E-470D-BB36-6DB936C13AFE}" presName="vSp2" presStyleCnt="0"/>
      <dgm:spPr/>
    </dgm:pt>
    <dgm:pt modelId="{1EB55E14-9B76-469E-9D24-F47CE53D8AFB}" type="pres">
      <dgm:prSet presAssocID="{0091A28D-901E-470D-BB36-6DB936C13AFE}" presName="sibTrans" presStyleCnt="0"/>
      <dgm:spPr/>
    </dgm:pt>
    <dgm:pt modelId="{9BC79DE9-4DBB-4032-B9C3-E76FFEAC7300}" type="pres">
      <dgm:prSet presAssocID="{97FE70CA-ED59-4608-9B2E-ECAE5AF35C4E}" presName="compositeNode" presStyleCnt="0">
        <dgm:presLayoutVars>
          <dgm:bulletEnabled val="1"/>
        </dgm:presLayoutVars>
      </dgm:prSet>
      <dgm:spPr/>
    </dgm:pt>
    <dgm:pt modelId="{880A251C-2459-4106-BB15-DBF1854E712A}" type="pres">
      <dgm:prSet presAssocID="{97FE70CA-ED59-4608-9B2E-ECAE5AF35C4E}" presName="bgRect" presStyleLbl="node1" presStyleIdx="1" presStyleCnt="2" custScaleY="118462" custLinFactNeighborY="0"/>
      <dgm:spPr/>
      <dgm:t>
        <a:bodyPr/>
        <a:lstStyle/>
        <a:p>
          <a:endParaRPr lang="es-CO"/>
        </a:p>
      </dgm:t>
    </dgm:pt>
    <dgm:pt modelId="{8B34E118-4075-4858-963D-2A21A44C9374}" type="pres">
      <dgm:prSet presAssocID="{97FE70CA-ED59-4608-9B2E-ECAE5AF35C4E}" presName="parentNode" presStyleLbl="node1" presStyleIdx="1" presStyleCnt="2">
        <dgm:presLayoutVars>
          <dgm:chMax val="0"/>
          <dgm:bulletEnabled val="1"/>
        </dgm:presLayoutVars>
      </dgm:prSet>
      <dgm:spPr/>
      <dgm:t>
        <a:bodyPr/>
        <a:lstStyle/>
        <a:p>
          <a:endParaRPr lang="es-CO"/>
        </a:p>
      </dgm:t>
    </dgm:pt>
    <dgm:pt modelId="{903F9ADC-1AFE-4DC3-BF48-058D262E1A16}" type="pres">
      <dgm:prSet presAssocID="{97FE70CA-ED59-4608-9B2E-ECAE5AF35C4E}" presName="childNode" presStyleLbl="node1" presStyleIdx="1" presStyleCnt="2">
        <dgm:presLayoutVars>
          <dgm:bulletEnabled val="1"/>
        </dgm:presLayoutVars>
      </dgm:prSet>
      <dgm:spPr/>
      <dgm:t>
        <a:bodyPr/>
        <a:lstStyle/>
        <a:p>
          <a:endParaRPr lang="es-CO"/>
        </a:p>
      </dgm:t>
    </dgm:pt>
  </dgm:ptLst>
  <dgm:cxnLst>
    <dgm:cxn modelId="{FF04247C-BA73-4C2F-971D-D7BB43807CA1}" srcId="{BD3726B5-E323-4179-97D8-69EF6665E247}" destId="{97FE70CA-ED59-4608-9B2E-ECAE5AF35C4E}" srcOrd="1" destOrd="0" parTransId="{3CC2966A-B780-4911-BD29-DFAB617D3C89}" sibTransId="{EA6C0252-8440-48D0-9144-2EE3643FF94D}"/>
    <dgm:cxn modelId="{62741A04-570B-4D7B-B59C-3A7D384BDA25}" type="presOf" srcId="{4F7211F2-113A-4245-895B-A404DA71ABB4}" destId="{903F9ADC-1AFE-4DC3-BF48-058D262E1A16}" srcOrd="0" destOrd="0" presId="urn:microsoft.com/office/officeart/2005/8/layout/hProcess7#1"/>
    <dgm:cxn modelId="{1631A2E5-068C-40A5-B998-8716A7E8021D}" type="presOf" srcId="{FB0D5D88-4ED1-4F12-BFD6-50F85D3F1970}" destId="{DE0B3986-9186-4EDE-A58B-20CBCBF31352}" srcOrd="1" destOrd="0" presId="urn:microsoft.com/office/officeart/2005/8/layout/hProcess7#1"/>
    <dgm:cxn modelId="{556FA3F6-BBD3-4D82-8451-783E0CB7FE36}" srcId="{FB0D5D88-4ED1-4F12-BFD6-50F85D3F1970}" destId="{EBE16F7F-FCD7-4FB0-ADB0-A0B8482CEA09}" srcOrd="0" destOrd="0" parTransId="{66FCFF4B-D762-4C65-B1F9-EB28FD391615}" sibTransId="{18E28AFC-6746-4B59-A65D-D60634D4A009}"/>
    <dgm:cxn modelId="{19392459-E1D4-4660-8AA8-2B762AF76476}" type="presOf" srcId="{EBE16F7F-FCD7-4FB0-ADB0-A0B8482CEA09}" destId="{1D48DB73-FA56-4AD4-9B16-1BBB4D29A64E}" srcOrd="0" destOrd="0" presId="urn:microsoft.com/office/officeart/2005/8/layout/hProcess7#1"/>
    <dgm:cxn modelId="{5C966D0E-40EE-4032-BE2E-EEA80C5471A3}" type="presOf" srcId="{97FE70CA-ED59-4608-9B2E-ECAE5AF35C4E}" destId="{880A251C-2459-4106-BB15-DBF1854E712A}" srcOrd="0" destOrd="0" presId="urn:microsoft.com/office/officeart/2005/8/layout/hProcess7#1"/>
    <dgm:cxn modelId="{DBA5F430-2D53-45CC-A073-7AB10BF7AADD}" srcId="{BD3726B5-E323-4179-97D8-69EF6665E247}" destId="{FB0D5D88-4ED1-4F12-BFD6-50F85D3F1970}" srcOrd="0" destOrd="0" parTransId="{D579538A-9ECD-4CBD-AB7F-C38BE88491E8}" sibTransId="{0091A28D-901E-470D-BB36-6DB936C13AFE}"/>
    <dgm:cxn modelId="{76AE2C34-09B9-40DB-B71A-79323F619278}" type="presOf" srcId="{FB0D5D88-4ED1-4F12-BFD6-50F85D3F1970}" destId="{A7764628-C250-40FC-91A5-BBFE43283587}" srcOrd="0" destOrd="0" presId="urn:microsoft.com/office/officeart/2005/8/layout/hProcess7#1"/>
    <dgm:cxn modelId="{4214225A-FD2F-4EDF-BA80-89D017C82EE4}" srcId="{97FE70CA-ED59-4608-9B2E-ECAE5AF35C4E}" destId="{4F7211F2-113A-4245-895B-A404DA71ABB4}" srcOrd="0" destOrd="0" parTransId="{1B782AC1-C857-4AF9-9FD7-872E3F9E4806}" sibTransId="{124F3843-A672-4D64-ADD1-4E1F0EDDB6DB}"/>
    <dgm:cxn modelId="{DFE27FFB-B02E-48BE-A9C8-CF8978D7AAA3}" type="presOf" srcId="{BD3726B5-E323-4179-97D8-69EF6665E247}" destId="{99728FEE-4645-4B17-8172-0037E5875ECE}" srcOrd="0" destOrd="0" presId="urn:microsoft.com/office/officeart/2005/8/layout/hProcess7#1"/>
    <dgm:cxn modelId="{D3E9297F-0EF9-48DA-AE09-9A484868AA37}" type="presOf" srcId="{97FE70CA-ED59-4608-9B2E-ECAE5AF35C4E}" destId="{8B34E118-4075-4858-963D-2A21A44C9374}" srcOrd="1" destOrd="0" presId="urn:microsoft.com/office/officeart/2005/8/layout/hProcess7#1"/>
    <dgm:cxn modelId="{212971C9-11A7-47D2-9DC0-9653B047FA6C}" type="presParOf" srcId="{99728FEE-4645-4B17-8172-0037E5875ECE}" destId="{9C369418-0D31-4511-BA9F-501FB4895835}" srcOrd="0" destOrd="0" presId="urn:microsoft.com/office/officeart/2005/8/layout/hProcess7#1"/>
    <dgm:cxn modelId="{0CC45A69-668D-4C8C-9549-35F01B97D367}" type="presParOf" srcId="{9C369418-0D31-4511-BA9F-501FB4895835}" destId="{A7764628-C250-40FC-91A5-BBFE43283587}" srcOrd="0" destOrd="0" presId="urn:microsoft.com/office/officeart/2005/8/layout/hProcess7#1"/>
    <dgm:cxn modelId="{B0116614-009C-484A-AC8B-B2A3C544BD32}" type="presParOf" srcId="{9C369418-0D31-4511-BA9F-501FB4895835}" destId="{DE0B3986-9186-4EDE-A58B-20CBCBF31352}" srcOrd="1" destOrd="0" presId="urn:microsoft.com/office/officeart/2005/8/layout/hProcess7#1"/>
    <dgm:cxn modelId="{15370749-2211-4FD2-9086-CE9AA65956A2}" type="presParOf" srcId="{9C369418-0D31-4511-BA9F-501FB4895835}" destId="{1D48DB73-FA56-4AD4-9B16-1BBB4D29A64E}" srcOrd="2" destOrd="0" presId="urn:microsoft.com/office/officeart/2005/8/layout/hProcess7#1"/>
    <dgm:cxn modelId="{350CCD61-E4C5-458A-B3EB-639F6A28F0E9}" type="presParOf" srcId="{99728FEE-4645-4B17-8172-0037E5875ECE}" destId="{9FDD933C-1761-4BD3-82E2-72C1594819D9}" srcOrd="1" destOrd="0" presId="urn:microsoft.com/office/officeart/2005/8/layout/hProcess7#1"/>
    <dgm:cxn modelId="{8F69559E-34B7-46CF-A799-8DD52730B019}" type="presParOf" srcId="{99728FEE-4645-4B17-8172-0037E5875ECE}" destId="{F7A854C8-416F-4279-94C8-CBEA732A48B2}" srcOrd="2" destOrd="0" presId="urn:microsoft.com/office/officeart/2005/8/layout/hProcess7#1"/>
    <dgm:cxn modelId="{3F8A3E80-3BD6-413A-8A07-0F12EBB535E7}" type="presParOf" srcId="{F7A854C8-416F-4279-94C8-CBEA732A48B2}" destId="{612B0723-01B1-4F5A-A1DB-136841FEE8A1}" srcOrd="0" destOrd="0" presId="urn:microsoft.com/office/officeart/2005/8/layout/hProcess7#1"/>
    <dgm:cxn modelId="{FD6042BF-F8A2-44D0-84EF-09032372BFDF}" type="presParOf" srcId="{F7A854C8-416F-4279-94C8-CBEA732A48B2}" destId="{87C9AE2F-1F1C-432A-B6EA-C555C790BF0A}" srcOrd="1" destOrd="0" presId="urn:microsoft.com/office/officeart/2005/8/layout/hProcess7#1"/>
    <dgm:cxn modelId="{1F44C621-7565-46DB-93F1-850DA3FF37B0}" type="presParOf" srcId="{F7A854C8-416F-4279-94C8-CBEA732A48B2}" destId="{F8DA9BF6-85ED-4003-8A1A-D00206114384}" srcOrd="2" destOrd="0" presId="urn:microsoft.com/office/officeart/2005/8/layout/hProcess7#1"/>
    <dgm:cxn modelId="{60760BF8-807B-458E-BC6B-27AA3292A374}" type="presParOf" srcId="{99728FEE-4645-4B17-8172-0037E5875ECE}" destId="{1EB55E14-9B76-469E-9D24-F47CE53D8AFB}" srcOrd="3" destOrd="0" presId="urn:microsoft.com/office/officeart/2005/8/layout/hProcess7#1"/>
    <dgm:cxn modelId="{2B1C2825-0FF7-4733-BBB6-9DD11C4BE42D}" type="presParOf" srcId="{99728FEE-4645-4B17-8172-0037E5875ECE}" destId="{9BC79DE9-4DBB-4032-B9C3-E76FFEAC7300}" srcOrd="4" destOrd="0" presId="urn:microsoft.com/office/officeart/2005/8/layout/hProcess7#1"/>
    <dgm:cxn modelId="{D27A0DC0-6816-4438-A454-FDC39447E654}" type="presParOf" srcId="{9BC79DE9-4DBB-4032-B9C3-E76FFEAC7300}" destId="{880A251C-2459-4106-BB15-DBF1854E712A}" srcOrd="0" destOrd="0" presId="urn:microsoft.com/office/officeart/2005/8/layout/hProcess7#1"/>
    <dgm:cxn modelId="{91168AC9-43FB-4E1C-AA90-0DA3094308E0}" type="presParOf" srcId="{9BC79DE9-4DBB-4032-B9C3-E76FFEAC7300}" destId="{8B34E118-4075-4858-963D-2A21A44C9374}" srcOrd="1" destOrd="0" presId="urn:microsoft.com/office/officeart/2005/8/layout/hProcess7#1"/>
    <dgm:cxn modelId="{02A777DB-8B4C-4228-A323-4ED64D2A1D21}" type="presParOf" srcId="{9BC79DE9-4DBB-4032-B9C3-E76FFEAC7300}" destId="{903F9ADC-1AFE-4DC3-BF48-058D262E1A16}" srcOrd="2" destOrd="0" presId="urn:microsoft.com/office/officeart/2005/8/layout/hProcess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2DFA61-13AA-43A6-9D36-D4A856CB2616}" type="doc">
      <dgm:prSet loTypeId="urn:microsoft.com/office/officeart/2005/8/layout/hierarchy4" loCatId="list" qsTypeId="urn:microsoft.com/office/officeart/2005/8/quickstyle/simple4" qsCatId="simple" csTypeId="urn:microsoft.com/office/officeart/2005/8/colors/colorful3" csCatId="colorful" phldr="1"/>
      <dgm:spPr/>
      <dgm:t>
        <a:bodyPr/>
        <a:lstStyle/>
        <a:p>
          <a:endParaRPr lang="es-CO"/>
        </a:p>
      </dgm:t>
    </dgm:pt>
    <dgm:pt modelId="{B5423636-F3D1-4E38-B2C3-BB0E4052F4C8}">
      <dgm:prSet phldrT="[Texto]" custT="1"/>
      <dgm:spPr/>
      <dgm:t>
        <a:bodyPr/>
        <a:lstStyle/>
        <a:p>
          <a:r>
            <a:rPr lang="es-CO" sz="3000" dirty="0" smtClean="0">
              <a:latin typeface="Arial" pitchFamily="34" charset="0"/>
              <a:cs typeface="Arial" pitchFamily="34" charset="0"/>
            </a:rPr>
            <a:t>Constituye el modelo de tratamiento documental más extendido del mundo</a:t>
          </a:r>
          <a:endParaRPr lang="es-CO" sz="3000" dirty="0">
            <a:latin typeface="Arial" pitchFamily="34" charset="0"/>
            <a:cs typeface="Arial" pitchFamily="34" charset="0"/>
          </a:endParaRPr>
        </a:p>
      </dgm:t>
    </dgm:pt>
    <dgm:pt modelId="{A0EEBF56-B5E2-4E25-8491-225E55221150}" type="parTrans" cxnId="{0B21D9EF-81BD-4711-81DB-8C127BB1F641}">
      <dgm:prSet/>
      <dgm:spPr/>
      <dgm:t>
        <a:bodyPr/>
        <a:lstStyle/>
        <a:p>
          <a:endParaRPr lang="es-CO">
            <a:latin typeface="Arial" pitchFamily="34" charset="0"/>
            <a:cs typeface="Arial" pitchFamily="34" charset="0"/>
          </a:endParaRPr>
        </a:p>
      </dgm:t>
    </dgm:pt>
    <dgm:pt modelId="{B270F98B-794A-4501-BC69-1285F1A41557}" type="sibTrans" cxnId="{0B21D9EF-81BD-4711-81DB-8C127BB1F641}">
      <dgm:prSet/>
      <dgm:spPr/>
      <dgm:t>
        <a:bodyPr/>
        <a:lstStyle/>
        <a:p>
          <a:endParaRPr lang="es-CO">
            <a:latin typeface="Arial" pitchFamily="34" charset="0"/>
            <a:cs typeface="Arial" pitchFamily="34" charset="0"/>
          </a:endParaRPr>
        </a:p>
      </dgm:t>
    </dgm:pt>
    <dgm:pt modelId="{7FBFB485-530E-4145-9171-2B43A6361260}">
      <dgm:prSet phldrT="[Texto]"/>
      <dgm:spPr/>
      <dgm:t>
        <a:bodyPr/>
        <a:lstStyle/>
        <a:p>
          <a:r>
            <a:rPr lang="es-CO" dirty="0" smtClean="0">
              <a:latin typeface="Arial" pitchFamily="34" charset="0"/>
              <a:cs typeface="Arial" pitchFamily="34" charset="0"/>
            </a:rPr>
            <a:t>Comparte con Alemania ser el modelo más arcaico, data del siglo XVI, con origen en la antigua Roma.</a:t>
          </a:r>
          <a:endParaRPr lang="es-CO" dirty="0">
            <a:latin typeface="Arial" pitchFamily="34" charset="0"/>
            <a:cs typeface="Arial" pitchFamily="34" charset="0"/>
          </a:endParaRPr>
        </a:p>
      </dgm:t>
    </dgm:pt>
    <dgm:pt modelId="{88C05884-144D-43E8-860C-65B3968F4FE3}" type="parTrans" cxnId="{15789C7C-8706-4545-AE0A-38C1AC4F8CEC}">
      <dgm:prSet/>
      <dgm:spPr/>
      <dgm:t>
        <a:bodyPr/>
        <a:lstStyle/>
        <a:p>
          <a:endParaRPr lang="es-CO">
            <a:latin typeface="Arial" pitchFamily="34" charset="0"/>
            <a:cs typeface="Arial" pitchFamily="34" charset="0"/>
          </a:endParaRPr>
        </a:p>
      </dgm:t>
    </dgm:pt>
    <dgm:pt modelId="{7A93E9EC-7A9B-4809-94D5-D922D0BA9C88}" type="sibTrans" cxnId="{15789C7C-8706-4545-AE0A-38C1AC4F8CEC}">
      <dgm:prSet/>
      <dgm:spPr/>
      <dgm:t>
        <a:bodyPr/>
        <a:lstStyle/>
        <a:p>
          <a:endParaRPr lang="es-CO">
            <a:latin typeface="Arial" pitchFamily="34" charset="0"/>
            <a:cs typeface="Arial" pitchFamily="34" charset="0"/>
          </a:endParaRPr>
        </a:p>
      </dgm:t>
    </dgm:pt>
    <dgm:pt modelId="{A5339A1A-C1F2-4CD7-8FC4-866E34B05FCA}">
      <dgm:prSet phldrT="[Texto]"/>
      <dgm:spPr/>
      <dgm:t>
        <a:bodyPr/>
        <a:lstStyle/>
        <a:p>
          <a:r>
            <a:rPr lang="es-CO" dirty="0" smtClean="0">
              <a:latin typeface="Arial" pitchFamily="34" charset="0"/>
              <a:cs typeface="Arial" pitchFamily="34" charset="0"/>
            </a:rPr>
            <a:t>Está desapareciendo la tendencia a registrar cada documento de forma individual, ya que es excesivo, siendo suficiente aplicar sobre expedientes/series</a:t>
          </a:r>
        </a:p>
      </dgm:t>
    </dgm:pt>
    <dgm:pt modelId="{E10461B9-157D-4F86-B704-1F0BA0028D21}" type="parTrans" cxnId="{47AB6546-21F6-48BF-ACB8-8A7B913D07A6}">
      <dgm:prSet/>
      <dgm:spPr/>
      <dgm:t>
        <a:bodyPr/>
        <a:lstStyle/>
        <a:p>
          <a:endParaRPr lang="es-CO">
            <a:latin typeface="Arial" pitchFamily="34" charset="0"/>
            <a:cs typeface="Arial" pitchFamily="34" charset="0"/>
          </a:endParaRPr>
        </a:p>
      </dgm:t>
    </dgm:pt>
    <dgm:pt modelId="{A0DFF9F9-375C-494E-A4EB-33417C0FCFE4}" type="sibTrans" cxnId="{47AB6546-21F6-48BF-ACB8-8A7B913D07A6}">
      <dgm:prSet/>
      <dgm:spPr/>
      <dgm:t>
        <a:bodyPr/>
        <a:lstStyle/>
        <a:p>
          <a:endParaRPr lang="es-CO">
            <a:latin typeface="Arial" pitchFamily="34" charset="0"/>
            <a:cs typeface="Arial" pitchFamily="34" charset="0"/>
          </a:endParaRPr>
        </a:p>
      </dgm:t>
    </dgm:pt>
    <dgm:pt modelId="{76BC66D1-3C08-4A6B-99DC-222D1ADC9ED1}" type="pres">
      <dgm:prSet presAssocID="{FA2DFA61-13AA-43A6-9D36-D4A856CB2616}" presName="Name0" presStyleCnt="0">
        <dgm:presLayoutVars>
          <dgm:chPref val="1"/>
          <dgm:dir/>
          <dgm:animOne val="branch"/>
          <dgm:animLvl val="lvl"/>
          <dgm:resizeHandles/>
        </dgm:presLayoutVars>
      </dgm:prSet>
      <dgm:spPr/>
      <dgm:t>
        <a:bodyPr/>
        <a:lstStyle/>
        <a:p>
          <a:endParaRPr lang="es-CO"/>
        </a:p>
      </dgm:t>
    </dgm:pt>
    <dgm:pt modelId="{6652DA97-2224-463C-9DC2-967B50EA9732}" type="pres">
      <dgm:prSet presAssocID="{B5423636-F3D1-4E38-B2C3-BB0E4052F4C8}" presName="vertOne" presStyleCnt="0"/>
      <dgm:spPr/>
      <dgm:t>
        <a:bodyPr/>
        <a:lstStyle/>
        <a:p>
          <a:endParaRPr lang="es-CO"/>
        </a:p>
      </dgm:t>
    </dgm:pt>
    <dgm:pt modelId="{A4F3164C-27B3-4A40-AA8D-45D812A18E9D}" type="pres">
      <dgm:prSet presAssocID="{B5423636-F3D1-4E38-B2C3-BB0E4052F4C8}" presName="txOne" presStyleLbl="node0" presStyleIdx="0" presStyleCnt="1" custScaleY="39238">
        <dgm:presLayoutVars>
          <dgm:chPref val="3"/>
        </dgm:presLayoutVars>
      </dgm:prSet>
      <dgm:spPr/>
      <dgm:t>
        <a:bodyPr/>
        <a:lstStyle/>
        <a:p>
          <a:endParaRPr lang="es-CO"/>
        </a:p>
      </dgm:t>
    </dgm:pt>
    <dgm:pt modelId="{B61FD1DC-090A-4464-8BA0-051CFD343118}" type="pres">
      <dgm:prSet presAssocID="{B5423636-F3D1-4E38-B2C3-BB0E4052F4C8}" presName="parTransOne" presStyleCnt="0"/>
      <dgm:spPr/>
      <dgm:t>
        <a:bodyPr/>
        <a:lstStyle/>
        <a:p>
          <a:endParaRPr lang="es-CO"/>
        </a:p>
      </dgm:t>
    </dgm:pt>
    <dgm:pt modelId="{F505D622-2518-4397-B7E5-56DD0B3600B5}" type="pres">
      <dgm:prSet presAssocID="{B5423636-F3D1-4E38-B2C3-BB0E4052F4C8}" presName="horzOne" presStyleCnt="0"/>
      <dgm:spPr/>
      <dgm:t>
        <a:bodyPr/>
        <a:lstStyle/>
        <a:p>
          <a:endParaRPr lang="es-CO"/>
        </a:p>
      </dgm:t>
    </dgm:pt>
    <dgm:pt modelId="{3453C4E9-DB2B-43DE-994F-E6A29FE2B31A}" type="pres">
      <dgm:prSet presAssocID="{7FBFB485-530E-4145-9171-2B43A6361260}" presName="vertTwo" presStyleCnt="0"/>
      <dgm:spPr/>
      <dgm:t>
        <a:bodyPr/>
        <a:lstStyle/>
        <a:p>
          <a:endParaRPr lang="es-CO"/>
        </a:p>
      </dgm:t>
    </dgm:pt>
    <dgm:pt modelId="{489B1D26-B3F8-48A5-BB82-B75DBB5A06ED}" type="pres">
      <dgm:prSet presAssocID="{7FBFB485-530E-4145-9171-2B43A6361260}" presName="txTwo" presStyleLbl="node2" presStyleIdx="0" presStyleCnt="2" custScaleY="73347" custLinFactNeighborY="-9220">
        <dgm:presLayoutVars>
          <dgm:chPref val="3"/>
        </dgm:presLayoutVars>
      </dgm:prSet>
      <dgm:spPr/>
      <dgm:t>
        <a:bodyPr/>
        <a:lstStyle/>
        <a:p>
          <a:endParaRPr lang="es-CO"/>
        </a:p>
      </dgm:t>
    </dgm:pt>
    <dgm:pt modelId="{185FDDF1-35F2-4603-98AC-7496F482E7AC}" type="pres">
      <dgm:prSet presAssocID="{7FBFB485-530E-4145-9171-2B43A6361260}" presName="horzTwo" presStyleCnt="0"/>
      <dgm:spPr/>
      <dgm:t>
        <a:bodyPr/>
        <a:lstStyle/>
        <a:p>
          <a:endParaRPr lang="es-CO"/>
        </a:p>
      </dgm:t>
    </dgm:pt>
    <dgm:pt modelId="{FFBDB5A5-9B0D-4517-8D41-F6FF43B54EEE}" type="pres">
      <dgm:prSet presAssocID="{7A93E9EC-7A9B-4809-94D5-D922D0BA9C88}" presName="sibSpaceTwo" presStyleCnt="0"/>
      <dgm:spPr/>
      <dgm:t>
        <a:bodyPr/>
        <a:lstStyle/>
        <a:p>
          <a:endParaRPr lang="es-CO"/>
        </a:p>
      </dgm:t>
    </dgm:pt>
    <dgm:pt modelId="{F64D824D-872E-4360-8561-B0F8CA55B71C}" type="pres">
      <dgm:prSet presAssocID="{A5339A1A-C1F2-4CD7-8FC4-866E34B05FCA}" presName="vertTwo" presStyleCnt="0"/>
      <dgm:spPr/>
      <dgm:t>
        <a:bodyPr/>
        <a:lstStyle/>
        <a:p>
          <a:endParaRPr lang="es-CO"/>
        </a:p>
      </dgm:t>
    </dgm:pt>
    <dgm:pt modelId="{58D0AAB9-41A4-43D6-8A99-CCB95A8FDAE6}" type="pres">
      <dgm:prSet presAssocID="{A5339A1A-C1F2-4CD7-8FC4-866E34B05FCA}" presName="txTwo" presStyleLbl="node2" presStyleIdx="1" presStyleCnt="2" custScaleY="73347" custLinFactNeighborX="77" custLinFactNeighborY="-9179">
        <dgm:presLayoutVars>
          <dgm:chPref val="3"/>
        </dgm:presLayoutVars>
      </dgm:prSet>
      <dgm:spPr/>
      <dgm:t>
        <a:bodyPr/>
        <a:lstStyle/>
        <a:p>
          <a:endParaRPr lang="es-CO"/>
        </a:p>
      </dgm:t>
    </dgm:pt>
    <dgm:pt modelId="{61BC8CB9-E4FF-4B4E-B798-C554AEAC92C6}" type="pres">
      <dgm:prSet presAssocID="{A5339A1A-C1F2-4CD7-8FC4-866E34B05FCA}" presName="horzTwo" presStyleCnt="0"/>
      <dgm:spPr/>
      <dgm:t>
        <a:bodyPr/>
        <a:lstStyle/>
        <a:p>
          <a:endParaRPr lang="es-CO"/>
        </a:p>
      </dgm:t>
    </dgm:pt>
  </dgm:ptLst>
  <dgm:cxnLst>
    <dgm:cxn modelId="{15789C7C-8706-4545-AE0A-38C1AC4F8CEC}" srcId="{B5423636-F3D1-4E38-B2C3-BB0E4052F4C8}" destId="{7FBFB485-530E-4145-9171-2B43A6361260}" srcOrd="0" destOrd="0" parTransId="{88C05884-144D-43E8-860C-65B3968F4FE3}" sibTransId="{7A93E9EC-7A9B-4809-94D5-D922D0BA9C88}"/>
    <dgm:cxn modelId="{839AAC2C-6C0A-4A8D-A52E-F6988FB0B272}" type="presOf" srcId="{FA2DFA61-13AA-43A6-9D36-D4A856CB2616}" destId="{76BC66D1-3C08-4A6B-99DC-222D1ADC9ED1}" srcOrd="0" destOrd="0" presId="urn:microsoft.com/office/officeart/2005/8/layout/hierarchy4"/>
    <dgm:cxn modelId="{47AB6546-21F6-48BF-ACB8-8A7B913D07A6}" srcId="{B5423636-F3D1-4E38-B2C3-BB0E4052F4C8}" destId="{A5339A1A-C1F2-4CD7-8FC4-866E34B05FCA}" srcOrd="1" destOrd="0" parTransId="{E10461B9-157D-4F86-B704-1F0BA0028D21}" sibTransId="{A0DFF9F9-375C-494E-A4EB-33417C0FCFE4}"/>
    <dgm:cxn modelId="{0B21D9EF-81BD-4711-81DB-8C127BB1F641}" srcId="{FA2DFA61-13AA-43A6-9D36-D4A856CB2616}" destId="{B5423636-F3D1-4E38-B2C3-BB0E4052F4C8}" srcOrd="0" destOrd="0" parTransId="{A0EEBF56-B5E2-4E25-8491-225E55221150}" sibTransId="{B270F98B-794A-4501-BC69-1285F1A41557}"/>
    <dgm:cxn modelId="{6FFB004B-C252-418F-96FA-F2740B007880}" type="presOf" srcId="{A5339A1A-C1F2-4CD7-8FC4-866E34B05FCA}" destId="{58D0AAB9-41A4-43D6-8A99-CCB95A8FDAE6}" srcOrd="0" destOrd="0" presId="urn:microsoft.com/office/officeart/2005/8/layout/hierarchy4"/>
    <dgm:cxn modelId="{074DE387-7B8A-4A21-AEA7-F327F54200CA}" type="presOf" srcId="{B5423636-F3D1-4E38-B2C3-BB0E4052F4C8}" destId="{A4F3164C-27B3-4A40-AA8D-45D812A18E9D}" srcOrd="0" destOrd="0" presId="urn:microsoft.com/office/officeart/2005/8/layout/hierarchy4"/>
    <dgm:cxn modelId="{69C68EC5-B06F-44D3-8DA7-05EF6B3B437D}" type="presOf" srcId="{7FBFB485-530E-4145-9171-2B43A6361260}" destId="{489B1D26-B3F8-48A5-BB82-B75DBB5A06ED}" srcOrd="0" destOrd="0" presId="urn:microsoft.com/office/officeart/2005/8/layout/hierarchy4"/>
    <dgm:cxn modelId="{22C959F3-C6CA-4CCC-B0FC-14009413EADF}" type="presParOf" srcId="{76BC66D1-3C08-4A6B-99DC-222D1ADC9ED1}" destId="{6652DA97-2224-463C-9DC2-967B50EA9732}" srcOrd="0" destOrd="0" presId="urn:microsoft.com/office/officeart/2005/8/layout/hierarchy4"/>
    <dgm:cxn modelId="{52281827-BF4D-4C33-870C-A88FBD8D0E54}" type="presParOf" srcId="{6652DA97-2224-463C-9DC2-967B50EA9732}" destId="{A4F3164C-27B3-4A40-AA8D-45D812A18E9D}" srcOrd="0" destOrd="0" presId="urn:microsoft.com/office/officeart/2005/8/layout/hierarchy4"/>
    <dgm:cxn modelId="{30EAD40D-90A1-4D05-B9B7-C46431792DB0}" type="presParOf" srcId="{6652DA97-2224-463C-9DC2-967B50EA9732}" destId="{B61FD1DC-090A-4464-8BA0-051CFD343118}" srcOrd="1" destOrd="0" presId="urn:microsoft.com/office/officeart/2005/8/layout/hierarchy4"/>
    <dgm:cxn modelId="{6508DB4D-6561-4D46-A66C-4C6E75CC4534}" type="presParOf" srcId="{6652DA97-2224-463C-9DC2-967B50EA9732}" destId="{F505D622-2518-4397-B7E5-56DD0B3600B5}" srcOrd="2" destOrd="0" presId="urn:microsoft.com/office/officeart/2005/8/layout/hierarchy4"/>
    <dgm:cxn modelId="{B319E544-66EF-4166-8E2A-D0E4191EE5A9}" type="presParOf" srcId="{F505D622-2518-4397-B7E5-56DD0B3600B5}" destId="{3453C4E9-DB2B-43DE-994F-E6A29FE2B31A}" srcOrd="0" destOrd="0" presId="urn:microsoft.com/office/officeart/2005/8/layout/hierarchy4"/>
    <dgm:cxn modelId="{BE0481D8-8C72-4372-8673-83FCE2E37B45}" type="presParOf" srcId="{3453C4E9-DB2B-43DE-994F-E6A29FE2B31A}" destId="{489B1D26-B3F8-48A5-BB82-B75DBB5A06ED}" srcOrd="0" destOrd="0" presId="urn:microsoft.com/office/officeart/2005/8/layout/hierarchy4"/>
    <dgm:cxn modelId="{B537680C-1949-4F93-A0E2-070B90B26134}" type="presParOf" srcId="{3453C4E9-DB2B-43DE-994F-E6A29FE2B31A}" destId="{185FDDF1-35F2-4603-98AC-7496F482E7AC}" srcOrd="1" destOrd="0" presId="urn:microsoft.com/office/officeart/2005/8/layout/hierarchy4"/>
    <dgm:cxn modelId="{DB87C836-E614-4E96-9227-3A3FB66ED903}" type="presParOf" srcId="{F505D622-2518-4397-B7E5-56DD0B3600B5}" destId="{FFBDB5A5-9B0D-4517-8D41-F6FF43B54EEE}" srcOrd="1" destOrd="0" presId="urn:microsoft.com/office/officeart/2005/8/layout/hierarchy4"/>
    <dgm:cxn modelId="{7138F5A2-87EA-40E5-9E64-8011351E91BA}" type="presParOf" srcId="{F505D622-2518-4397-B7E5-56DD0B3600B5}" destId="{F64D824D-872E-4360-8561-B0F8CA55B71C}" srcOrd="2" destOrd="0" presId="urn:microsoft.com/office/officeart/2005/8/layout/hierarchy4"/>
    <dgm:cxn modelId="{0D34D815-B60D-44F3-8378-8067D469C425}" type="presParOf" srcId="{F64D824D-872E-4360-8561-B0F8CA55B71C}" destId="{58D0AAB9-41A4-43D6-8A99-CCB95A8FDAE6}" srcOrd="0" destOrd="0" presId="urn:microsoft.com/office/officeart/2005/8/layout/hierarchy4"/>
    <dgm:cxn modelId="{4F0159A3-AFAD-4928-8409-ED1E73115D41}" type="presParOf" srcId="{F64D824D-872E-4360-8561-B0F8CA55B71C}" destId="{61BC8CB9-E4FF-4B4E-B798-C554AEAC92C6}"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717546B-78C8-4C03-B711-F0CFDBDD3603}" type="doc">
      <dgm:prSet loTypeId="urn:microsoft.com/office/officeart/2005/8/layout/process1" loCatId="process" qsTypeId="urn:microsoft.com/office/officeart/2005/8/quickstyle/simple2" qsCatId="simple" csTypeId="urn:microsoft.com/office/officeart/2005/8/colors/colorful1#2" csCatId="colorful" phldr="1"/>
      <dgm:spPr/>
    </dgm:pt>
    <dgm:pt modelId="{D7C351BB-2E29-4E80-96B8-99E6DC646BC8}">
      <dgm:prSet phldrT="[Texto]"/>
      <dgm:spPr/>
      <dgm:t>
        <a:bodyPr/>
        <a:lstStyle/>
        <a:p>
          <a:r>
            <a:rPr lang="es-CO" dirty="0" smtClean="0">
              <a:latin typeface="Arial" pitchFamily="34" charset="0"/>
              <a:cs typeface="Arial" pitchFamily="34" charset="0"/>
            </a:rPr>
            <a:t>El acto de registrar un documento constituye evidencia legal de su autenticidad</a:t>
          </a:r>
          <a:endParaRPr lang="es-CO" dirty="0"/>
        </a:p>
      </dgm:t>
    </dgm:pt>
    <dgm:pt modelId="{64A08F38-A9BD-43F9-BF8F-C4877A17FE61}" type="parTrans" cxnId="{5753B1B4-F81E-4E4F-8802-5F7A5E1B10EB}">
      <dgm:prSet/>
      <dgm:spPr/>
      <dgm:t>
        <a:bodyPr/>
        <a:lstStyle/>
        <a:p>
          <a:endParaRPr lang="es-CO"/>
        </a:p>
      </dgm:t>
    </dgm:pt>
    <dgm:pt modelId="{5C0E47EA-0814-424A-9D04-73C1A128804E}" type="sibTrans" cxnId="{5753B1B4-F81E-4E4F-8802-5F7A5E1B10EB}">
      <dgm:prSet/>
      <dgm:spPr/>
      <dgm:t>
        <a:bodyPr/>
        <a:lstStyle/>
        <a:p>
          <a:endParaRPr lang="es-CO"/>
        </a:p>
      </dgm:t>
    </dgm:pt>
    <dgm:pt modelId="{DDF0B2D5-8920-46D9-A0B5-8ECA1EA25A07}">
      <dgm:prSet phldrT="[Texto]"/>
      <dgm:spPr/>
      <dgm:t>
        <a:bodyPr/>
        <a:lstStyle/>
        <a:p>
          <a:r>
            <a:rPr lang="es-CO" dirty="0" smtClean="0"/>
            <a:t>Los registros organizados tanto centralizados como descentralizadas, disponen  de cuadros  de clasificación de documentos  poco definidos.</a:t>
          </a:r>
          <a:endParaRPr lang="es-CO" dirty="0"/>
        </a:p>
      </dgm:t>
    </dgm:pt>
    <dgm:pt modelId="{B9D40184-04F4-472E-AFA4-297AAA59F44A}" type="sibTrans" cxnId="{9F81E571-8DF5-408C-8523-68D9BBDCABAF}">
      <dgm:prSet/>
      <dgm:spPr/>
      <dgm:t>
        <a:bodyPr/>
        <a:lstStyle/>
        <a:p>
          <a:endParaRPr lang="es-CO"/>
        </a:p>
      </dgm:t>
    </dgm:pt>
    <dgm:pt modelId="{7DF280EB-B7C0-47FF-A55D-65108B3A9C34}" type="parTrans" cxnId="{9F81E571-8DF5-408C-8523-68D9BBDCABAF}">
      <dgm:prSet/>
      <dgm:spPr/>
      <dgm:t>
        <a:bodyPr/>
        <a:lstStyle/>
        <a:p>
          <a:endParaRPr lang="es-CO"/>
        </a:p>
      </dgm:t>
    </dgm:pt>
    <dgm:pt modelId="{32165D9E-38CF-4DE8-87D1-A11076B0830B}">
      <dgm:prSet phldrT="[Texto]"/>
      <dgm:spPr/>
      <dgm:t>
        <a:bodyPr/>
        <a:lstStyle/>
        <a:p>
          <a:r>
            <a:rPr lang="es-CO" dirty="0" smtClean="0">
              <a:solidFill>
                <a:schemeClr val="accent4">
                  <a:lumMod val="50000"/>
                </a:schemeClr>
              </a:solidFill>
            </a:rPr>
            <a:t>Existe conciencia de la incapacidad del modelo en controlar eficazmente la cantidad creciente de documentos</a:t>
          </a:r>
          <a:endParaRPr lang="es-CO" dirty="0">
            <a:solidFill>
              <a:schemeClr val="accent4">
                <a:lumMod val="50000"/>
              </a:schemeClr>
            </a:solidFill>
          </a:endParaRPr>
        </a:p>
      </dgm:t>
    </dgm:pt>
    <dgm:pt modelId="{C3CA5763-073C-40A7-8951-931EDB096AA1}" type="sibTrans" cxnId="{50A0F5A8-648D-40D5-BF65-40462B75B7A7}">
      <dgm:prSet/>
      <dgm:spPr/>
      <dgm:t>
        <a:bodyPr/>
        <a:lstStyle/>
        <a:p>
          <a:endParaRPr lang="es-CO"/>
        </a:p>
      </dgm:t>
    </dgm:pt>
    <dgm:pt modelId="{8500B481-E718-45DC-8994-43925A798E2A}" type="parTrans" cxnId="{50A0F5A8-648D-40D5-BF65-40462B75B7A7}">
      <dgm:prSet/>
      <dgm:spPr/>
      <dgm:t>
        <a:bodyPr/>
        <a:lstStyle/>
        <a:p>
          <a:endParaRPr lang="es-CO"/>
        </a:p>
      </dgm:t>
    </dgm:pt>
    <dgm:pt modelId="{C236ACFB-38FF-407D-A0EE-C83669A6F727}" type="pres">
      <dgm:prSet presAssocID="{B717546B-78C8-4C03-B711-F0CFDBDD3603}" presName="Name0" presStyleCnt="0">
        <dgm:presLayoutVars>
          <dgm:dir/>
          <dgm:resizeHandles val="exact"/>
        </dgm:presLayoutVars>
      </dgm:prSet>
      <dgm:spPr/>
    </dgm:pt>
    <dgm:pt modelId="{D0181BDD-BB42-411C-92F4-10EA947C62E8}" type="pres">
      <dgm:prSet presAssocID="{D7C351BB-2E29-4E80-96B8-99E6DC646BC8}" presName="node" presStyleLbl="node1" presStyleIdx="0" presStyleCnt="3">
        <dgm:presLayoutVars>
          <dgm:bulletEnabled val="1"/>
        </dgm:presLayoutVars>
      </dgm:prSet>
      <dgm:spPr/>
      <dgm:t>
        <a:bodyPr/>
        <a:lstStyle/>
        <a:p>
          <a:endParaRPr lang="es-CO"/>
        </a:p>
      </dgm:t>
    </dgm:pt>
    <dgm:pt modelId="{3382C7A2-E641-437B-9570-C338C1EA96B0}" type="pres">
      <dgm:prSet presAssocID="{5C0E47EA-0814-424A-9D04-73C1A128804E}" presName="sibTrans" presStyleLbl="sibTrans2D1" presStyleIdx="0" presStyleCnt="2"/>
      <dgm:spPr/>
      <dgm:t>
        <a:bodyPr/>
        <a:lstStyle/>
        <a:p>
          <a:endParaRPr lang="es-CO"/>
        </a:p>
      </dgm:t>
    </dgm:pt>
    <dgm:pt modelId="{BEE78872-98BE-4782-930B-8E2B72DE5D57}" type="pres">
      <dgm:prSet presAssocID="{5C0E47EA-0814-424A-9D04-73C1A128804E}" presName="connectorText" presStyleLbl="sibTrans2D1" presStyleIdx="0" presStyleCnt="2"/>
      <dgm:spPr/>
      <dgm:t>
        <a:bodyPr/>
        <a:lstStyle/>
        <a:p>
          <a:endParaRPr lang="es-CO"/>
        </a:p>
      </dgm:t>
    </dgm:pt>
    <dgm:pt modelId="{5D48A38C-CC98-4C72-A797-5DBD63D73F78}" type="pres">
      <dgm:prSet presAssocID="{32165D9E-38CF-4DE8-87D1-A11076B0830B}" presName="node" presStyleLbl="node1" presStyleIdx="1" presStyleCnt="3">
        <dgm:presLayoutVars>
          <dgm:bulletEnabled val="1"/>
        </dgm:presLayoutVars>
      </dgm:prSet>
      <dgm:spPr/>
      <dgm:t>
        <a:bodyPr/>
        <a:lstStyle/>
        <a:p>
          <a:endParaRPr lang="es-CO"/>
        </a:p>
      </dgm:t>
    </dgm:pt>
    <dgm:pt modelId="{86EE5DAB-DD8F-4116-B2EA-EB228820B8B6}" type="pres">
      <dgm:prSet presAssocID="{C3CA5763-073C-40A7-8951-931EDB096AA1}" presName="sibTrans" presStyleLbl="sibTrans2D1" presStyleIdx="1" presStyleCnt="2"/>
      <dgm:spPr/>
      <dgm:t>
        <a:bodyPr/>
        <a:lstStyle/>
        <a:p>
          <a:endParaRPr lang="es-CO"/>
        </a:p>
      </dgm:t>
    </dgm:pt>
    <dgm:pt modelId="{37045DD9-3566-446F-A7C3-7A279789C270}" type="pres">
      <dgm:prSet presAssocID="{C3CA5763-073C-40A7-8951-931EDB096AA1}" presName="connectorText" presStyleLbl="sibTrans2D1" presStyleIdx="1" presStyleCnt="2"/>
      <dgm:spPr/>
      <dgm:t>
        <a:bodyPr/>
        <a:lstStyle/>
        <a:p>
          <a:endParaRPr lang="es-CO"/>
        </a:p>
      </dgm:t>
    </dgm:pt>
    <dgm:pt modelId="{8768F7F7-E7DA-4592-B64C-AEC81D567C12}" type="pres">
      <dgm:prSet presAssocID="{DDF0B2D5-8920-46D9-A0B5-8ECA1EA25A07}" presName="node" presStyleLbl="node1" presStyleIdx="2" presStyleCnt="3">
        <dgm:presLayoutVars>
          <dgm:bulletEnabled val="1"/>
        </dgm:presLayoutVars>
      </dgm:prSet>
      <dgm:spPr/>
      <dgm:t>
        <a:bodyPr/>
        <a:lstStyle/>
        <a:p>
          <a:endParaRPr lang="es-CO"/>
        </a:p>
      </dgm:t>
    </dgm:pt>
  </dgm:ptLst>
  <dgm:cxnLst>
    <dgm:cxn modelId="{C6A3B321-C972-429A-8597-71B100353A97}" type="presOf" srcId="{DDF0B2D5-8920-46D9-A0B5-8ECA1EA25A07}" destId="{8768F7F7-E7DA-4592-B64C-AEC81D567C12}" srcOrd="0" destOrd="0" presId="urn:microsoft.com/office/officeart/2005/8/layout/process1"/>
    <dgm:cxn modelId="{09549D48-42C5-4E8B-97BA-AE4FB4AB1833}" type="presOf" srcId="{5C0E47EA-0814-424A-9D04-73C1A128804E}" destId="{BEE78872-98BE-4782-930B-8E2B72DE5D57}" srcOrd="1" destOrd="0" presId="urn:microsoft.com/office/officeart/2005/8/layout/process1"/>
    <dgm:cxn modelId="{00CB9463-3E1B-4980-BF0C-9B0D88755C6A}" type="presOf" srcId="{C3CA5763-073C-40A7-8951-931EDB096AA1}" destId="{86EE5DAB-DD8F-4116-B2EA-EB228820B8B6}" srcOrd="0" destOrd="0" presId="urn:microsoft.com/office/officeart/2005/8/layout/process1"/>
    <dgm:cxn modelId="{F46A4D33-DEAD-431F-B5B6-3672F783C728}" type="presOf" srcId="{D7C351BB-2E29-4E80-96B8-99E6DC646BC8}" destId="{D0181BDD-BB42-411C-92F4-10EA947C62E8}" srcOrd="0" destOrd="0" presId="urn:microsoft.com/office/officeart/2005/8/layout/process1"/>
    <dgm:cxn modelId="{1013FF6C-C021-4034-9023-5522CC3F3844}" type="presOf" srcId="{5C0E47EA-0814-424A-9D04-73C1A128804E}" destId="{3382C7A2-E641-437B-9570-C338C1EA96B0}" srcOrd="0" destOrd="0" presId="urn:microsoft.com/office/officeart/2005/8/layout/process1"/>
    <dgm:cxn modelId="{FC437C46-4577-4D34-AC78-51E706E74F8A}" type="presOf" srcId="{C3CA5763-073C-40A7-8951-931EDB096AA1}" destId="{37045DD9-3566-446F-A7C3-7A279789C270}" srcOrd="1" destOrd="0" presId="urn:microsoft.com/office/officeart/2005/8/layout/process1"/>
    <dgm:cxn modelId="{E02D88BC-E13F-4E89-AD49-A50082AC9C3B}" type="presOf" srcId="{B717546B-78C8-4C03-B711-F0CFDBDD3603}" destId="{C236ACFB-38FF-407D-A0EE-C83669A6F727}" srcOrd="0" destOrd="0" presId="urn:microsoft.com/office/officeart/2005/8/layout/process1"/>
    <dgm:cxn modelId="{5753B1B4-F81E-4E4F-8802-5F7A5E1B10EB}" srcId="{B717546B-78C8-4C03-B711-F0CFDBDD3603}" destId="{D7C351BB-2E29-4E80-96B8-99E6DC646BC8}" srcOrd="0" destOrd="0" parTransId="{64A08F38-A9BD-43F9-BF8F-C4877A17FE61}" sibTransId="{5C0E47EA-0814-424A-9D04-73C1A128804E}"/>
    <dgm:cxn modelId="{77DD3CC6-3BA0-4725-AB8D-4E89DB41616F}" type="presOf" srcId="{32165D9E-38CF-4DE8-87D1-A11076B0830B}" destId="{5D48A38C-CC98-4C72-A797-5DBD63D73F78}" srcOrd="0" destOrd="0" presId="urn:microsoft.com/office/officeart/2005/8/layout/process1"/>
    <dgm:cxn modelId="{50A0F5A8-648D-40D5-BF65-40462B75B7A7}" srcId="{B717546B-78C8-4C03-B711-F0CFDBDD3603}" destId="{32165D9E-38CF-4DE8-87D1-A11076B0830B}" srcOrd="1" destOrd="0" parTransId="{8500B481-E718-45DC-8994-43925A798E2A}" sibTransId="{C3CA5763-073C-40A7-8951-931EDB096AA1}"/>
    <dgm:cxn modelId="{9F81E571-8DF5-408C-8523-68D9BBDCABAF}" srcId="{B717546B-78C8-4C03-B711-F0CFDBDD3603}" destId="{DDF0B2D5-8920-46D9-A0B5-8ECA1EA25A07}" srcOrd="2" destOrd="0" parTransId="{7DF280EB-B7C0-47FF-A55D-65108B3A9C34}" sibTransId="{B9D40184-04F4-472E-AFA4-297AAA59F44A}"/>
    <dgm:cxn modelId="{105C693D-9E8E-4070-962C-BB647974A6AD}" type="presParOf" srcId="{C236ACFB-38FF-407D-A0EE-C83669A6F727}" destId="{D0181BDD-BB42-411C-92F4-10EA947C62E8}" srcOrd="0" destOrd="0" presId="urn:microsoft.com/office/officeart/2005/8/layout/process1"/>
    <dgm:cxn modelId="{41C10A3B-41FE-4345-8375-43FC7650CC24}" type="presParOf" srcId="{C236ACFB-38FF-407D-A0EE-C83669A6F727}" destId="{3382C7A2-E641-437B-9570-C338C1EA96B0}" srcOrd="1" destOrd="0" presId="urn:microsoft.com/office/officeart/2005/8/layout/process1"/>
    <dgm:cxn modelId="{234FFB84-9D93-4D13-B775-881F68CC1927}" type="presParOf" srcId="{3382C7A2-E641-437B-9570-C338C1EA96B0}" destId="{BEE78872-98BE-4782-930B-8E2B72DE5D57}" srcOrd="0" destOrd="0" presId="urn:microsoft.com/office/officeart/2005/8/layout/process1"/>
    <dgm:cxn modelId="{EB62745C-39C9-4F41-B363-C9B85EDC130B}" type="presParOf" srcId="{C236ACFB-38FF-407D-A0EE-C83669A6F727}" destId="{5D48A38C-CC98-4C72-A797-5DBD63D73F78}" srcOrd="2" destOrd="0" presId="urn:microsoft.com/office/officeart/2005/8/layout/process1"/>
    <dgm:cxn modelId="{6ACD011F-9E0B-420A-882E-46713F63A876}" type="presParOf" srcId="{C236ACFB-38FF-407D-A0EE-C83669A6F727}" destId="{86EE5DAB-DD8F-4116-B2EA-EB228820B8B6}" srcOrd="3" destOrd="0" presId="urn:microsoft.com/office/officeart/2005/8/layout/process1"/>
    <dgm:cxn modelId="{FE37D1FF-EEC2-4DDB-9F0D-A919FB2E81FF}" type="presParOf" srcId="{86EE5DAB-DD8F-4116-B2EA-EB228820B8B6}" destId="{37045DD9-3566-446F-A7C3-7A279789C270}" srcOrd="0" destOrd="0" presId="urn:microsoft.com/office/officeart/2005/8/layout/process1"/>
    <dgm:cxn modelId="{67662DCE-529F-4B61-B74A-2E2B75152BC4}" type="presParOf" srcId="{C236ACFB-38FF-407D-A0EE-C83669A6F727}" destId="{8768F7F7-E7DA-4592-B64C-AEC81D567C12}" srcOrd="4"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378D582-EA4C-4B87-A62B-57863F91E0F2}" type="doc">
      <dgm:prSet loTypeId="urn:microsoft.com/office/officeart/2008/layout/HorizontalMultiLevelHierarchy" loCatId="hierarchy" qsTypeId="urn:microsoft.com/office/officeart/2005/8/quickstyle/simple2" qsCatId="simple" csTypeId="urn:microsoft.com/office/officeart/2005/8/colors/colorful3" csCatId="colorful" phldr="1"/>
      <dgm:spPr/>
      <dgm:t>
        <a:bodyPr/>
        <a:lstStyle/>
        <a:p>
          <a:endParaRPr lang="es-CO"/>
        </a:p>
      </dgm:t>
    </dgm:pt>
    <dgm:pt modelId="{BEC72935-00D2-4D57-83AC-13C51F2E00D9}">
      <dgm:prSet phldrT="[Texto]" custT="1"/>
      <dgm:spPr/>
      <dgm:t>
        <a:bodyPr/>
        <a:lstStyle/>
        <a:p>
          <a:r>
            <a:rPr lang="es-CO" sz="4500" dirty="0" smtClean="0"/>
            <a:t>REINO UNIDO</a:t>
          </a:r>
          <a:endParaRPr lang="es-CO" sz="4500" dirty="0"/>
        </a:p>
      </dgm:t>
    </dgm:pt>
    <dgm:pt modelId="{B9A2BE57-15AD-47E6-82CD-C618CBCBF506}" type="parTrans" cxnId="{4C962B30-88FE-47AE-A784-282145468E8A}">
      <dgm:prSet/>
      <dgm:spPr/>
      <dgm:t>
        <a:bodyPr/>
        <a:lstStyle/>
        <a:p>
          <a:endParaRPr lang="es-CO"/>
        </a:p>
      </dgm:t>
    </dgm:pt>
    <dgm:pt modelId="{0AF294C7-8707-4017-9133-C01662D51C9D}" type="sibTrans" cxnId="{4C962B30-88FE-47AE-A784-282145468E8A}">
      <dgm:prSet/>
      <dgm:spPr/>
      <dgm:t>
        <a:bodyPr/>
        <a:lstStyle/>
        <a:p>
          <a:endParaRPr lang="es-CO"/>
        </a:p>
      </dgm:t>
    </dgm:pt>
    <dgm:pt modelId="{91836E25-66A7-4AB6-BAE3-B1926F50189B}">
      <dgm:prSet phldrT="[Texto]" custT="1"/>
      <dgm:spPr/>
      <dgm:t>
        <a:bodyPr/>
        <a:lstStyle/>
        <a:p>
          <a:pPr algn="just"/>
          <a:r>
            <a:rPr lang="es-CO" sz="1600" dirty="0" smtClean="0"/>
            <a:t>Los documentos se clasifican generalmente antes de que sean enviados a las oficinas de actuación, se separan expedientes de carpetas de asuntos</a:t>
          </a:r>
          <a:endParaRPr lang="es-CO" sz="1600" dirty="0"/>
        </a:p>
      </dgm:t>
    </dgm:pt>
    <dgm:pt modelId="{9F3C1D44-A61B-44E5-B9AA-49A2ADF09B9E}" type="parTrans" cxnId="{4D414940-C998-4BF6-87BB-0504D05829DA}">
      <dgm:prSet/>
      <dgm:spPr/>
      <dgm:t>
        <a:bodyPr/>
        <a:lstStyle/>
        <a:p>
          <a:endParaRPr lang="es-CO"/>
        </a:p>
      </dgm:t>
    </dgm:pt>
    <dgm:pt modelId="{9A79FD30-9703-48BB-A144-CE732AAB4AC2}" type="sibTrans" cxnId="{4D414940-C998-4BF6-87BB-0504D05829DA}">
      <dgm:prSet/>
      <dgm:spPr/>
      <dgm:t>
        <a:bodyPr/>
        <a:lstStyle/>
        <a:p>
          <a:endParaRPr lang="es-CO"/>
        </a:p>
      </dgm:t>
    </dgm:pt>
    <dgm:pt modelId="{0CFBDF24-BA71-4914-A361-51D16CFC3694}">
      <dgm:prSet phldrT="[Texto]" custT="1"/>
      <dgm:spPr/>
      <dgm:t>
        <a:bodyPr/>
        <a:lstStyle/>
        <a:p>
          <a:r>
            <a:rPr lang="es-CO" sz="1600" dirty="0" smtClean="0"/>
            <a:t>Las responsabilidades están divididas respecto a archivos corrientes, intermedios y definitivos; los archivos de gestión son responsabilidad de la Administración, con personal especializado.</a:t>
          </a:r>
          <a:endParaRPr lang="es-CO" sz="1600" dirty="0"/>
        </a:p>
      </dgm:t>
    </dgm:pt>
    <dgm:pt modelId="{08FEB805-ED83-4498-9396-F3C30BE14BFC}" type="parTrans" cxnId="{DD294960-7DA8-402C-946C-B956E8EEE0A5}">
      <dgm:prSet/>
      <dgm:spPr/>
      <dgm:t>
        <a:bodyPr/>
        <a:lstStyle/>
        <a:p>
          <a:endParaRPr lang="es-CO"/>
        </a:p>
      </dgm:t>
    </dgm:pt>
    <dgm:pt modelId="{4E1BE21C-C83C-4552-8754-B639EE83DE89}" type="sibTrans" cxnId="{DD294960-7DA8-402C-946C-B956E8EEE0A5}">
      <dgm:prSet/>
      <dgm:spPr/>
      <dgm:t>
        <a:bodyPr/>
        <a:lstStyle/>
        <a:p>
          <a:endParaRPr lang="es-CO"/>
        </a:p>
      </dgm:t>
    </dgm:pt>
    <dgm:pt modelId="{F4C9E552-7717-45D9-A5B3-78C21235C00F}">
      <dgm:prSet phldrT="[Texto]" custT="1"/>
      <dgm:spPr/>
      <dgm:t>
        <a:bodyPr/>
        <a:lstStyle/>
        <a:p>
          <a:r>
            <a:rPr lang="es-CO" sz="1600" dirty="0" smtClean="0"/>
            <a:t>Este modelo es el único que, pese al alto porcentaje de eliminaciones, el archivero no controla la totalidad del proceso de selección y eliminación </a:t>
          </a:r>
          <a:endParaRPr lang="es-CO" sz="1600" dirty="0"/>
        </a:p>
      </dgm:t>
    </dgm:pt>
    <dgm:pt modelId="{940410CD-23BC-44E0-B933-02F6BEE595EA}" type="parTrans" cxnId="{1368B035-4A66-4986-A28C-8E27BA23C768}">
      <dgm:prSet/>
      <dgm:spPr/>
      <dgm:t>
        <a:bodyPr/>
        <a:lstStyle/>
        <a:p>
          <a:endParaRPr lang="es-CO"/>
        </a:p>
      </dgm:t>
    </dgm:pt>
    <dgm:pt modelId="{A7205C5A-2160-46FB-BEB6-80EFE5B704B6}" type="sibTrans" cxnId="{1368B035-4A66-4986-A28C-8E27BA23C768}">
      <dgm:prSet/>
      <dgm:spPr/>
      <dgm:t>
        <a:bodyPr/>
        <a:lstStyle/>
        <a:p>
          <a:endParaRPr lang="es-CO"/>
        </a:p>
      </dgm:t>
    </dgm:pt>
    <dgm:pt modelId="{BA0291FD-A86B-477B-B728-19903E5B399D}">
      <dgm:prSet phldrT="[Texto]" custT="1"/>
      <dgm:spPr/>
      <dgm:t>
        <a:bodyPr/>
        <a:lstStyle/>
        <a:p>
          <a:r>
            <a:rPr lang="es-CO" sz="1600" dirty="0" smtClean="0"/>
            <a:t>La responsabilidad de la gestión de los documentos depositados en los archivos intermedios, corresponde a la Administración productora de los documentos</a:t>
          </a:r>
          <a:endParaRPr lang="es-CO" sz="1600" dirty="0"/>
        </a:p>
      </dgm:t>
    </dgm:pt>
    <dgm:pt modelId="{14EDE22C-1337-4169-836E-9EA8ED0C928F}" type="parTrans" cxnId="{F0324F04-1691-4949-9636-B92D42292CDD}">
      <dgm:prSet/>
      <dgm:spPr/>
      <dgm:t>
        <a:bodyPr/>
        <a:lstStyle/>
        <a:p>
          <a:endParaRPr lang="es-CO"/>
        </a:p>
      </dgm:t>
    </dgm:pt>
    <dgm:pt modelId="{7901A0A4-429D-4B97-AFD6-10B8ECEFCBCD}" type="sibTrans" cxnId="{F0324F04-1691-4949-9636-B92D42292CDD}">
      <dgm:prSet/>
      <dgm:spPr/>
      <dgm:t>
        <a:bodyPr/>
        <a:lstStyle/>
        <a:p>
          <a:endParaRPr lang="es-CO"/>
        </a:p>
      </dgm:t>
    </dgm:pt>
    <dgm:pt modelId="{7F2B57AC-B9F0-4CB9-AC97-05D78A3E1550}">
      <dgm:prSet phldrT="[Texto]" custT="1"/>
      <dgm:spPr/>
      <dgm:t>
        <a:bodyPr/>
        <a:lstStyle/>
        <a:p>
          <a:r>
            <a:rPr lang="es-CO" sz="1600" dirty="0" smtClean="0"/>
            <a:t>En los años 90 la crisis económica obligó a un replanteamiento de la gestión de los depósitos intermedios y dejar en manos la gestión al Ministerio de Defensa.</a:t>
          </a:r>
          <a:endParaRPr lang="es-CO" sz="1600" dirty="0"/>
        </a:p>
      </dgm:t>
    </dgm:pt>
    <dgm:pt modelId="{7C460A75-88A0-403F-8DCC-0D00A6831A42}" type="parTrans" cxnId="{E8E52A34-575A-492A-96AA-1AFCEB597C13}">
      <dgm:prSet/>
      <dgm:spPr/>
      <dgm:t>
        <a:bodyPr/>
        <a:lstStyle/>
        <a:p>
          <a:endParaRPr lang="es-CO"/>
        </a:p>
      </dgm:t>
    </dgm:pt>
    <dgm:pt modelId="{669E9F73-5CB6-4F2A-9A2F-3FC0F0B789B2}" type="sibTrans" cxnId="{E8E52A34-575A-492A-96AA-1AFCEB597C13}">
      <dgm:prSet/>
      <dgm:spPr/>
      <dgm:t>
        <a:bodyPr/>
        <a:lstStyle/>
        <a:p>
          <a:endParaRPr lang="es-CO"/>
        </a:p>
      </dgm:t>
    </dgm:pt>
    <dgm:pt modelId="{06796C5A-89B7-44BC-B18C-365DF4DB7459}">
      <dgm:prSet phldrT="[Texto]" custT="1"/>
      <dgm:spPr/>
      <dgm:t>
        <a:bodyPr/>
        <a:lstStyle/>
        <a:p>
          <a:r>
            <a:rPr lang="es-CO" sz="1400" dirty="0" smtClean="0"/>
            <a:t>El archivero no hace parte en la gestión directa de los documentos depositados en los archivos de gestión e intermedio, existe un grupo de funcionarios específicamente entrenados, se reserva el papel de control e inspección para garantizar la preservación de los documentos con valor permanente.</a:t>
          </a:r>
          <a:endParaRPr lang="es-CO" sz="1400" dirty="0"/>
        </a:p>
      </dgm:t>
    </dgm:pt>
    <dgm:pt modelId="{66A0A9E1-80A2-4C62-B6FE-21EB5F1AB582}" type="parTrans" cxnId="{8BB2B810-9D78-4875-99F8-0D75785C53B5}">
      <dgm:prSet/>
      <dgm:spPr/>
      <dgm:t>
        <a:bodyPr/>
        <a:lstStyle/>
        <a:p>
          <a:endParaRPr lang="es-CO"/>
        </a:p>
      </dgm:t>
    </dgm:pt>
    <dgm:pt modelId="{824A5200-EA2F-4328-8EF3-AFF2808F21E5}" type="sibTrans" cxnId="{8BB2B810-9D78-4875-99F8-0D75785C53B5}">
      <dgm:prSet/>
      <dgm:spPr/>
      <dgm:t>
        <a:bodyPr/>
        <a:lstStyle/>
        <a:p>
          <a:endParaRPr lang="es-CO"/>
        </a:p>
      </dgm:t>
    </dgm:pt>
    <dgm:pt modelId="{3323C473-5D88-4E2B-AEDC-7F809E9A828C}" type="pres">
      <dgm:prSet presAssocID="{1378D582-EA4C-4B87-A62B-57863F91E0F2}" presName="Name0" presStyleCnt="0">
        <dgm:presLayoutVars>
          <dgm:chPref val="1"/>
          <dgm:dir/>
          <dgm:animOne val="branch"/>
          <dgm:animLvl val="lvl"/>
          <dgm:resizeHandles val="exact"/>
        </dgm:presLayoutVars>
      </dgm:prSet>
      <dgm:spPr/>
      <dgm:t>
        <a:bodyPr/>
        <a:lstStyle/>
        <a:p>
          <a:endParaRPr lang="es-CO"/>
        </a:p>
      </dgm:t>
    </dgm:pt>
    <dgm:pt modelId="{1B9D2F81-F215-4FB8-9697-50144A495D30}" type="pres">
      <dgm:prSet presAssocID="{BEC72935-00D2-4D57-83AC-13C51F2E00D9}" presName="root1" presStyleCnt="0"/>
      <dgm:spPr/>
    </dgm:pt>
    <dgm:pt modelId="{051F9995-E49F-4BBE-B56C-3A99E8A61820}" type="pres">
      <dgm:prSet presAssocID="{BEC72935-00D2-4D57-83AC-13C51F2E00D9}" presName="LevelOneTextNode" presStyleLbl="node0" presStyleIdx="0" presStyleCnt="1">
        <dgm:presLayoutVars>
          <dgm:chPref val="3"/>
        </dgm:presLayoutVars>
      </dgm:prSet>
      <dgm:spPr/>
      <dgm:t>
        <a:bodyPr/>
        <a:lstStyle/>
        <a:p>
          <a:endParaRPr lang="es-CO"/>
        </a:p>
      </dgm:t>
    </dgm:pt>
    <dgm:pt modelId="{EE705558-0BE2-446C-AF40-5B3044D9793F}" type="pres">
      <dgm:prSet presAssocID="{BEC72935-00D2-4D57-83AC-13C51F2E00D9}" presName="level2hierChild" presStyleCnt="0"/>
      <dgm:spPr/>
    </dgm:pt>
    <dgm:pt modelId="{1FEDB89D-0658-4E35-8EDC-155FC5E51883}" type="pres">
      <dgm:prSet presAssocID="{9F3C1D44-A61B-44E5-B9AA-49A2ADF09B9E}" presName="conn2-1" presStyleLbl="parChTrans1D2" presStyleIdx="0" presStyleCnt="6"/>
      <dgm:spPr/>
      <dgm:t>
        <a:bodyPr/>
        <a:lstStyle/>
        <a:p>
          <a:endParaRPr lang="es-CO"/>
        </a:p>
      </dgm:t>
    </dgm:pt>
    <dgm:pt modelId="{FE4F7F0E-1AB1-4539-AB4C-F99EB9CD44A0}" type="pres">
      <dgm:prSet presAssocID="{9F3C1D44-A61B-44E5-B9AA-49A2ADF09B9E}" presName="connTx" presStyleLbl="parChTrans1D2" presStyleIdx="0" presStyleCnt="6"/>
      <dgm:spPr/>
      <dgm:t>
        <a:bodyPr/>
        <a:lstStyle/>
        <a:p>
          <a:endParaRPr lang="es-CO"/>
        </a:p>
      </dgm:t>
    </dgm:pt>
    <dgm:pt modelId="{D70C9152-7676-4F87-913A-D65FB0532956}" type="pres">
      <dgm:prSet presAssocID="{91836E25-66A7-4AB6-BAE3-B1926F50189B}" presName="root2" presStyleCnt="0"/>
      <dgm:spPr/>
    </dgm:pt>
    <dgm:pt modelId="{88C0D246-47B1-488F-9EBB-6BAA25972929}" type="pres">
      <dgm:prSet presAssocID="{91836E25-66A7-4AB6-BAE3-B1926F50189B}" presName="LevelTwoTextNode" presStyleLbl="node2" presStyleIdx="0" presStyleCnt="6" custScaleX="286064" custScaleY="123273">
        <dgm:presLayoutVars>
          <dgm:chPref val="3"/>
        </dgm:presLayoutVars>
      </dgm:prSet>
      <dgm:spPr/>
      <dgm:t>
        <a:bodyPr/>
        <a:lstStyle/>
        <a:p>
          <a:endParaRPr lang="es-CO"/>
        </a:p>
      </dgm:t>
    </dgm:pt>
    <dgm:pt modelId="{482D0F1F-9B29-489B-A2D4-4EAB5984099F}" type="pres">
      <dgm:prSet presAssocID="{91836E25-66A7-4AB6-BAE3-B1926F50189B}" presName="level3hierChild" presStyleCnt="0"/>
      <dgm:spPr/>
    </dgm:pt>
    <dgm:pt modelId="{5427AC51-ACDB-48BD-8FF2-273A49DDB2DF}" type="pres">
      <dgm:prSet presAssocID="{08FEB805-ED83-4498-9396-F3C30BE14BFC}" presName="conn2-1" presStyleLbl="parChTrans1D2" presStyleIdx="1" presStyleCnt="6"/>
      <dgm:spPr/>
      <dgm:t>
        <a:bodyPr/>
        <a:lstStyle/>
        <a:p>
          <a:endParaRPr lang="es-CO"/>
        </a:p>
      </dgm:t>
    </dgm:pt>
    <dgm:pt modelId="{A2D59AB4-F1C5-4626-9E3F-EA134F64B196}" type="pres">
      <dgm:prSet presAssocID="{08FEB805-ED83-4498-9396-F3C30BE14BFC}" presName="connTx" presStyleLbl="parChTrans1D2" presStyleIdx="1" presStyleCnt="6"/>
      <dgm:spPr/>
      <dgm:t>
        <a:bodyPr/>
        <a:lstStyle/>
        <a:p>
          <a:endParaRPr lang="es-CO"/>
        </a:p>
      </dgm:t>
    </dgm:pt>
    <dgm:pt modelId="{B93ACDC0-4C93-4215-AD2E-400A022CCC5A}" type="pres">
      <dgm:prSet presAssocID="{0CFBDF24-BA71-4914-A361-51D16CFC3694}" presName="root2" presStyleCnt="0"/>
      <dgm:spPr/>
    </dgm:pt>
    <dgm:pt modelId="{F906DDBF-D3DA-4B45-8160-092D0C9D0A93}" type="pres">
      <dgm:prSet presAssocID="{0CFBDF24-BA71-4914-A361-51D16CFC3694}" presName="LevelTwoTextNode" presStyleLbl="node2" presStyleIdx="1" presStyleCnt="6" custScaleX="286064" custScaleY="123273">
        <dgm:presLayoutVars>
          <dgm:chPref val="3"/>
        </dgm:presLayoutVars>
      </dgm:prSet>
      <dgm:spPr/>
      <dgm:t>
        <a:bodyPr/>
        <a:lstStyle/>
        <a:p>
          <a:endParaRPr lang="es-CO"/>
        </a:p>
      </dgm:t>
    </dgm:pt>
    <dgm:pt modelId="{56923B7E-466D-4CF5-9C9B-6C5E6FD05C03}" type="pres">
      <dgm:prSet presAssocID="{0CFBDF24-BA71-4914-A361-51D16CFC3694}" presName="level3hierChild" presStyleCnt="0"/>
      <dgm:spPr/>
    </dgm:pt>
    <dgm:pt modelId="{AE04CAA6-0B4C-478C-AD1E-A98EA59FF12E}" type="pres">
      <dgm:prSet presAssocID="{14EDE22C-1337-4169-836E-9EA8ED0C928F}" presName="conn2-1" presStyleLbl="parChTrans1D2" presStyleIdx="2" presStyleCnt="6"/>
      <dgm:spPr/>
      <dgm:t>
        <a:bodyPr/>
        <a:lstStyle/>
        <a:p>
          <a:endParaRPr lang="es-CO"/>
        </a:p>
      </dgm:t>
    </dgm:pt>
    <dgm:pt modelId="{774830D2-E071-48EB-ADD7-2F2F555319B6}" type="pres">
      <dgm:prSet presAssocID="{14EDE22C-1337-4169-836E-9EA8ED0C928F}" presName="connTx" presStyleLbl="parChTrans1D2" presStyleIdx="2" presStyleCnt="6"/>
      <dgm:spPr/>
      <dgm:t>
        <a:bodyPr/>
        <a:lstStyle/>
        <a:p>
          <a:endParaRPr lang="es-CO"/>
        </a:p>
      </dgm:t>
    </dgm:pt>
    <dgm:pt modelId="{D65941A9-9A4F-4D6A-8725-6A2D17E413CD}" type="pres">
      <dgm:prSet presAssocID="{BA0291FD-A86B-477B-B728-19903E5B399D}" presName="root2" presStyleCnt="0"/>
      <dgm:spPr/>
    </dgm:pt>
    <dgm:pt modelId="{D754D036-8D33-4116-8FFE-BE5B9F0E89E9}" type="pres">
      <dgm:prSet presAssocID="{BA0291FD-A86B-477B-B728-19903E5B399D}" presName="LevelTwoTextNode" presStyleLbl="node2" presStyleIdx="2" presStyleCnt="6" custScaleX="286064" custScaleY="123273" custLinFactNeighborY="-7098">
        <dgm:presLayoutVars>
          <dgm:chPref val="3"/>
        </dgm:presLayoutVars>
      </dgm:prSet>
      <dgm:spPr/>
      <dgm:t>
        <a:bodyPr/>
        <a:lstStyle/>
        <a:p>
          <a:endParaRPr lang="es-CO"/>
        </a:p>
      </dgm:t>
    </dgm:pt>
    <dgm:pt modelId="{D843A9FF-DAE4-470C-8191-A487FA444401}" type="pres">
      <dgm:prSet presAssocID="{BA0291FD-A86B-477B-B728-19903E5B399D}" presName="level3hierChild" presStyleCnt="0"/>
      <dgm:spPr/>
    </dgm:pt>
    <dgm:pt modelId="{0CB7C154-7AB8-4AF2-AC24-B657B00AFA73}" type="pres">
      <dgm:prSet presAssocID="{7C460A75-88A0-403F-8DCC-0D00A6831A42}" presName="conn2-1" presStyleLbl="parChTrans1D2" presStyleIdx="3" presStyleCnt="6"/>
      <dgm:spPr/>
      <dgm:t>
        <a:bodyPr/>
        <a:lstStyle/>
        <a:p>
          <a:endParaRPr lang="es-CO"/>
        </a:p>
      </dgm:t>
    </dgm:pt>
    <dgm:pt modelId="{DC4836E1-A3D2-4A0F-84E6-6CCB454357B7}" type="pres">
      <dgm:prSet presAssocID="{7C460A75-88A0-403F-8DCC-0D00A6831A42}" presName="connTx" presStyleLbl="parChTrans1D2" presStyleIdx="3" presStyleCnt="6"/>
      <dgm:spPr/>
      <dgm:t>
        <a:bodyPr/>
        <a:lstStyle/>
        <a:p>
          <a:endParaRPr lang="es-CO"/>
        </a:p>
      </dgm:t>
    </dgm:pt>
    <dgm:pt modelId="{E5E82F65-B61C-4508-AF3B-25B89C11FF15}" type="pres">
      <dgm:prSet presAssocID="{7F2B57AC-B9F0-4CB9-AC97-05D78A3E1550}" presName="root2" presStyleCnt="0"/>
      <dgm:spPr/>
    </dgm:pt>
    <dgm:pt modelId="{F4E6DB27-1E51-42CC-AE53-43BE95917202}" type="pres">
      <dgm:prSet presAssocID="{7F2B57AC-B9F0-4CB9-AC97-05D78A3E1550}" presName="LevelTwoTextNode" presStyleLbl="node2" presStyleIdx="3" presStyleCnt="6" custScaleX="286064" custScaleY="123273" custLinFactNeighborY="-7098">
        <dgm:presLayoutVars>
          <dgm:chPref val="3"/>
        </dgm:presLayoutVars>
      </dgm:prSet>
      <dgm:spPr/>
      <dgm:t>
        <a:bodyPr/>
        <a:lstStyle/>
        <a:p>
          <a:endParaRPr lang="es-CO"/>
        </a:p>
      </dgm:t>
    </dgm:pt>
    <dgm:pt modelId="{76821147-EDA0-4306-8964-F5E2330CA923}" type="pres">
      <dgm:prSet presAssocID="{7F2B57AC-B9F0-4CB9-AC97-05D78A3E1550}" presName="level3hierChild" presStyleCnt="0"/>
      <dgm:spPr/>
    </dgm:pt>
    <dgm:pt modelId="{E030CF66-4D45-4D90-9B1C-590E94DBBC33}" type="pres">
      <dgm:prSet presAssocID="{66A0A9E1-80A2-4C62-B6FE-21EB5F1AB582}" presName="conn2-1" presStyleLbl="parChTrans1D2" presStyleIdx="4" presStyleCnt="6"/>
      <dgm:spPr/>
      <dgm:t>
        <a:bodyPr/>
        <a:lstStyle/>
        <a:p>
          <a:endParaRPr lang="es-CO"/>
        </a:p>
      </dgm:t>
    </dgm:pt>
    <dgm:pt modelId="{E161BF66-A386-49D2-9259-63A6ED33B4A2}" type="pres">
      <dgm:prSet presAssocID="{66A0A9E1-80A2-4C62-B6FE-21EB5F1AB582}" presName="connTx" presStyleLbl="parChTrans1D2" presStyleIdx="4" presStyleCnt="6"/>
      <dgm:spPr/>
      <dgm:t>
        <a:bodyPr/>
        <a:lstStyle/>
        <a:p>
          <a:endParaRPr lang="es-CO"/>
        </a:p>
      </dgm:t>
    </dgm:pt>
    <dgm:pt modelId="{51E1F1CB-EC02-4588-BECE-4EAD2486092C}" type="pres">
      <dgm:prSet presAssocID="{06796C5A-89B7-44BC-B18C-365DF4DB7459}" presName="root2" presStyleCnt="0"/>
      <dgm:spPr/>
    </dgm:pt>
    <dgm:pt modelId="{78F2107B-795D-48F8-8DB5-CED09C25FF27}" type="pres">
      <dgm:prSet presAssocID="{06796C5A-89B7-44BC-B18C-365DF4DB7459}" presName="LevelTwoTextNode" presStyleLbl="node2" presStyleIdx="4" presStyleCnt="6" custScaleX="286064" custScaleY="123273" custLinFactNeighborY="-7098">
        <dgm:presLayoutVars>
          <dgm:chPref val="3"/>
        </dgm:presLayoutVars>
      </dgm:prSet>
      <dgm:spPr/>
      <dgm:t>
        <a:bodyPr/>
        <a:lstStyle/>
        <a:p>
          <a:endParaRPr lang="es-CO"/>
        </a:p>
      </dgm:t>
    </dgm:pt>
    <dgm:pt modelId="{D0DC502A-B607-420C-861B-9F48E5ED3663}" type="pres">
      <dgm:prSet presAssocID="{06796C5A-89B7-44BC-B18C-365DF4DB7459}" presName="level3hierChild" presStyleCnt="0"/>
      <dgm:spPr/>
    </dgm:pt>
    <dgm:pt modelId="{290A43A5-B5DE-4539-AFF8-228A806B0D1B}" type="pres">
      <dgm:prSet presAssocID="{940410CD-23BC-44E0-B933-02F6BEE595EA}" presName="conn2-1" presStyleLbl="parChTrans1D2" presStyleIdx="5" presStyleCnt="6"/>
      <dgm:spPr/>
      <dgm:t>
        <a:bodyPr/>
        <a:lstStyle/>
        <a:p>
          <a:endParaRPr lang="es-CO"/>
        </a:p>
      </dgm:t>
    </dgm:pt>
    <dgm:pt modelId="{75A4EEEC-B3CC-4881-BAC7-A0CB0B2C1D62}" type="pres">
      <dgm:prSet presAssocID="{940410CD-23BC-44E0-B933-02F6BEE595EA}" presName="connTx" presStyleLbl="parChTrans1D2" presStyleIdx="5" presStyleCnt="6"/>
      <dgm:spPr/>
      <dgm:t>
        <a:bodyPr/>
        <a:lstStyle/>
        <a:p>
          <a:endParaRPr lang="es-CO"/>
        </a:p>
      </dgm:t>
    </dgm:pt>
    <dgm:pt modelId="{3399036A-B6A0-49AA-B188-6FA1DE082E1B}" type="pres">
      <dgm:prSet presAssocID="{F4C9E552-7717-45D9-A5B3-78C21235C00F}" presName="root2" presStyleCnt="0"/>
      <dgm:spPr/>
    </dgm:pt>
    <dgm:pt modelId="{33416103-57B8-4ED7-962F-84876B11D25B}" type="pres">
      <dgm:prSet presAssocID="{F4C9E552-7717-45D9-A5B3-78C21235C00F}" presName="LevelTwoTextNode" presStyleLbl="node2" presStyleIdx="5" presStyleCnt="6" custScaleX="286064" custScaleY="119450" custLinFactNeighborX="60" custLinFactNeighborY="-15934">
        <dgm:presLayoutVars>
          <dgm:chPref val="3"/>
        </dgm:presLayoutVars>
      </dgm:prSet>
      <dgm:spPr/>
      <dgm:t>
        <a:bodyPr/>
        <a:lstStyle/>
        <a:p>
          <a:endParaRPr lang="es-CO"/>
        </a:p>
      </dgm:t>
    </dgm:pt>
    <dgm:pt modelId="{BD82B236-5B47-491D-B1AB-5A3785C0A476}" type="pres">
      <dgm:prSet presAssocID="{F4C9E552-7717-45D9-A5B3-78C21235C00F}" presName="level3hierChild" presStyleCnt="0"/>
      <dgm:spPr/>
    </dgm:pt>
  </dgm:ptLst>
  <dgm:cxnLst>
    <dgm:cxn modelId="{EBE67A36-E623-4804-BDBC-8D1B4A973DB5}" type="presOf" srcId="{9F3C1D44-A61B-44E5-B9AA-49A2ADF09B9E}" destId="{1FEDB89D-0658-4E35-8EDC-155FC5E51883}" srcOrd="0" destOrd="0" presId="urn:microsoft.com/office/officeart/2008/layout/HorizontalMultiLevelHierarchy"/>
    <dgm:cxn modelId="{72805EDF-8D7A-404F-A953-87BCABD5469D}" type="presOf" srcId="{66A0A9E1-80A2-4C62-B6FE-21EB5F1AB582}" destId="{E161BF66-A386-49D2-9259-63A6ED33B4A2}" srcOrd="1" destOrd="0" presId="urn:microsoft.com/office/officeart/2008/layout/HorizontalMultiLevelHierarchy"/>
    <dgm:cxn modelId="{80B78E90-B2CB-438A-909C-265707606105}" type="presOf" srcId="{940410CD-23BC-44E0-B933-02F6BEE595EA}" destId="{75A4EEEC-B3CC-4881-BAC7-A0CB0B2C1D62}" srcOrd="1" destOrd="0" presId="urn:microsoft.com/office/officeart/2008/layout/HorizontalMultiLevelHierarchy"/>
    <dgm:cxn modelId="{4D414940-C998-4BF6-87BB-0504D05829DA}" srcId="{BEC72935-00D2-4D57-83AC-13C51F2E00D9}" destId="{91836E25-66A7-4AB6-BAE3-B1926F50189B}" srcOrd="0" destOrd="0" parTransId="{9F3C1D44-A61B-44E5-B9AA-49A2ADF09B9E}" sibTransId="{9A79FD30-9703-48BB-A144-CE732AAB4AC2}"/>
    <dgm:cxn modelId="{F0324F04-1691-4949-9636-B92D42292CDD}" srcId="{BEC72935-00D2-4D57-83AC-13C51F2E00D9}" destId="{BA0291FD-A86B-477B-B728-19903E5B399D}" srcOrd="2" destOrd="0" parTransId="{14EDE22C-1337-4169-836E-9EA8ED0C928F}" sibTransId="{7901A0A4-429D-4B97-AFD6-10B8ECEFCBCD}"/>
    <dgm:cxn modelId="{191A1B3B-7935-4B0A-A01E-D5EC2073EF62}" type="presOf" srcId="{9F3C1D44-A61B-44E5-B9AA-49A2ADF09B9E}" destId="{FE4F7F0E-1AB1-4539-AB4C-F99EB9CD44A0}" srcOrd="1" destOrd="0" presId="urn:microsoft.com/office/officeart/2008/layout/HorizontalMultiLevelHierarchy"/>
    <dgm:cxn modelId="{38AF202C-9A2C-493A-8F2B-3FD07EE39ACE}" type="presOf" srcId="{08FEB805-ED83-4498-9396-F3C30BE14BFC}" destId="{A2D59AB4-F1C5-4626-9E3F-EA134F64B196}" srcOrd="1" destOrd="0" presId="urn:microsoft.com/office/officeart/2008/layout/HorizontalMultiLevelHierarchy"/>
    <dgm:cxn modelId="{E8E52A34-575A-492A-96AA-1AFCEB597C13}" srcId="{BEC72935-00D2-4D57-83AC-13C51F2E00D9}" destId="{7F2B57AC-B9F0-4CB9-AC97-05D78A3E1550}" srcOrd="3" destOrd="0" parTransId="{7C460A75-88A0-403F-8DCC-0D00A6831A42}" sibTransId="{669E9F73-5CB6-4F2A-9A2F-3FC0F0B789B2}"/>
    <dgm:cxn modelId="{5B69DC6F-812C-4F8C-B827-3D6E8DE072EB}" type="presOf" srcId="{14EDE22C-1337-4169-836E-9EA8ED0C928F}" destId="{AE04CAA6-0B4C-478C-AD1E-A98EA59FF12E}" srcOrd="0" destOrd="0" presId="urn:microsoft.com/office/officeart/2008/layout/HorizontalMultiLevelHierarchy"/>
    <dgm:cxn modelId="{5738D446-36E1-4F88-AFF4-0C4336D290B5}" type="presOf" srcId="{BA0291FD-A86B-477B-B728-19903E5B399D}" destId="{D754D036-8D33-4116-8FFE-BE5B9F0E89E9}" srcOrd="0" destOrd="0" presId="urn:microsoft.com/office/officeart/2008/layout/HorizontalMultiLevelHierarchy"/>
    <dgm:cxn modelId="{CF80A7B9-AA21-4F57-BD22-C1C35D34C953}" type="presOf" srcId="{06796C5A-89B7-44BC-B18C-365DF4DB7459}" destId="{78F2107B-795D-48F8-8DB5-CED09C25FF27}" srcOrd="0" destOrd="0" presId="urn:microsoft.com/office/officeart/2008/layout/HorizontalMultiLevelHierarchy"/>
    <dgm:cxn modelId="{8A936E5F-6906-4451-8097-F2DF13F03C4E}" type="presOf" srcId="{66A0A9E1-80A2-4C62-B6FE-21EB5F1AB582}" destId="{E030CF66-4D45-4D90-9B1C-590E94DBBC33}" srcOrd="0" destOrd="0" presId="urn:microsoft.com/office/officeart/2008/layout/HorizontalMultiLevelHierarchy"/>
    <dgm:cxn modelId="{4C962B30-88FE-47AE-A784-282145468E8A}" srcId="{1378D582-EA4C-4B87-A62B-57863F91E0F2}" destId="{BEC72935-00D2-4D57-83AC-13C51F2E00D9}" srcOrd="0" destOrd="0" parTransId="{B9A2BE57-15AD-47E6-82CD-C618CBCBF506}" sibTransId="{0AF294C7-8707-4017-9133-C01662D51C9D}"/>
    <dgm:cxn modelId="{DD294960-7DA8-402C-946C-B956E8EEE0A5}" srcId="{BEC72935-00D2-4D57-83AC-13C51F2E00D9}" destId="{0CFBDF24-BA71-4914-A361-51D16CFC3694}" srcOrd="1" destOrd="0" parTransId="{08FEB805-ED83-4498-9396-F3C30BE14BFC}" sibTransId="{4E1BE21C-C83C-4552-8754-B639EE83DE89}"/>
    <dgm:cxn modelId="{5B7FE31F-6C9B-43BA-A3C3-9E3D980E30C4}" type="presOf" srcId="{7F2B57AC-B9F0-4CB9-AC97-05D78A3E1550}" destId="{F4E6DB27-1E51-42CC-AE53-43BE95917202}" srcOrd="0" destOrd="0" presId="urn:microsoft.com/office/officeart/2008/layout/HorizontalMultiLevelHierarchy"/>
    <dgm:cxn modelId="{BFE793C2-0258-4AA2-968A-B0C757E938B6}" type="presOf" srcId="{91836E25-66A7-4AB6-BAE3-B1926F50189B}" destId="{88C0D246-47B1-488F-9EBB-6BAA25972929}" srcOrd="0" destOrd="0" presId="urn:microsoft.com/office/officeart/2008/layout/HorizontalMultiLevelHierarchy"/>
    <dgm:cxn modelId="{735A8BB2-F144-41D5-8B64-B68AE6ECBD57}" type="presOf" srcId="{F4C9E552-7717-45D9-A5B3-78C21235C00F}" destId="{33416103-57B8-4ED7-962F-84876B11D25B}" srcOrd="0" destOrd="0" presId="urn:microsoft.com/office/officeart/2008/layout/HorizontalMultiLevelHierarchy"/>
    <dgm:cxn modelId="{6287E60B-18D2-4092-A0DF-6DE680222B2F}" type="presOf" srcId="{1378D582-EA4C-4B87-A62B-57863F91E0F2}" destId="{3323C473-5D88-4E2B-AEDC-7F809E9A828C}" srcOrd="0" destOrd="0" presId="urn:microsoft.com/office/officeart/2008/layout/HorizontalMultiLevelHierarchy"/>
    <dgm:cxn modelId="{3320F974-A240-4623-A894-A2BEE31816A5}" type="presOf" srcId="{14EDE22C-1337-4169-836E-9EA8ED0C928F}" destId="{774830D2-E071-48EB-ADD7-2F2F555319B6}" srcOrd="1" destOrd="0" presId="urn:microsoft.com/office/officeart/2008/layout/HorizontalMultiLevelHierarchy"/>
    <dgm:cxn modelId="{D52DA164-9CCB-4960-95E2-1D6ADB340073}" type="presOf" srcId="{BEC72935-00D2-4D57-83AC-13C51F2E00D9}" destId="{051F9995-E49F-4BBE-B56C-3A99E8A61820}" srcOrd="0" destOrd="0" presId="urn:microsoft.com/office/officeart/2008/layout/HorizontalMultiLevelHierarchy"/>
    <dgm:cxn modelId="{DB7E46E4-B612-4ECA-8F33-A3D08E7DD7FF}" type="presOf" srcId="{940410CD-23BC-44E0-B933-02F6BEE595EA}" destId="{290A43A5-B5DE-4539-AFF8-228A806B0D1B}" srcOrd="0" destOrd="0" presId="urn:microsoft.com/office/officeart/2008/layout/HorizontalMultiLevelHierarchy"/>
    <dgm:cxn modelId="{0284EB79-15A9-4DF1-A1A3-DE7CA1757F21}" type="presOf" srcId="{7C460A75-88A0-403F-8DCC-0D00A6831A42}" destId="{DC4836E1-A3D2-4A0F-84E6-6CCB454357B7}" srcOrd="1" destOrd="0" presId="urn:microsoft.com/office/officeart/2008/layout/HorizontalMultiLevelHierarchy"/>
    <dgm:cxn modelId="{CB5AEAEA-58B2-4255-8E13-237C2CCCBC6D}" type="presOf" srcId="{08FEB805-ED83-4498-9396-F3C30BE14BFC}" destId="{5427AC51-ACDB-48BD-8FF2-273A49DDB2DF}" srcOrd="0" destOrd="0" presId="urn:microsoft.com/office/officeart/2008/layout/HorizontalMultiLevelHierarchy"/>
    <dgm:cxn modelId="{8BB2B810-9D78-4875-99F8-0D75785C53B5}" srcId="{BEC72935-00D2-4D57-83AC-13C51F2E00D9}" destId="{06796C5A-89B7-44BC-B18C-365DF4DB7459}" srcOrd="4" destOrd="0" parTransId="{66A0A9E1-80A2-4C62-B6FE-21EB5F1AB582}" sibTransId="{824A5200-EA2F-4328-8EF3-AFF2808F21E5}"/>
    <dgm:cxn modelId="{8A917A9C-52DE-4755-A8CF-5BE6667407E4}" type="presOf" srcId="{0CFBDF24-BA71-4914-A361-51D16CFC3694}" destId="{F906DDBF-D3DA-4B45-8160-092D0C9D0A93}" srcOrd="0" destOrd="0" presId="urn:microsoft.com/office/officeart/2008/layout/HorizontalMultiLevelHierarchy"/>
    <dgm:cxn modelId="{1368B035-4A66-4986-A28C-8E27BA23C768}" srcId="{BEC72935-00D2-4D57-83AC-13C51F2E00D9}" destId="{F4C9E552-7717-45D9-A5B3-78C21235C00F}" srcOrd="5" destOrd="0" parTransId="{940410CD-23BC-44E0-B933-02F6BEE595EA}" sibTransId="{A7205C5A-2160-46FB-BEB6-80EFE5B704B6}"/>
    <dgm:cxn modelId="{26D37C32-2E88-4AB3-BCD4-6E0DC3F37E43}" type="presOf" srcId="{7C460A75-88A0-403F-8DCC-0D00A6831A42}" destId="{0CB7C154-7AB8-4AF2-AC24-B657B00AFA73}" srcOrd="0" destOrd="0" presId="urn:microsoft.com/office/officeart/2008/layout/HorizontalMultiLevelHierarchy"/>
    <dgm:cxn modelId="{97E3889E-2BB9-4D01-878C-A99D1CBBC3CB}" type="presParOf" srcId="{3323C473-5D88-4E2B-AEDC-7F809E9A828C}" destId="{1B9D2F81-F215-4FB8-9697-50144A495D30}" srcOrd="0" destOrd="0" presId="urn:microsoft.com/office/officeart/2008/layout/HorizontalMultiLevelHierarchy"/>
    <dgm:cxn modelId="{789A809C-7AD6-4BDE-863E-6FA8EC4CC269}" type="presParOf" srcId="{1B9D2F81-F215-4FB8-9697-50144A495D30}" destId="{051F9995-E49F-4BBE-B56C-3A99E8A61820}" srcOrd="0" destOrd="0" presId="urn:microsoft.com/office/officeart/2008/layout/HorizontalMultiLevelHierarchy"/>
    <dgm:cxn modelId="{9B9565D0-B946-47AF-BAB2-DFEF17E82E0D}" type="presParOf" srcId="{1B9D2F81-F215-4FB8-9697-50144A495D30}" destId="{EE705558-0BE2-446C-AF40-5B3044D9793F}" srcOrd="1" destOrd="0" presId="urn:microsoft.com/office/officeart/2008/layout/HorizontalMultiLevelHierarchy"/>
    <dgm:cxn modelId="{60E0F0A2-F341-4B1B-904B-BA6159A65750}" type="presParOf" srcId="{EE705558-0BE2-446C-AF40-5B3044D9793F}" destId="{1FEDB89D-0658-4E35-8EDC-155FC5E51883}" srcOrd="0" destOrd="0" presId="urn:microsoft.com/office/officeart/2008/layout/HorizontalMultiLevelHierarchy"/>
    <dgm:cxn modelId="{6E7E5D91-0505-45C9-9D2E-B0F6D013C255}" type="presParOf" srcId="{1FEDB89D-0658-4E35-8EDC-155FC5E51883}" destId="{FE4F7F0E-1AB1-4539-AB4C-F99EB9CD44A0}" srcOrd="0" destOrd="0" presId="urn:microsoft.com/office/officeart/2008/layout/HorizontalMultiLevelHierarchy"/>
    <dgm:cxn modelId="{A5858269-8EF0-49BF-8B1A-7E4305A24E4F}" type="presParOf" srcId="{EE705558-0BE2-446C-AF40-5B3044D9793F}" destId="{D70C9152-7676-4F87-913A-D65FB0532956}" srcOrd="1" destOrd="0" presId="urn:microsoft.com/office/officeart/2008/layout/HorizontalMultiLevelHierarchy"/>
    <dgm:cxn modelId="{2EC89B01-FF27-4B31-A84B-15EFD2F9A4FE}" type="presParOf" srcId="{D70C9152-7676-4F87-913A-D65FB0532956}" destId="{88C0D246-47B1-488F-9EBB-6BAA25972929}" srcOrd="0" destOrd="0" presId="urn:microsoft.com/office/officeart/2008/layout/HorizontalMultiLevelHierarchy"/>
    <dgm:cxn modelId="{51CA8075-9F69-4A61-B15B-A6CD44560F04}" type="presParOf" srcId="{D70C9152-7676-4F87-913A-D65FB0532956}" destId="{482D0F1F-9B29-489B-A2D4-4EAB5984099F}" srcOrd="1" destOrd="0" presId="urn:microsoft.com/office/officeart/2008/layout/HorizontalMultiLevelHierarchy"/>
    <dgm:cxn modelId="{7EDF3092-B50B-4BA7-8199-976AB77D4DF8}" type="presParOf" srcId="{EE705558-0BE2-446C-AF40-5B3044D9793F}" destId="{5427AC51-ACDB-48BD-8FF2-273A49DDB2DF}" srcOrd="2" destOrd="0" presId="urn:microsoft.com/office/officeart/2008/layout/HorizontalMultiLevelHierarchy"/>
    <dgm:cxn modelId="{E81889D2-FBEA-47F0-8387-27A6DA12F6D9}" type="presParOf" srcId="{5427AC51-ACDB-48BD-8FF2-273A49DDB2DF}" destId="{A2D59AB4-F1C5-4626-9E3F-EA134F64B196}" srcOrd="0" destOrd="0" presId="urn:microsoft.com/office/officeart/2008/layout/HorizontalMultiLevelHierarchy"/>
    <dgm:cxn modelId="{605FFAC6-0B87-410F-A8A0-FAA32C67FB91}" type="presParOf" srcId="{EE705558-0BE2-446C-AF40-5B3044D9793F}" destId="{B93ACDC0-4C93-4215-AD2E-400A022CCC5A}" srcOrd="3" destOrd="0" presId="urn:microsoft.com/office/officeart/2008/layout/HorizontalMultiLevelHierarchy"/>
    <dgm:cxn modelId="{1C4DB47A-E47C-4C68-947C-D8E819508216}" type="presParOf" srcId="{B93ACDC0-4C93-4215-AD2E-400A022CCC5A}" destId="{F906DDBF-D3DA-4B45-8160-092D0C9D0A93}" srcOrd="0" destOrd="0" presId="urn:microsoft.com/office/officeart/2008/layout/HorizontalMultiLevelHierarchy"/>
    <dgm:cxn modelId="{3B9DC5B7-1DA5-4436-82E6-37DC8C2FBE42}" type="presParOf" srcId="{B93ACDC0-4C93-4215-AD2E-400A022CCC5A}" destId="{56923B7E-466D-4CF5-9C9B-6C5E6FD05C03}" srcOrd="1" destOrd="0" presId="urn:microsoft.com/office/officeart/2008/layout/HorizontalMultiLevelHierarchy"/>
    <dgm:cxn modelId="{21AFCBCE-00A4-450A-81A8-0692994CBD17}" type="presParOf" srcId="{EE705558-0BE2-446C-AF40-5B3044D9793F}" destId="{AE04CAA6-0B4C-478C-AD1E-A98EA59FF12E}" srcOrd="4" destOrd="0" presId="urn:microsoft.com/office/officeart/2008/layout/HorizontalMultiLevelHierarchy"/>
    <dgm:cxn modelId="{249AB286-5099-4C3B-8386-92FF24E3C3CB}" type="presParOf" srcId="{AE04CAA6-0B4C-478C-AD1E-A98EA59FF12E}" destId="{774830D2-E071-48EB-ADD7-2F2F555319B6}" srcOrd="0" destOrd="0" presId="urn:microsoft.com/office/officeart/2008/layout/HorizontalMultiLevelHierarchy"/>
    <dgm:cxn modelId="{3DE6BFD5-91A4-488B-ADF7-D6A90DEADF3B}" type="presParOf" srcId="{EE705558-0BE2-446C-AF40-5B3044D9793F}" destId="{D65941A9-9A4F-4D6A-8725-6A2D17E413CD}" srcOrd="5" destOrd="0" presId="urn:microsoft.com/office/officeart/2008/layout/HorizontalMultiLevelHierarchy"/>
    <dgm:cxn modelId="{5E0BE71D-158F-4581-9EA9-A9DE71C283E5}" type="presParOf" srcId="{D65941A9-9A4F-4D6A-8725-6A2D17E413CD}" destId="{D754D036-8D33-4116-8FFE-BE5B9F0E89E9}" srcOrd="0" destOrd="0" presId="urn:microsoft.com/office/officeart/2008/layout/HorizontalMultiLevelHierarchy"/>
    <dgm:cxn modelId="{162E8FBD-A244-4EFF-B5A5-0CA0AA53558E}" type="presParOf" srcId="{D65941A9-9A4F-4D6A-8725-6A2D17E413CD}" destId="{D843A9FF-DAE4-470C-8191-A487FA444401}" srcOrd="1" destOrd="0" presId="urn:microsoft.com/office/officeart/2008/layout/HorizontalMultiLevelHierarchy"/>
    <dgm:cxn modelId="{CA8D4438-89F2-4441-B251-7BFF78A945F2}" type="presParOf" srcId="{EE705558-0BE2-446C-AF40-5B3044D9793F}" destId="{0CB7C154-7AB8-4AF2-AC24-B657B00AFA73}" srcOrd="6" destOrd="0" presId="urn:microsoft.com/office/officeart/2008/layout/HorizontalMultiLevelHierarchy"/>
    <dgm:cxn modelId="{F889B3C4-277F-44EC-8E6F-047AFABCA9CE}" type="presParOf" srcId="{0CB7C154-7AB8-4AF2-AC24-B657B00AFA73}" destId="{DC4836E1-A3D2-4A0F-84E6-6CCB454357B7}" srcOrd="0" destOrd="0" presId="urn:microsoft.com/office/officeart/2008/layout/HorizontalMultiLevelHierarchy"/>
    <dgm:cxn modelId="{B7AC7992-50A6-445B-A035-1FA332860C2F}" type="presParOf" srcId="{EE705558-0BE2-446C-AF40-5B3044D9793F}" destId="{E5E82F65-B61C-4508-AF3B-25B89C11FF15}" srcOrd="7" destOrd="0" presId="urn:microsoft.com/office/officeart/2008/layout/HorizontalMultiLevelHierarchy"/>
    <dgm:cxn modelId="{2965D4E6-0F44-4A5C-AA18-9FAA475F9081}" type="presParOf" srcId="{E5E82F65-B61C-4508-AF3B-25B89C11FF15}" destId="{F4E6DB27-1E51-42CC-AE53-43BE95917202}" srcOrd="0" destOrd="0" presId="urn:microsoft.com/office/officeart/2008/layout/HorizontalMultiLevelHierarchy"/>
    <dgm:cxn modelId="{46FA5883-3EE6-4CF1-A6AE-01F9C817829F}" type="presParOf" srcId="{E5E82F65-B61C-4508-AF3B-25B89C11FF15}" destId="{76821147-EDA0-4306-8964-F5E2330CA923}" srcOrd="1" destOrd="0" presId="urn:microsoft.com/office/officeart/2008/layout/HorizontalMultiLevelHierarchy"/>
    <dgm:cxn modelId="{127DEC39-9970-4C02-AD64-B2DC2F6A75A3}" type="presParOf" srcId="{EE705558-0BE2-446C-AF40-5B3044D9793F}" destId="{E030CF66-4D45-4D90-9B1C-590E94DBBC33}" srcOrd="8" destOrd="0" presId="urn:microsoft.com/office/officeart/2008/layout/HorizontalMultiLevelHierarchy"/>
    <dgm:cxn modelId="{05C92E4A-BDDA-4096-A809-A804BE9A1E76}" type="presParOf" srcId="{E030CF66-4D45-4D90-9B1C-590E94DBBC33}" destId="{E161BF66-A386-49D2-9259-63A6ED33B4A2}" srcOrd="0" destOrd="0" presId="urn:microsoft.com/office/officeart/2008/layout/HorizontalMultiLevelHierarchy"/>
    <dgm:cxn modelId="{3762BEC4-E6F7-4E15-9205-97EA255E7F77}" type="presParOf" srcId="{EE705558-0BE2-446C-AF40-5B3044D9793F}" destId="{51E1F1CB-EC02-4588-BECE-4EAD2486092C}" srcOrd="9" destOrd="0" presId="urn:microsoft.com/office/officeart/2008/layout/HorizontalMultiLevelHierarchy"/>
    <dgm:cxn modelId="{F3A8E3DE-1A74-4A16-85FC-D04BFCB16C5A}" type="presParOf" srcId="{51E1F1CB-EC02-4588-BECE-4EAD2486092C}" destId="{78F2107B-795D-48F8-8DB5-CED09C25FF27}" srcOrd="0" destOrd="0" presId="urn:microsoft.com/office/officeart/2008/layout/HorizontalMultiLevelHierarchy"/>
    <dgm:cxn modelId="{C502296A-8874-4400-AFCE-2927B535702B}" type="presParOf" srcId="{51E1F1CB-EC02-4588-BECE-4EAD2486092C}" destId="{D0DC502A-B607-420C-861B-9F48E5ED3663}" srcOrd="1" destOrd="0" presId="urn:microsoft.com/office/officeart/2008/layout/HorizontalMultiLevelHierarchy"/>
    <dgm:cxn modelId="{0546258D-BA0B-4E5D-95F5-03852A85B866}" type="presParOf" srcId="{EE705558-0BE2-446C-AF40-5B3044D9793F}" destId="{290A43A5-B5DE-4539-AFF8-228A806B0D1B}" srcOrd="10" destOrd="0" presId="urn:microsoft.com/office/officeart/2008/layout/HorizontalMultiLevelHierarchy"/>
    <dgm:cxn modelId="{880DAACD-2B13-40DA-8CC9-E9AD3B131FD1}" type="presParOf" srcId="{290A43A5-B5DE-4539-AFF8-228A806B0D1B}" destId="{75A4EEEC-B3CC-4881-BAC7-A0CB0B2C1D62}" srcOrd="0" destOrd="0" presId="urn:microsoft.com/office/officeart/2008/layout/HorizontalMultiLevelHierarchy"/>
    <dgm:cxn modelId="{E34CCA15-EDD5-45C0-9202-A500263DF523}" type="presParOf" srcId="{EE705558-0BE2-446C-AF40-5B3044D9793F}" destId="{3399036A-B6A0-49AA-B188-6FA1DE082E1B}" srcOrd="11" destOrd="0" presId="urn:microsoft.com/office/officeart/2008/layout/HorizontalMultiLevelHierarchy"/>
    <dgm:cxn modelId="{96A406D1-8877-4A57-868D-316CCD41B4FF}" type="presParOf" srcId="{3399036A-B6A0-49AA-B188-6FA1DE082E1B}" destId="{33416103-57B8-4ED7-962F-84876B11D25B}" srcOrd="0" destOrd="0" presId="urn:microsoft.com/office/officeart/2008/layout/HorizontalMultiLevelHierarchy"/>
    <dgm:cxn modelId="{CE7F72C3-EF41-472B-B3CA-F4CE4392B47D}" type="presParOf" srcId="{3399036A-B6A0-49AA-B188-6FA1DE082E1B}" destId="{BD82B236-5B47-491D-B1AB-5A3785C0A476}"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949620B-2A69-4DE6-93B6-6EBB3E9BA7C7}" type="doc">
      <dgm:prSet loTypeId="urn:microsoft.com/office/officeart/2005/8/layout/vList2" loCatId="list" qsTypeId="urn:microsoft.com/office/officeart/2005/8/quickstyle/simple4" qsCatId="simple" csTypeId="urn:microsoft.com/office/officeart/2005/8/colors/colorful3" csCatId="colorful" phldr="1"/>
      <dgm:spPr/>
      <dgm:t>
        <a:bodyPr/>
        <a:lstStyle/>
        <a:p>
          <a:endParaRPr lang="es-CO"/>
        </a:p>
      </dgm:t>
    </dgm:pt>
    <dgm:pt modelId="{D7913A55-AFF2-43D8-8460-9B05ED9AC45D}">
      <dgm:prSet phldrT="[Texto]" custT="1"/>
      <dgm:spPr/>
      <dgm:t>
        <a:bodyPr/>
        <a:lstStyle/>
        <a:p>
          <a:r>
            <a:rPr lang="es-CO" sz="1700" dirty="0" smtClean="0"/>
            <a:t>El proceso y los instrumentos de eliminación de documentos están consolidados</a:t>
          </a:r>
          <a:endParaRPr lang="es-CO" sz="1700" dirty="0"/>
        </a:p>
      </dgm:t>
    </dgm:pt>
    <dgm:pt modelId="{905CF75A-4D49-42B2-80E9-8D37A230E95B}" type="parTrans" cxnId="{6B42FDCF-A3F9-48D4-BB85-E74701D6F702}">
      <dgm:prSet/>
      <dgm:spPr/>
      <dgm:t>
        <a:bodyPr/>
        <a:lstStyle/>
        <a:p>
          <a:endParaRPr lang="es-CO"/>
        </a:p>
      </dgm:t>
    </dgm:pt>
    <dgm:pt modelId="{34BFAFFF-678D-4B23-A09D-0755A91EA246}" type="sibTrans" cxnId="{6B42FDCF-A3F9-48D4-BB85-E74701D6F702}">
      <dgm:prSet/>
      <dgm:spPr/>
      <dgm:t>
        <a:bodyPr/>
        <a:lstStyle/>
        <a:p>
          <a:endParaRPr lang="es-CO"/>
        </a:p>
      </dgm:t>
    </dgm:pt>
    <dgm:pt modelId="{EF82C844-4567-4948-AB88-49EE3172CD3D}">
      <dgm:prSet phldrT="[Texto]" custT="1"/>
      <dgm:spPr/>
      <dgm:t>
        <a:bodyPr/>
        <a:lstStyle/>
        <a:p>
          <a:pPr algn="just"/>
          <a:r>
            <a:rPr lang="es-CO" sz="1800" dirty="0" smtClean="0"/>
            <a:t>En el papel de la institución de archivos prevalecen las funciones de asesoramiento y las competencias de inspección y control de los archivos de gestión e intermedios</a:t>
          </a:r>
          <a:endParaRPr lang="es-CO" sz="1800" dirty="0"/>
        </a:p>
      </dgm:t>
    </dgm:pt>
    <dgm:pt modelId="{ECFAB5B9-AA0D-4E9E-B845-C05AE5F2CC82}" type="parTrans" cxnId="{62CA99B0-741C-4A20-8112-17FD65EDCA9C}">
      <dgm:prSet/>
      <dgm:spPr/>
      <dgm:t>
        <a:bodyPr/>
        <a:lstStyle/>
        <a:p>
          <a:endParaRPr lang="es-CO"/>
        </a:p>
      </dgm:t>
    </dgm:pt>
    <dgm:pt modelId="{6E779CF1-763C-482A-A634-D8E9FCAE7338}" type="sibTrans" cxnId="{62CA99B0-741C-4A20-8112-17FD65EDCA9C}">
      <dgm:prSet/>
      <dgm:spPr/>
      <dgm:t>
        <a:bodyPr/>
        <a:lstStyle/>
        <a:p>
          <a:endParaRPr lang="es-CO"/>
        </a:p>
      </dgm:t>
    </dgm:pt>
    <dgm:pt modelId="{4793790E-E23A-430A-9A7D-11C78E37D953}">
      <dgm:prSet phldrT="[Texto]" custT="1"/>
      <dgm:spPr/>
      <dgm:t>
        <a:bodyPr/>
        <a:lstStyle/>
        <a:p>
          <a:pPr algn="just"/>
          <a:r>
            <a:rPr lang="es-CO" sz="1800" dirty="0" smtClean="0"/>
            <a:t>Los documentos trasladados a los archivos para su conservación definitiva, los archiveros se reservan la aplicación de un principio para devolver el orden original cuando éste haya sido alterado por la Administración origen</a:t>
          </a:r>
          <a:endParaRPr lang="es-CO" sz="1500" dirty="0"/>
        </a:p>
      </dgm:t>
    </dgm:pt>
    <dgm:pt modelId="{DC63588C-EDEC-4842-85CC-BB86F6327944}" type="parTrans" cxnId="{9B05FBF3-8424-4CC2-9411-75F9EC0E30EB}">
      <dgm:prSet/>
      <dgm:spPr/>
      <dgm:t>
        <a:bodyPr/>
        <a:lstStyle/>
        <a:p>
          <a:endParaRPr lang="es-CO"/>
        </a:p>
      </dgm:t>
    </dgm:pt>
    <dgm:pt modelId="{CC20365A-230D-4F9D-A9CE-59E8F15AF660}" type="sibTrans" cxnId="{9B05FBF3-8424-4CC2-9411-75F9EC0E30EB}">
      <dgm:prSet/>
      <dgm:spPr/>
      <dgm:t>
        <a:bodyPr/>
        <a:lstStyle/>
        <a:p>
          <a:endParaRPr lang="es-CO"/>
        </a:p>
      </dgm:t>
    </dgm:pt>
    <dgm:pt modelId="{5335A2BA-B996-4FEC-847B-B45FA1CFE7C5}">
      <dgm:prSet phldrT="[Texto]" custT="1"/>
      <dgm:spPr/>
      <dgm:t>
        <a:bodyPr/>
        <a:lstStyle/>
        <a:p>
          <a:pPr algn="just"/>
          <a:r>
            <a:rPr lang="es-CO" sz="1800" dirty="0" smtClean="0"/>
            <a:t>Importancia de la codificación en la descripción y control de los documentos y expedientes e importancia en la formación de expedientes sobre el tratamiento del documento individual.</a:t>
          </a:r>
          <a:endParaRPr lang="es-CO" sz="1800" dirty="0"/>
        </a:p>
      </dgm:t>
    </dgm:pt>
    <dgm:pt modelId="{47ACBAA3-7973-400F-82E3-B1A39FE20F69}" type="parTrans" cxnId="{30E07AD3-97C5-464D-A22F-D47397CA6404}">
      <dgm:prSet/>
      <dgm:spPr/>
      <dgm:t>
        <a:bodyPr/>
        <a:lstStyle/>
        <a:p>
          <a:endParaRPr lang="es-CO"/>
        </a:p>
      </dgm:t>
    </dgm:pt>
    <dgm:pt modelId="{15E6BDE8-93BB-476B-8805-11A68871B1A4}" type="sibTrans" cxnId="{30E07AD3-97C5-464D-A22F-D47397CA6404}">
      <dgm:prSet/>
      <dgm:spPr/>
      <dgm:t>
        <a:bodyPr/>
        <a:lstStyle/>
        <a:p>
          <a:endParaRPr lang="es-CO"/>
        </a:p>
      </dgm:t>
    </dgm:pt>
    <dgm:pt modelId="{7A67F4F2-A0A2-48ED-99CC-F4718D828E4F}">
      <dgm:prSet phldrT="[Texto]" custT="1"/>
      <dgm:spPr/>
      <dgm:t>
        <a:bodyPr/>
        <a:lstStyle/>
        <a:p>
          <a:pPr algn="just"/>
          <a:endParaRPr lang="es-CO" sz="1800" dirty="0"/>
        </a:p>
      </dgm:t>
    </dgm:pt>
    <dgm:pt modelId="{E09BAF9D-D3E3-40AB-865E-308539C6C6E2}" type="parTrans" cxnId="{4CD99954-93DB-49F4-A4C2-30FF562AB492}">
      <dgm:prSet/>
      <dgm:spPr/>
      <dgm:t>
        <a:bodyPr/>
        <a:lstStyle/>
        <a:p>
          <a:endParaRPr lang="es-CO"/>
        </a:p>
      </dgm:t>
    </dgm:pt>
    <dgm:pt modelId="{4E361897-B935-49D3-B682-1C625C7E50BF}" type="sibTrans" cxnId="{4CD99954-93DB-49F4-A4C2-30FF562AB492}">
      <dgm:prSet/>
      <dgm:spPr/>
      <dgm:t>
        <a:bodyPr/>
        <a:lstStyle/>
        <a:p>
          <a:endParaRPr lang="es-CO"/>
        </a:p>
      </dgm:t>
    </dgm:pt>
    <dgm:pt modelId="{A34CFAD3-223A-4F2C-BCCA-1A976774E111}">
      <dgm:prSet phldrT="[Texto]" custT="1"/>
      <dgm:spPr/>
      <dgm:t>
        <a:bodyPr/>
        <a:lstStyle/>
        <a:p>
          <a:pPr algn="just"/>
          <a:endParaRPr lang="es-CO" sz="1500" dirty="0"/>
        </a:p>
      </dgm:t>
    </dgm:pt>
    <dgm:pt modelId="{F2D67774-F4C7-446B-AD2F-E0EDE7B09678}" type="parTrans" cxnId="{EF8301C2-73BE-4585-B9FC-B7D5761CADB6}">
      <dgm:prSet/>
      <dgm:spPr/>
      <dgm:t>
        <a:bodyPr/>
        <a:lstStyle/>
        <a:p>
          <a:endParaRPr lang="es-CO"/>
        </a:p>
      </dgm:t>
    </dgm:pt>
    <dgm:pt modelId="{AAF59329-2648-4779-8293-2A0F48A25006}" type="sibTrans" cxnId="{EF8301C2-73BE-4585-B9FC-B7D5761CADB6}">
      <dgm:prSet/>
      <dgm:spPr/>
      <dgm:t>
        <a:bodyPr/>
        <a:lstStyle/>
        <a:p>
          <a:endParaRPr lang="es-CO"/>
        </a:p>
      </dgm:t>
    </dgm:pt>
    <dgm:pt modelId="{5AFDE63A-1BF4-41DB-BB1C-67C93E3BF444}" type="pres">
      <dgm:prSet presAssocID="{8949620B-2A69-4DE6-93B6-6EBB3E9BA7C7}" presName="linear" presStyleCnt="0">
        <dgm:presLayoutVars>
          <dgm:animLvl val="lvl"/>
          <dgm:resizeHandles val="exact"/>
        </dgm:presLayoutVars>
      </dgm:prSet>
      <dgm:spPr/>
      <dgm:t>
        <a:bodyPr/>
        <a:lstStyle/>
        <a:p>
          <a:endParaRPr lang="es-CO"/>
        </a:p>
      </dgm:t>
    </dgm:pt>
    <dgm:pt modelId="{E12AB42F-FFA8-4645-B975-A2E11A9AE410}" type="pres">
      <dgm:prSet presAssocID="{D7913A55-AFF2-43D8-8460-9B05ED9AC45D}" presName="parentText" presStyleLbl="node1" presStyleIdx="0" presStyleCnt="2">
        <dgm:presLayoutVars>
          <dgm:chMax val="0"/>
          <dgm:bulletEnabled val="1"/>
        </dgm:presLayoutVars>
      </dgm:prSet>
      <dgm:spPr/>
      <dgm:t>
        <a:bodyPr/>
        <a:lstStyle/>
        <a:p>
          <a:endParaRPr lang="es-CO"/>
        </a:p>
      </dgm:t>
    </dgm:pt>
    <dgm:pt modelId="{C981251C-F1BB-4D5E-8903-645FB60F2909}" type="pres">
      <dgm:prSet presAssocID="{D7913A55-AFF2-43D8-8460-9B05ED9AC45D}" presName="childText" presStyleLbl="revTx" presStyleIdx="0" presStyleCnt="2">
        <dgm:presLayoutVars>
          <dgm:bulletEnabled val="1"/>
        </dgm:presLayoutVars>
      </dgm:prSet>
      <dgm:spPr/>
      <dgm:t>
        <a:bodyPr/>
        <a:lstStyle/>
        <a:p>
          <a:endParaRPr lang="es-CO"/>
        </a:p>
      </dgm:t>
    </dgm:pt>
    <dgm:pt modelId="{10F93FFC-5005-4A9E-9AD6-DCC6083A1BCB}" type="pres">
      <dgm:prSet presAssocID="{EF82C844-4567-4948-AB88-49EE3172CD3D}" presName="parentText" presStyleLbl="node1" presStyleIdx="1" presStyleCnt="2">
        <dgm:presLayoutVars>
          <dgm:chMax val="0"/>
          <dgm:bulletEnabled val="1"/>
        </dgm:presLayoutVars>
      </dgm:prSet>
      <dgm:spPr/>
      <dgm:t>
        <a:bodyPr/>
        <a:lstStyle/>
        <a:p>
          <a:endParaRPr lang="es-CO"/>
        </a:p>
      </dgm:t>
    </dgm:pt>
    <dgm:pt modelId="{841495D0-437F-4091-ACE9-31548C0AE44F}" type="pres">
      <dgm:prSet presAssocID="{EF82C844-4567-4948-AB88-49EE3172CD3D}" presName="childText" presStyleLbl="revTx" presStyleIdx="1" presStyleCnt="2">
        <dgm:presLayoutVars>
          <dgm:bulletEnabled val="1"/>
        </dgm:presLayoutVars>
      </dgm:prSet>
      <dgm:spPr/>
      <dgm:t>
        <a:bodyPr/>
        <a:lstStyle/>
        <a:p>
          <a:endParaRPr lang="es-CO"/>
        </a:p>
      </dgm:t>
    </dgm:pt>
  </dgm:ptLst>
  <dgm:cxnLst>
    <dgm:cxn modelId="{34F25BF0-B522-4C31-87EE-D3E97672BBEB}" type="presOf" srcId="{5335A2BA-B996-4FEC-847B-B45FA1CFE7C5}" destId="{C981251C-F1BB-4D5E-8903-645FB60F2909}" srcOrd="0" destOrd="0" presId="urn:microsoft.com/office/officeart/2005/8/layout/vList2"/>
    <dgm:cxn modelId="{30E07AD3-97C5-464D-A22F-D47397CA6404}" srcId="{D7913A55-AFF2-43D8-8460-9B05ED9AC45D}" destId="{5335A2BA-B996-4FEC-847B-B45FA1CFE7C5}" srcOrd="0" destOrd="0" parTransId="{47ACBAA3-7973-400F-82E3-B1A39FE20F69}" sibTransId="{15E6BDE8-93BB-476B-8805-11A68871B1A4}"/>
    <dgm:cxn modelId="{B1290CF9-FE88-4240-A927-B254ED5D197F}" type="presOf" srcId="{EF82C844-4567-4948-AB88-49EE3172CD3D}" destId="{10F93FFC-5005-4A9E-9AD6-DCC6083A1BCB}" srcOrd="0" destOrd="0" presId="urn:microsoft.com/office/officeart/2005/8/layout/vList2"/>
    <dgm:cxn modelId="{1FF83936-978D-4298-B98B-C62539DC550A}" type="presOf" srcId="{A34CFAD3-223A-4F2C-BCCA-1A976774E111}" destId="{841495D0-437F-4091-ACE9-31548C0AE44F}" srcOrd="0" destOrd="1" presId="urn:microsoft.com/office/officeart/2005/8/layout/vList2"/>
    <dgm:cxn modelId="{9B05FBF3-8424-4CC2-9411-75F9EC0E30EB}" srcId="{EF82C844-4567-4948-AB88-49EE3172CD3D}" destId="{4793790E-E23A-430A-9A7D-11C78E37D953}" srcOrd="0" destOrd="0" parTransId="{DC63588C-EDEC-4842-85CC-BB86F6327944}" sibTransId="{CC20365A-230D-4F9D-A9CE-59E8F15AF660}"/>
    <dgm:cxn modelId="{6BFB7602-A90A-4944-B6FF-DD4DE69EF72F}" type="presOf" srcId="{D7913A55-AFF2-43D8-8460-9B05ED9AC45D}" destId="{E12AB42F-FFA8-4645-B975-A2E11A9AE410}" srcOrd="0" destOrd="0" presId="urn:microsoft.com/office/officeart/2005/8/layout/vList2"/>
    <dgm:cxn modelId="{EF8301C2-73BE-4585-B9FC-B7D5761CADB6}" srcId="{EF82C844-4567-4948-AB88-49EE3172CD3D}" destId="{A34CFAD3-223A-4F2C-BCCA-1A976774E111}" srcOrd="1" destOrd="0" parTransId="{F2D67774-F4C7-446B-AD2F-E0EDE7B09678}" sibTransId="{AAF59329-2648-4779-8293-2A0F48A25006}"/>
    <dgm:cxn modelId="{6B42FDCF-A3F9-48D4-BB85-E74701D6F702}" srcId="{8949620B-2A69-4DE6-93B6-6EBB3E9BA7C7}" destId="{D7913A55-AFF2-43D8-8460-9B05ED9AC45D}" srcOrd="0" destOrd="0" parTransId="{905CF75A-4D49-42B2-80E9-8D37A230E95B}" sibTransId="{34BFAFFF-678D-4B23-A09D-0755A91EA246}"/>
    <dgm:cxn modelId="{B483F741-D1F1-4D3C-A5C3-BA71A3B6325E}" type="presOf" srcId="{7A67F4F2-A0A2-48ED-99CC-F4718D828E4F}" destId="{C981251C-F1BB-4D5E-8903-645FB60F2909}" srcOrd="0" destOrd="1" presId="urn:microsoft.com/office/officeart/2005/8/layout/vList2"/>
    <dgm:cxn modelId="{62CA99B0-741C-4A20-8112-17FD65EDCA9C}" srcId="{8949620B-2A69-4DE6-93B6-6EBB3E9BA7C7}" destId="{EF82C844-4567-4948-AB88-49EE3172CD3D}" srcOrd="1" destOrd="0" parTransId="{ECFAB5B9-AA0D-4E9E-B845-C05AE5F2CC82}" sibTransId="{6E779CF1-763C-482A-A634-D8E9FCAE7338}"/>
    <dgm:cxn modelId="{CE566FE0-BB11-4D1E-B426-AD524372E705}" type="presOf" srcId="{8949620B-2A69-4DE6-93B6-6EBB3E9BA7C7}" destId="{5AFDE63A-1BF4-41DB-BB1C-67C93E3BF444}" srcOrd="0" destOrd="0" presId="urn:microsoft.com/office/officeart/2005/8/layout/vList2"/>
    <dgm:cxn modelId="{59E09A51-E5F7-4923-B1F8-44253EF89585}" type="presOf" srcId="{4793790E-E23A-430A-9A7D-11C78E37D953}" destId="{841495D0-437F-4091-ACE9-31548C0AE44F}" srcOrd="0" destOrd="0" presId="urn:microsoft.com/office/officeart/2005/8/layout/vList2"/>
    <dgm:cxn modelId="{4CD99954-93DB-49F4-A4C2-30FF562AB492}" srcId="{D7913A55-AFF2-43D8-8460-9B05ED9AC45D}" destId="{7A67F4F2-A0A2-48ED-99CC-F4718D828E4F}" srcOrd="1" destOrd="0" parTransId="{E09BAF9D-D3E3-40AB-865E-308539C6C6E2}" sibTransId="{4E361897-B935-49D3-B682-1C625C7E50BF}"/>
    <dgm:cxn modelId="{3C14E6B0-638C-4E24-AE7B-3D90D44A4FED}" type="presParOf" srcId="{5AFDE63A-1BF4-41DB-BB1C-67C93E3BF444}" destId="{E12AB42F-FFA8-4645-B975-A2E11A9AE410}" srcOrd="0" destOrd="0" presId="urn:microsoft.com/office/officeart/2005/8/layout/vList2"/>
    <dgm:cxn modelId="{9630DA3E-7C07-442C-8C8E-0696ED1AB6BE}" type="presParOf" srcId="{5AFDE63A-1BF4-41DB-BB1C-67C93E3BF444}" destId="{C981251C-F1BB-4D5E-8903-645FB60F2909}" srcOrd="1" destOrd="0" presId="urn:microsoft.com/office/officeart/2005/8/layout/vList2"/>
    <dgm:cxn modelId="{F5EAFF60-3F31-439B-B24C-25313B71744A}" type="presParOf" srcId="{5AFDE63A-1BF4-41DB-BB1C-67C93E3BF444}" destId="{10F93FFC-5005-4A9E-9AD6-DCC6083A1BCB}" srcOrd="2" destOrd="0" presId="urn:microsoft.com/office/officeart/2005/8/layout/vList2"/>
    <dgm:cxn modelId="{CB1DA891-CAB6-466F-A6E0-DE8BD08BBF23}" type="presParOf" srcId="{5AFDE63A-1BF4-41DB-BB1C-67C93E3BF444}" destId="{841495D0-437F-4091-ACE9-31548C0AE44F}"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949620B-2A69-4DE6-93B6-6EBB3E9BA7C7}" type="doc">
      <dgm:prSet loTypeId="urn:microsoft.com/office/officeart/2005/8/layout/vList2" loCatId="list" qsTypeId="urn:microsoft.com/office/officeart/2005/8/quickstyle/simple4" qsCatId="simple" csTypeId="urn:microsoft.com/office/officeart/2005/8/colors/colorful3" csCatId="colorful" phldr="1"/>
      <dgm:spPr/>
      <dgm:t>
        <a:bodyPr/>
        <a:lstStyle/>
        <a:p>
          <a:endParaRPr lang="es-CO"/>
        </a:p>
      </dgm:t>
    </dgm:pt>
    <dgm:pt modelId="{D7913A55-AFF2-43D8-8460-9B05ED9AC45D}">
      <dgm:prSet phldrT="[Texto]"/>
      <dgm:spPr/>
      <dgm:t>
        <a:bodyPr/>
        <a:lstStyle/>
        <a:p>
          <a:pPr algn="just"/>
          <a:r>
            <a:rPr lang="es-CO" dirty="0" smtClean="0"/>
            <a:t>La gestión documental procedente de los Estados Unidos no ha supuesto una revolución dentro de las prácticas archivísticas en los Ministerios.</a:t>
          </a:r>
          <a:endParaRPr lang="es-CO" dirty="0"/>
        </a:p>
      </dgm:t>
    </dgm:pt>
    <dgm:pt modelId="{905CF75A-4D49-42B2-80E9-8D37A230E95B}" type="parTrans" cxnId="{6B42FDCF-A3F9-48D4-BB85-E74701D6F702}">
      <dgm:prSet/>
      <dgm:spPr/>
      <dgm:t>
        <a:bodyPr/>
        <a:lstStyle/>
        <a:p>
          <a:endParaRPr lang="es-CO"/>
        </a:p>
      </dgm:t>
    </dgm:pt>
    <dgm:pt modelId="{34BFAFFF-678D-4B23-A09D-0755A91EA246}" type="sibTrans" cxnId="{6B42FDCF-A3F9-48D4-BB85-E74701D6F702}">
      <dgm:prSet/>
      <dgm:spPr/>
      <dgm:t>
        <a:bodyPr/>
        <a:lstStyle/>
        <a:p>
          <a:endParaRPr lang="es-CO"/>
        </a:p>
      </dgm:t>
    </dgm:pt>
    <dgm:pt modelId="{B609EEDD-5049-452B-BC80-BFFBD7DDADE8}">
      <dgm:prSet phldrT="[Texto]" custT="1"/>
      <dgm:spPr/>
      <dgm:t>
        <a:bodyPr/>
        <a:lstStyle/>
        <a:p>
          <a:pPr algn="just"/>
          <a:r>
            <a:rPr lang="es-CO" sz="1800" dirty="0" smtClean="0"/>
            <a:t>La influencia de la Gestión Documental                                                                                                                                                                                                                                                                                                                                                                                                                                                                                                                                                                                                                         es evidente en la práctica de la periodización, selección eliminación de documentos y en la implantación de depósitos intermedios.</a:t>
          </a:r>
          <a:endParaRPr lang="es-CO" sz="1800" dirty="0"/>
        </a:p>
      </dgm:t>
    </dgm:pt>
    <dgm:pt modelId="{AA5BCFD2-A957-4F03-98D6-A8B61157A30B}" type="parTrans" cxnId="{9FCEA34F-C4C3-423F-9AE3-C94D1C0F166C}">
      <dgm:prSet/>
      <dgm:spPr/>
      <dgm:t>
        <a:bodyPr/>
        <a:lstStyle/>
        <a:p>
          <a:endParaRPr lang="es-CO"/>
        </a:p>
      </dgm:t>
    </dgm:pt>
    <dgm:pt modelId="{351D77C3-7DC8-4264-803E-E7FC4E189532}" type="sibTrans" cxnId="{9FCEA34F-C4C3-423F-9AE3-C94D1C0F166C}">
      <dgm:prSet/>
      <dgm:spPr/>
      <dgm:t>
        <a:bodyPr/>
        <a:lstStyle/>
        <a:p>
          <a:endParaRPr lang="es-CO"/>
        </a:p>
      </dgm:t>
    </dgm:pt>
    <dgm:pt modelId="{5AFDE63A-1BF4-41DB-BB1C-67C93E3BF444}" type="pres">
      <dgm:prSet presAssocID="{8949620B-2A69-4DE6-93B6-6EBB3E9BA7C7}" presName="linear" presStyleCnt="0">
        <dgm:presLayoutVars>
          <dgm:animLvl val="lvl"/>
          <dgm:resizeHandles val="exact"/>
        </dgm:presLayoutVars>
      </dgm:prSet>
      <dgm:spPr/>
      <dgm:t>
        <a:bodyPr/>
        <a:lstStyle/>
        <a:p>
          <a:endParaRPr lang="es-CO"/>
        </a:p>
      </dgm:t>
    </dgm:pt>
    <dgm:pt modelId="{E12AB42F-FFA8-4645-B975-A2E11A9AE410}" type="pres">
      <dgm:prSet presAssocID="{D7913A55-AFF2-43D8-8460-9B05ED9AC45D}" presName="parentText" presStyleLbl="node1" presStyleIdx="0" presStyleCnt="1" custScaleY="7860" custLinFactNeighborY="-21536">
        <dgm:presLayoutVars>
          <dgm:chMax val="0"/>
          <dgm:bulletEnabled val="1"/>
        </dgm:presLayoutVars>
      </dgm:prSet>
      <dgm:spPr/>
      <dgm:t>
        <a:bodyPr/>
        <a:lstStyle/>
        <a:p>
          <a:endParaRPr lang="es-CO"/>
        </a:p>
      </dgm:t>
    </dgm:pt>
    <dgm:pt modelId="{C981251C-F1BB-4D5E-8903-645FB60F2909}" type="pres">
      <dgm:prSet presAssocID="{D7913A55-AFF2-43D8-8460-9B05ED9AC45D}" presName="childText" presStyleLbl="revTx" presStyleIdx="0" presStyleCnt="1">
        <dgm:presLayoutVars>
          <dgm:bulletEnabled val="1"/>
        </dgm:presLayoutVars>
      </dgm:prSet>
      <dgm:spPr/>
      <dgm:t>
        <a:bodyPr/>
        <a:lstStyle/>
        <a:p>
          <a:endParaRPr lang="es-CO"/>
        </a:p>
      </dgm:t>
    </dgm:pt>
  </dgm:ptLst>
  <dgm:cxnLst>
    <dgm:cxn modelId="{86C88601-22BE-4B3E-AD36-5180523FE3E3}" type="presOf" srcId="{8949620B-2A69-4DE6-93B6-6EBB3E9BA7C7}" destId="{5AFDE63A-1BF4-41DB-BB1C-67C93E3BF444}" srcOrd="0" destOrd="0" presId="urn:microsoft.com/office/officeart/2005/8/layout/vList2"/>
    <dgm:cxn modelId="{9FCEA34F-C4C3-423F-9AE3-C94D1C0F166C}" srcId="{D7913A55-AFF2-43D8-8460-9B05ED9AC45D}" destId="{B609EEDD-5049-452B-BC80-BFFBD7DDADE8}" srcOrd="0" destOrd="0" parTransId="{AA5BCFD2-A957-4F03-98D6-A8B61157A30B}" sibTransId="{351D77C3-7DC8-4264-803E-E7FC4E189532}"/>
    <dgm:cxn modelId="{4F1D4619-093C-4E25-A3BA-8492A629A09A}" type="presOf" srcId="{B609EEDD-5049-452B-BC80-BFFBD7DDADE8}" destId="{C981251C-F1BB-4D5E-8903-645FB60F2909}" srcOrd="0" destOrd="0" presId="urn:microsoft.com/office/officeart/2005/8/layout/vList2"/>
    <dgm:cxn modelId="{6B42FDCF-A3F9-48D4-BB85-E74701D6F702}" srcId="{8949620B-2A69-4DE6-93B6-6EBB3E9BA7C7}" destId="{D7913A55-AFF2-43D8-8460-9B05ED9AC45D}" srcOrd="0" destOrd="0" parTransId="{905CF75A-4D49-42B2-80E9-8D37A230E95B}" sibTransId="{34BFAFFF-678D-4B23-A09D-0755A91EA246}"/>
    <dgm:cxn modelId="{1FE52376-06EE-4931-8DD6-8AE2B350147B}" type="presOf" srcId="{D7913A55-AFF2-43D8-8460-9B05ED9AC45D}" destId="{E12AB42F-FFA8-4645-B975-A2E11A9AE410}" srcOrd="0" destOrd="0" presId="urn:microsoft.com/office/officeart/2005/8/layout/vList2"/>
    <dgm:cxn modelId="{4EF8FB87-FE62-4350-B84D-5BB20EC5B57B}" type="presParOf" srcId="{5AFDE63A-1BF4-41DB-BB1C-67C93E3BF444}" destId="{E12AB42F-FFA8-4645-B975-A2E11A9AE410}" srcOrd="0" destOrd="0" presId="urn:microsoft.com/office/officeart/2005/8/layout/vList2"/>
    <dgm:cxn modelId="{C1E9A46D-FF12-4A3D-AE82-02AF4907BA4F}" type="presParOf" srcId="{5AFDE63A-1BF4-41DB-BB1C-67C93E3BF444}" destId="{C981251C-F1BB-4D5E-8903-645FB60F2909}" srcOrd="1"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A2DFA61-13AA-43A6-9D36-D4A856CB2616}" type="doc">
      <dgm:prSet loTypeId="urn:microsoft.com/office/officeart/2005/8/layout/hierarchy4" loCatId="list" qsTypeId="urn:microsoft.com/office/officeart/2005/8/quickstyle/simple4" qsCatId="simple" csTypeId="urn:microsoft.com/office/officeart/2005/8/colors/colorful3" csCatId="colorful" phldr="1"/>
      <dgm:spPr/>
      <dgm:t>
        <a:bodyPr/>
        <a:lstStyle/>
        <a:p>
          <a:endParaRPr lang="es-CO"/>
        </a:p>
      </dgm:t>
    </dgm:pt>
    <dgm:pt modelId="{B5423636-F3D1-4E38-B2C3-BB0E4052F4C8}">
      <dgm:prSet phldrT="[Texto]" custT="1"/>
      <dgm:spPr/>
      <dgm:t>
        <a:bodyPr/>
        <a:lstStyle/>
        <a:p>
          <a:r>
            <a:rPr lang="es-CO" sz="2800" dirty="0" smtClean="0">
              <a:latin typeface="Arial" pitchFamily="34" charset="0"/>
              <a:cs typeface="Arial" pitchFamily="34" charset="0"/>
            </a:rPr>
            <a:t>Junto con el modelo del Reino Unido constituyen el modelo más arcaico</a:t>
          </a:r>
          <a:endParaRPr lang="es-CO" sz="2800" dirty="0">
            <a:latin typeface="Arial" pitchFamily="34" charset="0"/>
            <a:cs typeface="Arial" pitchFamily="34" charset="0"/>
          </a:endParaRPr>
        </a:p>
      </dgm:t>
    </dgm:pt>
    <dgm:pt modelId="{A0EEBF56-B5E2-4E25-8491-225E55221150}" type="parTrans" cxnId="{0B21D9EF-81BD-4711-81DB-8C127BB1F641}">
      <dgm:prSet/>
      <dgm:spPr/>
      <dgm:t>
        <a:bodyPr/>
        <a:lstStyle/>
        <a:p>
          <a:endParaRPr lang="es-CO">
            <a:latin typeface="Arial" pitchFamily="34" charset="0"/>
            <a:cs typeface="Arial" pitchFamily="34" charset="0"/>
          </a:endParaRPr>
        </a:p>
      </dgm:t>
    </dgm:pt>
    <dgm:pt modelId="{B270F98B-794A-4501-BC69-1285F1A41557}" type="sibTrans" cxnId="{0B21D9EF-81BD-4711-81DB-8C127BB1F641}">
      <dgm:prSet/>
      <dgm:spPr/>
      <dgm:t>
        <a:bodyPr/>
        <a:lstStyle/>
        <a:p>
          <a:endParaRPr lang="es-CO">
            <a:latin typeface="Arial" pitchFamily="34" charset="0"/>
            <a:cs typeface="Arial" pitchFamily="34" charset="0"/>
          </a:endParaRPr>
        </a:p>
      </dgm:t>
    </dgm:pt>
    <dgm:pt modelId="{7FBFB485-530E-4145-9171-2B43A6361260}">
      <dgm:prSet phldrT="[Texto]"/>
      <dgm:spPr/>
      <dgm:t>
        <a:bodyPr/>
        <a:lstStyle/>
        <a:p>
          <a:r>
            <a:rPr lang="es-CO" dirty="0" smtClean="0">
              <a:latin typeface="Arial" pitchFamily="34" charset="0"/>
              <a:cs typeface="Arial" pitchFamily="34" charset="0"/>
            </a:rPr>
            <a:t>Incidencia de las tradiciones administrativas derivadas del derecho germánico, conlleva un fuerte rechazo a la burocracia.</a:t>
          </a:r>
          <a:endParaRPr lang="es-CO" dirty="0">
            <a:latin typeface="Arial" pitchFamily="34" charset="0"/>
            <a:cs typeface="Arial" pitchFamily="34" charset="0"/>
          </a:endParaRPr>
        </a:p>
      </dgm:t>
    </dgm:pt>
    <dgm:pt modelId="{88C05884-144D-43E8-860C-65B3968F4FE3}" type="parTrans" cxnId="{15789C7C-8706-4545-AE0A-38C1AC4F8CEC}">
      <dgm:prSet/>
      <dgm:spPr/>
      <dgm:t>
        <a:bodyPr/>
        <a:lstStyle/>
        <a:p>
          <a:endParaRPr lang="es-CO">
            <a:latin typeface="Arial" pitchFamily="34" charset="0"/>
            <a:cs typeface="Arial" pitchFamily="34" charset="0"/>
          </a:endParaRPr>
        </a:p>
      </dgm:t>
    </dgm:pt>
    <dgm:pt modelId="{7A93E9EC-7A9B-4809-94D5-D922D0BA9C88}" type="sibTrans" cxnId="{15789C7C-8706-4545-AE0A-38C1AC4F8CEC}">
      <dgm:prSet/>
      <dgm:spPr/>
      <dgm:t>
        <a:bodyPr/>
        <a:lstStyle/>
        <a:p>
          <a:endParaRPr lang="es-CO">
            <a:latin typeface="Arial" pitchFamily="34" charset="0"/>
            <a:cs typeface="Arial" pitchFamily="34" charset="0"/>
          </a:endParaRPr>
        </a:p>
      </dgm:t>
    </dgm:pt>
    <dgm:pt modelId="{A5339A1A-C1F2-4CD7-8FC4-866E34B05FCA}">
      <dgm:prSet phldrT="[Texto]"/>
      <dgm:spPr/>
      <dgm:t>
        <a:bodyPr/>
        <a:lstStyle/>
        <a:p>
          <a:r>
            <a:rPr lang="es-CO" dirty="0" smtClean="0">
              <a:latin typeface="Arial" pitchFamily="34" charset="0"/>
              <a:cs typeface="Arial" pitchFamily="34" charset="0"/>
            </a:rPr>
            <a:t>Pese al papel reconocido de los archivos intermedios para almacenamiento de documentos semiactivos y la evaluación de su valor histórico, no existe colaboración de la Administración para llevar a cabo su labor.</a:t>
          </a:r>
        </a:p>
      </dgm:t>
    </dgm:pt>
    <dgm:pt modelId="{E10461B9-157D-4F86-B704-1F0BA0028D21}" type="parTrans" cxnId="{47AB6546-21F6-48BF-ACB8-8A7B913D07A6}">
      <dgm:prSet/>
      <dgm:spPr/>
      <dgm:t>
        <a:bodyPr/>
        <a:lstStyle/>
        <a:p>
          <a:endParaRPr lang="es-CO">
            <a:latin typeface="Arial" pitchFamily="34" charset="0"/>
            <a:cs typeface="Arial" pitchFamily="34" charset="0"/>
          </a:endParaRPr>
        </a:p>
      </dgm:t>
    </dgm:pt>
    <dgm:pt modelId="{A0DFF9F9-375C-494E-A4EB-33417C0FCFE4}" type="sibTrans" cxnId="{47AB6546-21F6-48BF-ACB8-8A7B913D07A6}">
      <dgm:prSet/>
      <dgm:spPr/>
      <dgm:t>
        <a:bodyPr/>
        <a:lstStyle/>
        <a:p>
          <a:endParaRPr lang="es-CO">
            <a:latin typeface="Arial" pitchFamily="34" charset="0"/>
            <a:cs typeface="Arial" pitchFamily="34" charset="0"/>
          </a:endParaRPr>
        </a:p>
      </dgm:t>
    </dgm:pt>
    <dgm:pt modelId="{76BC66D1-3C08-4A6B-99DC-222D1ADC9ED1}" type="pres">
      <dgm:prSet presAssocID="{FA2DFA61-13AA-43A6-9D36-D4A856CB2616}" presName="Name0" presStyleCnt="0">
        <dgm:presLayoutVars>
          <dgm:chPref val="1"/>
          <dgm:dir/>
          <dgm:animOne val="branch"/>
          <dgm:animLvl val="lvl"/>
          <dgm:resizeHandles/>
        </dgm:presLayoutVars>
      </dgm:prSet>
      <dgm:spPr/>
      <dgm:t>
        <a:bodyPr/>
        <a:lstStyle/>
        <a:p>
          <a:endParaRPr lang="es-CO"/>
        </a:p>
      </dgm:t>
    </dgm:pt>
    <dgm:pt modelId="{6652DA97-2224-463C-9DC2-967B50EA9732}" type="pres">
      <dgm:prSet presAssocID="{B5423636-F3D1-4E38-B2C3-BB0E4052F4C8}" presName="vertOne" presStyleCnt="0"/>
      <dgm:spPr/>
      <dgm:t>
        <a:bodyPr/>
        <a:lstStyle/>
        <a:p>
          <a:endParaRPr lang="es-CO"/>
        </a:p>
      </dgm:t>
    </dgm:pt>
    <dgm:pt modelId="{A4F3164C-27B3-4A40-AA8D-45D812A18E9D}" type="pres">
      <dgm:prSet presAssocID="{B5423636-F3D1-4E38-B2C3-BB0E4052F4C8}" presName="txOne" presStyleLbl="node0" presStyleIdx="0" presStyleCnt="1" custScaleY="39238">
        <dgm:presLayoutVars>
          <dgm:chPref val="3"/>
        </dgm:presLayoutVars>
      </dgm:prSet>
      <dgm:spPr/>
      <dgm:t>
        <a:bodyPr/>
        <a:lstStyle/>
        <a:p>
          <a:endParaRPr lang="es-CO"/>
        </a:p>
      </dgm:t>
    </dgm:pt>
    <dgm:pt modelId="{B61FD1DC-090A-4464-8BA0-051CFD343118}" type="pres">
      <dgm:prSet presAssocID="{B5423636-F3D1-4E38-B2C3-BB0E4052F4C8}" presName="parTransOne" presStyleCnt="0"/>
      <dgm:spPr/>
      <dgm:t>
        <a:bodyPr/>
        <a:lstStyle/>
        <a:p>
          <a:endParaRPr lang="es-CO"/>
        </a:p>
      </dgm:t>
    </dgm:pt>
    <dgm:pt modelId="{F505D622-2518-4397-B7E5-56DD0B3600B5}" type="pres">
      <dgm:prSet presAssocID="{B5423636-F3D1-4E38-B2C3-BB0E4052F4C8}" presName="horzOne" presStyleCnt="0"/>
      <dgm:spPr/>
      <dgm:t>
        <a:bodyPr/>
        <a:lstStyle/>
        <a:p>
          <a:endParaRPr lang="es-CO"/>
        </a:p>
      </dgm:t>
    </dgm:pt>
    <dgm:pt modelId="{3453C4E9-DB2B-43DE-994F-E6A29FE2B31A}" type="pres">
      <dgm:prSet presAssocID="{7FBFB485-530E-4145-9171-2B43A6361260}" presName="vertTwo" presStyleCnt="0"/>
      <dgm:spPr/>
      <dgm:t>
        <a:bodyPr/>
        <a:lstStyle/>
        <a:p>
          <a:endParaRPr lang="es-CO"/>
        </a:p>
      </dgm:t>
    </dgm:pt>
    <dgm:pt modelId="{489B1D26-B3F8-48A5-BB82-B75DBB5A06ED}" type="pres">
      <dgm:prSet presAssocID="{7FBFB485-530E-4145-9171-2B43A6361260}" presName="txTwo" presStyleLbl="node2" presStyleIdx="0" presStyleCnt="2" custScaleY="73347" custLinFactNeighborY="-9220">
        <dgm:presLayoutVars>
          <dgm:chPref val="3"/>
        </dgm:presLayoutVars>
      </dgm:prSet>
      <dgm:spPr/>
      <dgm:t>
        <a:bodyPr/>
        <a:lstStyle/>
        <a:p>
          <a:endParaRPr lang="es-CO"/>
        </a:p>
      </dgm:t>
    </dgm:pt>
    <dgm:pt modelId="{185FDDF1-35F2-4603-98AC-7496F482E7AC}" type="pres">
      <dgm:prSet presAssocID="{7FBFB485-530E-4145-9171-2B43A6361260}" presName="horzTwo" presStyleCnt="0"/>
      <dgm:spPr/>
      <dgm:t>
        <a:bodyPr/>
        <a:lstStyle/>
        <a:p>
          <a:endParaRPr lang="es-CO"/>
        </a:p>
      </dgm:t>
    </dgm:pt>
    <dgm:pt modelId="{FFBDB5A5-9B0D-4517-8D41-F6FF43B54EEE}" type="pres">
      <dgm:prSet presAssocID="{7A93E9EC-7A9B-4809-94D5-D922D0BA9C88}" presName="sibSpaceTwo" presStyleCnt="0"/>
      <dgm:spPr/>
      <dgm:t>
        <a:bodyPr/>
        <a:lstStyle/>
        <a:p>
          <a:endParaRPr lang="es-CO"/>
        </a:p>
      </dgm:t>
    </dgm:pt>
    <dgm:pt modelId="{F64D824D-872E-4360-8561-B0F8CA55B71C}" type="pres">
      <dgm:prSet presAssocID="{A5339A1A-C1F2-4CD7-8FC4-866E34B05FCA}" presName="vertTwo" presStyleCnt="0"/>
      <dgm:spPr/>
      <dgm:t>
        <a:bodyPr/>
        <a:lstStyle/>
        <a:p>
          <a:endParaRPr lang="es-CO"/>
        </a:p>
      </dgm:t>
    </dgm:pt>
    <dgm:pt modelId="{58D0AAB9-41A4-43D6-8A99-CCB95A8FDAE6}" type="pres">
      <dgm:prSet presAssocID="{A5339A1A-C1F2-4CD7-8FC4-866E34B05FCA}" presName="txTwo" presStyleLbl="node2" presStyleIdx="1" presStyleCnt="2" custScaleY="73347" custLinFactNeighborX="77" custLinFactNeighborY="-9179">
        <dgm:presLayoutVars>
          <dgm:chPref val="3"/>
        </dgm:presLayoutVars>
      </dgm:prSet>
      <dgm:spPr/>
      <dgm:t>
        <a:bodyPr/>
        <a:lstStyle/>
        <a:p>
          <a:endParaRPr lang="es-CO"/>
        </a:p>
      </dgm:t>
    </dgm:pt>
    <dgm:pt modelId="{61BC8CB9-E4FF-4B4E-B798-C554AEAC92C6}" type="pres">
      <dgm:prSet presAssocID="{A5339A1A-C1F2-4CD7-8FC4-866E34B05FCA}" presName="horzTwo" presStyleCnt="0"/>
      <dgm:spPr/>
      <dgm:t>
        <a:bodyPr/>
        <a:lstStyle/>
        <a:p>
          <a:endParaRPr lang="es-CO"/>
        </a:p>
      </dgm:t>
    </dgm:pt>
  </dgm:ptLst>
  <dgm:cxnLst>
    <dgm:cxn modelId="{92FE187A-7C2A-45FA-8244-5DE531A4F5D1}" type="presOf" srcId="{FA2DFA61-13AA-43A6-9D36-D4A856CB2616}" destId="{76BC66D1-3C08-4A6B-99DC-222D1ADC9ED1}" srcOrd="0" destOrd="0" presId="urn:microsoft.com/office/officeart/2005/8/layout/hierarchy4"/>
    <dgm:cxn modelId="{B29A0398-324D-4936-B368-28B069333E9A}" type="presOf" srcId="{7FBFB485-530E-4145-9171-2B43A6361260}" destId="{489B1D26-B3F8-48A5-BB82-B75DBB5A06ED}" srcOrd="0" destOrd="0" presId="urn:microsoft.com/office/officeart/2005/8/layout/hierarchy4"/>
    <dgm:cxn modelId="{4F388AB0-7D60-44B1-A712-57AD77B82506}" type="presOf" srcId="{B5423636-F3D1-4E38-B2C3-BB0E4052F4C8}" destId="{A4F3164C-27B3-4A40-AA8D-45D812A18E9D}" srcOrd="0" destOrd="0" presId="urn:microsoft.com/office/officeart/2005/8/layout/hierarchy4"/>
    <dgm:cxn modelId="{15789C7C-8706-4545-AE0A-38C1AC4F8CEC}" srcId="{B5423636-F3D1-4E38-B2C3-BB0E4052F4C8}" destId="{7FBFB485-530E-4145-9171-2B43A6361260}" srcOrd="0" destOrd="0" parTransId="{88C05884-144D-43E8-860C-65B3968F4FE3}" sibTransId="{7A93E9EC-7A9B-4809-94D5-D922D0BA9C88}"/>
    <dgm:cxn modelId="{518369F0-9A6E-443F-A5F2-140ED55BFE59}" type="presOf" srcId="{A5339A1A-C1F2-4CD7-8FC4-866E34B05FCA}" destId="{58D0AAB9-41A4-43D6-8A99-CCB95A8FDAE6}" srcOrd="0" destOrd="0" presId="urn:microsoft.com/office/officeart/2005/8/layout/hierarchy4"/>
    <dgm:cxn modelId="{47AB6546-21F6-48BF-ACB8-8A7B913D07A6}" srcId="{B5423636-F3D1-4E38-B2C3-BB0E4052F4C8}" destId="{A5339A1A-C1F2-4CD7-8FC4-866E34B05FCA}" srcOrd="1" destOrd="0" parTransId="{E10461B9-157D-4F86-B704-1F0BA0028D21}" sibTransId="{A0DFF9F9-375C-494E-A4EB-33417C0FCFE4}"/>
    <dgm:cxn modelId="{0B21D9EF-81BD-4711-81DB-8C127BB1F641}" srcId="{FA2DFA61-13AA-43A6-9D36-D4A856CB2616}" destId="{B5423636-F3D1-4E38-B2C3-BB0E4052F4C8}" srcOrd="0" destOrd="0" parTransId="{A0EEBF56-B5E2-4E25-8491-225E55221150}" sibTransId="{B270F98B-794A-4501-BC69-1285F1A41557}"/>
    <dgm:cxn modelId="{D97503D7-1748-45A2-A629-903A0263D4F1}" type="presParOf" srcId="{76BC66D1-3C08-4A6B-99DC-222D1ADC9ED1}" destId="{6652DA97-2224-463C-9DC2-967B50EA9732}" srcOrd="0" destOrd="0" presId="urn:microsoft.com/office/officeart/2005/8/layout/hierarchy4"/>
    <dgm:cxn modelId="{21EB05EE-A948-4CEC-995A-57A1368640B2}" type="presParOf" srcId="{6652DA97-2224-463C-9DC2-967B50EA9732}" destId="{A4F3164C-27B3-4A40-AA8D-45D812A18E9D}" srcOrd="0" destOrd="0" presId="urn:microsoft.com/office/officeart/2005/8/layout/hierarchy4"/>
    <dgm:cxn modelId="{354C760B-38F4-42B5-A535-266F8AE1F5D3}" type="presParOf" srcId="{6652DA97-2224-463C-9DC2-967B50EA9732}" destId="{B61FD1DC-090A-4464-8BA0-051CFD343118}" srcOrd="1" destOrd="0" presId="urn:microsoft.com/office/officeart/2005/8/layout/hierarchy4"/>
    <dgm:cxn modelId="{A1CED703-748D-47CD-8A72-D9AFD3D4A7F8}" type="presParOf" srcId="{6652DA97-2224-463C-9DC2-967B50EA9732}" destId="{F505D622-2518-4397-B7E5-56DD0B3600B5}" srcOrd="2" destOrd="0" presId="urn:microsoft.com/office/officeart/2005/8/layout/hierarchy4"/>
    <dgm:cxn modelId="{3DA14727-1700-45A3-B08B-BC2D61051541}" type="presParOf" srcId="{F505D622-2518-4397-B7E5-56DD0B3600B5}" destId="{3453C4E9-DB2B-43DE-994F-E6A29FE2B31A}" srcOrd="0" destOrd="0" presId="urn:microsoft.com/office/officeart/2005/8/layout/hierarchy4"/>
    <dgm:cxn modelId="{550A1E16-719A-4070-A88D-AA94BF02F0A6}" type="presParOf" srcId="{3453C4E9-DB2B-43DE-994F-E6A29FE2B31A}" destId="{489B1D26-B3F8-48A5-BB82-B75DBB5A06ED}" srcOrd="0" destOrd="0" presId="urn:microsoft.com/office/officeart/2005/8/layout/hierarchy4"/>
    <dgm:cxn modelId="{FD2DB1A5-2F66-44F2-B29C-FD3731A48A28}" type="presParOf" srcId="{3453C4E9-DB2B-43DE-994F-E6A29FE2B31A}" destId="{185FDDF1-35F2-4603-98AC-7496F482E7AC}" srcOrd="1" destOrd="0" presId="urn:microsoft.com/office/officeart/2005/8/layout/hierarchy4"/>
    <dgm:cxn modelId="{DF2E30BB-2CC0-4C22-8A8F-55ACA2C7B6D8}" type="presParOf" srcId="{F505D622-2518-4397-B7E5-56DD0B3600B5}" destId="{FFBDB5A5-9B0D-4517-8D41-F6FF43B54EEE}" srcOrd="1" destOrd="0" presId="urn:microsoft.com/office/officeart/2005/8/layout/hierarchy4"/>
    <dgm:cxn modelId="{8FB60ED6-CEF3-4EEB-83B1-6214234CCB21}" type="presParOf" srcId="{F505D622-2518-4397-B7E5-56DD0B3600B5}" destId="{F64D824D-872E-4360-8561-B0F8CA55B71C}" srcOrd="2" destOrd="0" presId="urn:microsoft.com/office/officeart/2005/8/layout/hierarchy4"/>
    <dgm:cxn modelId="{FC0DCEFD-B46F-4223-B07A-955D70C4ABA2}" type="presParOf" srcId="{F64D824D-872E-4360-8561-B0F8CA55B71C}" destId="{58D0AAB9-41A4-43D6-8A99-CCB95A8FDAE6}" srcOrd="0" destOrd="0" presId="urn:microsoft.com/office/officeart/2005/8/layout/hierarchy4"/>
    <dgm:cxn modelId="{F171A871-04FB-4268-BA7C-8EF88AC79EBD}" type="presParOf" srcId="{F64D824D-872E-4360-8561-B0F8CA55B71C}" destId="{61BC8CB9-E4FF-4B4E-B798-C554AEAC92C6}"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717546B-78C8-4C03-B711-F0CFDBDD3603}" type="doc">
      <dgm:prSet loTypeId="urn:microsoft.com/office/officeart/2005/8/layout/process1" loCatId="process" qsTypeId="urn:microsoft.com/office/officeart/2005/8/quickstyle/simple2" qsCatId="simple" csTypeId="urn:microsoft.com/office/officeart/2005/8/colors/colorful1#3" csCatId="colorful" phldr="1"/>
      <dgm:spPr/>
    </dgm:pt>
    <dgm:pt modelId="{D7C351BB-2E29-4E80-96B8-99E6DC646BC8}">
      <dgm:prSet phldrT="[Texto]"/>
      <dgm:spPr/>
      <dgm:t>
        <a:bodyPr/>
        <a:lstStyle/>
        <a:p>
          <a:r>
            <a:rPr lang="es-CO" dirty="0" smtClean="0">
              <a:latin typeface="Arial" pitchFamily="34" charset="0"/>
              <a:cs typeface="Arial" pitchFamily="34" charset="0"/>
            </a:rPr>
            <a:t>La gestión de los documentos en la Administración es considerada algo banal y formal</a:t>
          </a:r>
          <a:endParaRPr lang="es-CO" dirty="0"/>
        </a:p>
      </dgm:t>
    </dgm:pt>
    <dgm:pt modelId="{64A08F38-A9BD-43F9-BF8F-C4877A17FE61}" type="parTrans" cxnId="{5753B1B4-F81E-4E4F-8802-5F7A5E1B10EB}">
      <dgm:prSet/>
      <dgm:spPr/>
      <dgm:t>
        <a:bodyPr/>
        <a:lstStyle/>
        <a:p>
          <a:endParaRPr lang="es-CO"/>
        </a:p>
      </dgm:t>
    </dgm:pt>
    <dgm:pt modelId="{5C0E47EA-0814-424A-9D04-73C1A128804E}" type="sibTrans" cxnId="{5753B1B4-F81E-4E4F-8802-5F7A5E1B10EB}">
      <dgm:prSet/>
      <dgm:spPr/>
      <dgm:t>
        <a:bodyPr/>
        <a:lstStyle/>
        <a:p>
          <a:endParaRPr lang="es-CO"/>
        </a:p>
      </dgm:t>
    </dgm:pt>
    <dgm:pt modelId="{DDF0B2D5-8920-46D9-A0B5-8ECA1EA25A07}">
      <dgm:prSet phldrT="[Texto]"/>
      <dgm:spPr/>
      <dgm:t>
        <a:bodyPr/>
        <a:lstStyle/>
        <a:p>
          <a:r>
            <a:rPr lang="es-CO" dirty="0" smtClean="0"/>
            <a:t>En cuanto a eliminaciones y transferencias, se remite generalmente a la voluntad de los ministerios afectados, según sus propios criterios.</a:t>
          </a:r>
          <a:endParaRPr lang="es-CO" dirty="0"/>
        </a:p>
      </dgm:t>
    </dgm:pt>
    <dgm:pt modelId="{B9D40184-04F4-472E-AFA4-297AAA59F44A}" type="sibTrans" cxnId="{9F81E571-8DF5-408C-8523-68D9BBDCABAF}">
      <dgm:prSet/>
      <dgm:spPr/>
      <dgm:t>
        <a:bodyPr/>
        <a:lstStyle/>
        <a:p>
          <a:endParaRPr lang="es-CO"/>
        </a:p>
      </dgm:t>
    </dgm:pt>
    <dgm:pt modelId="{7DF280EB-B7C0-47FF-A55D-65108B3A9C34}" type="parTrans" cxnId="{9F81E571-8DF5-408C-8523-68D9BBDCABAF}">
      <dgm:prSet/>
      <dgm:spPr/>
      <dgm:t>
        <a:bodyPr/>
        <a:lstStyle/>
        <a:p>
          <a:endParaRPr lang="es-CO"/>
        </a:p>
      </dgm:t>
    </dgm:pt>
    <dgm:pt modelId="{32165D9E-38CF-4DE8-87D1-A11076B0830B}">
      <dgm:prSet phldrT="[Texto]"/>
      <dgm:spPr/>
      <dgm:t>
        <a:bodyPr/>
        <a:lstStyle/>
        <a:p>
          <a:r>
            <a:rPr lang="es-CO" dirty="0" smtClean="0">
              <a:solidFill>
                <a:schemeClr val="accent4">
                  <a:lumMod val="50000"/>
                </a:schemeClr>
              </a:solidFill>
            </a:rPr>
            <a:t>La creación, conservación y utilización de los archivos de gestión, los Archivos Nacionales tienen sólo una función consultiva sin control real.</a:t>
          </a:r>
          <a:endParaRPr lang="es-CO" dirty="0">
            <a:solidFill>
              <a:schemeClr val="accent4">
                <a:lumMod val="50000"/>
              </a:schemeClr>
            </a:solidFill>
          </a:endParaRPr>
        </a:p>
      </dgm:t>
    </dgm:pt>
    <dgm:pt modelId="{C3CA5763-073C-40A7-8951-931EDB096AA1}" type="sibTrans" cxnId="{50A0F5A8-648D-40D5-BF65-40462B75B7A7}">
      <dgm:prSet/>
      <dgm:spPr/>
      <dgm:t>
        <a:bodyPr/>
        <a:lstStyle/>
        <a:p>
          <a:endParaRPr lang="es-CO"/>
        </a:p>
      </dgm:t>
    </dgm:pt>
    <dgm:pt modelId="{8500B481-E718-45DC-8994-43925A798E2A}" type="parTrans" cxnId="{50A0F5A8-648D-40D5-BF65-40462B75B7A7}">
      <dgm:prSet/>
      <dgm:spPr/>
      <dgm:t>
        <a:bodyPr/>
        <a:lstStyle/>
        <a:p>
          <a:endParaRPr lang="es-CO"/>
        </a:p>
      </dgm:t>
    </dgm:pt>
    <dgm:pt modelId="{C236ACFB-38FF-407D-A0EE-C83669A6F727}" type="pres">
      <dgm:prSet presAssocID="{B717546B-78C8-4C03-B711-F0CFDBDD3603}" presName="Name0" presStyleCnt="0">
        <dgm:presLayoutVars>
          <dgm:dir/>
          <dgm:resizeHandles val="exact"/>
        </dgm:presLayoutVars>
      </dgm:prSet>
      <dgm:spPr/>
    </dgm:pt>
    <dgm:pt modelId="{D0181BDD-BB42-411C-92F4-10EA947C62E8}" type="pres">
      <dgm:prSet presAssocID="{D7C351BB-2E29-4E80-96B8-99E6DC646BC8}" presName="node" presStyleLbl="node1" presStyleIdx="0" presStyleCnt="3">
        <dgm:presLayoutVars>
          <dgm:bulletEnabled val="1"/>
        </dgm:presLayoutVars>
      </dgm:prSet>
      <dgm:spPr/>
      <dgm:t>
        <a:bodyPr/>
        <a:lstStyle/>
        <a:p>
          <a:endParaRPr lang="es-CO"/>
        </a:p>
      </dgm:t>
    </dgm:pt>
    <dgm:pt modelId="{3382C7A2-E641-437B-9570-C338C1EA96B0}" type="pres">
      <dgm:prSet presAssocID="{5C0E47EA-0814-424A-9D04-73C1A128804E}" presName="sibTrans" presStyleLbl="sibTrans2D1" presStyleIdx="0" presStyleCnt="2"/>
      <dgm:spPr/>
      <dgm:t>
        <a:bodyPr/>
        <a:lstStyle/>
        <a:p>
          <a:endParaRPr lang="es-CO"/>
        </a:p>
      </dgm:t>
    </dgm:pt>
    <dgm:pt modelId="{BEE78872-98BE-4782-930B-8E2B72DE5D57}" type="pres">
      <dgm:prSet presAssocID="{5C0E47EA-0814-424A-9D04-73C1A128804E}" presName="connectorText" presStyleLbl="sibTrans2D1" presStyleIdx="0" presStyleCnt="2"/>
      <dgm:spPr/>
      <dgm:t>
        <a:bodyPr/>
        <a:lstStyle/>
        <a:p>
          <a:endParaRPr lang="es-CO"/>
        </a:p>
      </dgm:t>
    </dgm:pt>
    <dgm:pt modelId="{5D48A38C-CC98-4C72-A797-5DBD63D73F78}" type="pres">
      <dgm:prSet presAssocID="{32165D9E-38CF-4DE8-87D1-A11076B0830B}" presName="node" presStyleLbl="node1" presStyleIdx="1" presStyleCnt="3">
        <dgm:presLayoutVars>
          <dgm:bulletEnabled val="1"/>
        </dgm:presLayoutVars>
      </dgm:prSet>
      <dgm:spPr/>
      <dgm:t>
        <a:bodyPr/>
        <a:lstStyle/>
        <a:p>
          <a:endParaRPr lang="es-CO"/>
        </a:p>
      </dgm:t>
    </dgm:pt>
    <dgm:pt modelId="{86EE5DAB-DD8F-4116-B2EA-EB228820B8B6}" type="pres">
      <dgm:prSet presAssocID="{C3CA5763-073C-40A7-8951-931EDB096AA1}" presName="sibTrans" presStyleLbl="sibTrans2D1" presStyleIdx="1" presStyleCnt="2"/>
      <dgm:spPr/>
      <dgm:t>
        <a:bodyPr/>
        <a:lstStyle/>
        <a:p>
          <a:endParaRPr lang="es-CO"/>
        </a:p>
      </dgm:t>
    </dgm:pt>
    <dgm:pt modelId="{37045DD9-3566-446F-A7C3-7A279789C270}" type="pres">
      <dgm:prSet presAssocID="{C3CA5763-073C-40A7-8951-931EDB096AA1}" presName="connectorText" presStyleLbl="sibTrans2D1" presStyleIdx="1" presStyleCnt="2"/>
      <dgm:spPr/>
      <dgm:t>
        <a:bodyPr/>
        <a:lstStyle/>
        <a:p>
          <a:endParaRPr lang="es-CO"/>
        </a:p>
      </dgm:t>
    </dgm:pt>
    <dgm:pt modelId="{8768F7F7-E7DA-4592-B64C-AEC81D567C12}" type="pres">
      <dgm:prSet presAssocID="{DDF0B2D5-8920-46D9-A0B5-8ECA1EA25A07}" presName="node" presStyleLbl="node1" presStyleIdx="2" presStyleCnt="3">
        <dgm:presLayoutVars>
          <dgm:bulletEnabled val="1"/>
        </dgm:presLayoutVars>
      </dgm:prSet>
      <dgm:spPr/>
      <dgm:t>
        <a:bodyPr/>
        <a:lstStyle/>
        <a:p>
          <a:endParaRPr lang="es-CO"/>
        </a:p>
      </dgm:t>
    </dgm:pt>
  </dgm:ptLst>
  <dgm:cxnLst>
    <dgm:cxn modelId="{03231E19-E2AB-4DA1-BD74-735BF354F2D8}" type="presOf" srcId="{C3CA5763-073C-40A7-8951-931EDB096AA1}" destId="{86EE5DAB-DD8F-4116-B2EA-EB228820B8B6}" srcOrd="0" destOrd="0" presId="urn:microsoft.com/office/officeart/2005/8/layout/process1"/>
    <dgm:cxn modelId="{0806FF62-DBA9-467A-B0BE-FFDC1050F306}" type="presOf" srcId="{DDF0B2D5-8920-46D9-A0B5-8ECA1EA25A07}" destId="{8768F7F7-E7DA-4592-B64C-AEC81D567C12}" srcOrd="0" destOrd="0" presId="urn:microsoft.com/office/officeart/2005/8/layout/process1"/>
    <dgm:cxn modelId="{8B3317ED-C4D5-489F-9F94-A439EBE9519F}" type="presOf" srcId="{5C0E47EA-0814-424A-9D04-73C1A128804E}" destId="{3382C7A2-E641-437B-9570-C338C1EA96B0}" srcOrd="0" destOrd="0" presId="urn:microsoft.com/office/officeart/2005/8/layout/process1"/>
    <dgm:cxn modelId="{DFA28E11-C554-4787-A694-4E53852D9AEE}" type="presOf" srcId="{5C0E47EA-0814-424A-9D04-73C1A128804E}" destId="{BEE78872-98BE-4782-930B-8E2B72DE5D57}" srcOrd="1" destOrd="0" presId="urn:microsoft.com/office/officeart/2005/8/layout/process1"/>
    <dgm:cxn modelId="{5753B1B4-F81E-4E4F-8802-5F7A5E1B10EB}" srcId="{B717546B-78C8-4C03-B711-F0CFDBDD3603}" destId="{D7C351BB-2E29-4E80-96B8-99E6DC646BC8}" srcOrd="0" destOrd="0" parTransId="{64A08F38-A9BD-43F9-BF8F-C4877A17FE61}" sibTransId="{5C0E47EA-0814-424A-9D04-73C1A128804E}"/>
    <dgm:cxn modelId="{4B617BAD-3A25-4D21-9499-1EE1010D3CE4}" type="presOf" srcId="{B717546B-78C8-4C03-B711-F0CFDBDD3603}" destId="{C236ACFB-38FF-407D-A0EE-C83669A6F727}" srcOrd="0" destOrd="0" presId="urn:microsoft.com/office/officeart/2005/8/layout/process1"/>
    <dgm:cxn modelId="{7B13006D-C982-4A10-B06D-135459A07934}" type="presOf" srcId="{D7C351BB-2E29-4E80-96B8-99E6DC646BC8}" destId="{D0181BDD-BB42-411C-92F4-10EA947C62E8}" srcOrd="0" destOrd="0" presId="urn:microsoft.com/office/officeart/2005/8/layout/process1"/>
    <dgm:cxn modelId="{4E43AF03-AE49-4440-AF00-45801037D495}" type="presOf" srcId="{C3CA5763-073C-40A7-8951-931EDB096AA1}" destId="{37045DD9-3566-446F-A7C3-7A279789C270}" srcOrd="1" destOrd="0" presId="urn:microsoft.com/office/officeart/2005/8/layout/process1"/>
    <dgm:cxn modelId="{50A0F5A8-648D-40D5-BF65-40462B75B7A7}" srcId="{B717546B-78C8-4C03-B711-F0CFDBDD3603}" destId="{32165D9E-38CF-4DE8-87D1-A11076B0830B}" srcOrd="1" destOrd="0" parTransId="{8500B481-E718-45DC-8994-43925A798E2A}" sibTransId="{C3CA5763-073C-40A7-8951-931EDB096AA1}"/>
    <dgm:cxn modelId="{7DCFB9CD-D0B9-4F81-8545-ED9666DD1AEF}" type="presOf" srcId="{32165D9E-38CF-4DE8-87D1-A11076B0830B}" destId="{5D48A38C-CC98-4C72-A797-5DBD63D73F78}" srcOrd="0" destOrd="0" presId="urn:microsoft.com/office/officeart/2005/8/layout/process1"/>
    <dgm:cxn modelId="{9F81E571-8DF5-408C-8523-68D9BBDCABAF}" srcId="{B717546B-78C8-4C03-B711-F0CFDBDD3603}" destId="{DDF0B2D5-8920-46D9-A0B5-8ECA1EA25A07}" srcOrd="2" destOrd="0" parTransId="{7DF280EB-B7C0-47FF-A55D-65108B3A9C34}" sibTransId="{B9D40184-04F4-472E-AFA4-297AAA59F44A}"/>
    <dgm:cxn modelId="{BA012236-1E53-4B8E-8943-E25243DEB698}" type="presParOf" srcId="{C236ACFB-38FF-407D-A0EE-C83669A6F727}" destId="{D0181BDD-BB42-411C-92F4-10EA947C62E8}" srcOrd="0" destOrd="0" presId="urn:microsoft.com/office/officeart/2005/8/layout/process1"/>
    <dgm:cxn modelId="{3B8162AC-F38C-478E-89DD-39D13DCB89C0}" type="presParOf" srcId="{C236ACFB-38FF-407D-A0EE-C83669A6F727}" destId="{3382C7A2-E641-437B-9570-C338C1EA96B0}" srcOrd="1" destOrd="0" presId="urn:microsoft.com/office/officeart/2005/8/layout/process1"/>
    <dgm:cxn modelId="{E7ED4BDF-87CE-4130-9441-EEA33D34BFFE}" type="presParOf" srcId="{3382C7A2-E641-437B-9570-C338C1EA96B0}" destId="{BEE78872-98BE-4782-930B-8E2B72DE5D57}" srcOrd="0" destOrd="0" presId="urn:microsoft.com/office/officeart/2005/8/layout/process1"/>
    <dgm:cxn modelId="{7713C42D-393B-4E3F-8A65-85C5C8E0C576}" type="presParOf" srcId="{C236ACFB-38FF-407D-A0EE-C83669A6F727}" destId="{5D48A38C-CC98-4C72-A797-5DBD63D73F78}" srcOrd="2" destOrd="0" presId="urn:microsoft.com/office/officeart/2005/8/layout/process1"/>
    <dgm:cxn modelId="{5870B95E-19CD-4638-9360-10342AB9B69C}" type="presParOf" srcId="{C236ACFB-38FF-407D-A0EE-C83669A6F727}" destId="{86EE5DAB-DD8F-4116-B2EA-EB228820B8B6}" srcOrd="3" destOrd="0" presId="urn:microsoft.com/office/officeart/2005/8/layout/process1"/>
    <dgm:cxn modelId="{EA4E2C4D-A6BF-4124-85FD-28768DF0D134}" type="presParOf" srcId="{86EE5DAB-DD8F-4116-B2EA-EB228820B8B6}" destId="{37045DD9-3566-446F-A7C3-7A279789C270}" srcOrd="0" destOrd="0" presId="urn:microsoft.com/office/officeart/2005/8/layout/process1"/>
    <dgm:cxn modelId="{44CEDBA4-88CC-48F1-AB44-BB2A1C3331FE}" type="presParOf" srcId="{C236ACFB-38FF-407D-A0EE-C83669A6F727}" destId="{8768F7F7-E7DA-4592-B64C-AEC81D567C12}" srcOrd="4"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B5873A2-09D0-4054-98AC-E3DC21A3E303}" type="doc">
      <dgm:prSet loTypeId="urn:microsoft.com/office/officeart/2008/layout/LinedList" loCatId="list" qsTypeId="urn:microsoft.com/office/officeart/2005/8/quickstyle/3d2" qsCatId="3D" csTypeId="urn:microsoft.com/office/officeart/2005/8/colors/colorful1#4" csCatId="colorful" phldr="1"/>
      <dgm:spPr/>
      <dgm:t>
        <a:bodyPr/>
        <a:lstStyle/>
        <a:p>
          <a:endParaRPr lang="es-CO"/>
        </a:p>
      </dgm:t>
    </dgm:pt>
    <dgm:pt modelId="{3CC784DA-2B62-45CB-A248-2042ABF2378D}">
      <dgm:prSet phldrT="[Texto]" phldr="1" custT="1"/>
      <dgm:spPr/>
      <dgm:t>
        <a:bodyPr/>
        <a:lstStyle/>
        <a:p>
          <a:endParaRPr lang="es-CO" sz="1700" dirty="0"/>
        </a:p>
      </dgm:t>
    </dgm:pt>
    <dgm:pt modelId="{E2921055-7CD1-46FC-BC8C-465A34C50742}" type="parTrans" cxnId="{5899A92A-6957-46EE-AB90-387A771D62F0}">
      <dgm:prSet/>
      <dgm:spPr/>
      <dgm:t>
        <a:bodyPr/>
        <a:lstStyle/>
        <a:p>
          <a:endParaRPr lang="es-CO" sz="1700"/>
        </a:p>
      </dgm:t>
    </dgm:pt>
    <dgm:pt modelId="{C52ADF9C-1D14-4372-A21E-499996BD195E}" type="sibTrans" cxnId="{5899A92A-6957-46EE-AB90-387A771D62F0}">
      <dgm:prSet/>
      <dgm:spPr/>
      <dgm:t>
        <a:bodyPr/>
        <a:lstStyle/>
        <a:p>
          <a:endParaRPr lang="es-CO" sz="1700"/>
        </a:p>
      </dgm:t>
    </dgm:pt>
    <dgm:pt modelId="{04051411-41AA-4B0F-8C1F-053DFC1697DD}">
      <dgm:prSet phldrT="[Texto]" custT="1"/>
      <dgm:spPr/>
      <dgm:t>
        <a:bodyPr/>
        <a:lstStyle/>
        <a:p>
          <a:pPr algn="just"/>
          <a:r>
            <a:rPr lang="es-CO" sz="1700" dirty="0" smtClean="0"/>
            <a:t>Dificultad en conseguir eficacia.</a:t>
          </a:r>
          <a:endParaRPr lang="es-CO" sz="1700" dirty="0"/>
        </a:p>
      </dgm:t>
    </dgm:pt>
    <dgm:pt modelId="{86B300F8-C84D-4D74-A2DC-2A208C89B193}" type="parTrans" cxnId="{2C653E77-3061-48C9-90F0-E6461BD114E3}">
      <dgm:prSet/>
      <dgm:spPr/>
      <dgm:t>
        <a:bodyPr/>
        <a:lstStyle/>
        <a:p>
          <a:endParaRPr lang="es-CO" sz="1700"/>
        </a:p>
      </dgm:t>
    </dgm:pt>
    <dgm:pt modelId="{F315B6AD-A244-45B7-932C-3948FA6513B2}" type="sibTrans" cxnId="{2C653E77-3061-48C9-90F0-E6461BD114E3}">
      <dgm:prSet/>
      <dgm:spPr/>
      <dgm:t>
        <a:bodyPr/>
        <a:lstStyle/>
        <a:p>
          <a:endParaRPr lang="es-CO" sz="1700"/>
        </a:p>
      </dgm:t>
    </dgm:pt>
    <dgm:pt modelId="{903F93A1-6268-4950-82B7-0C35338F22CC}">
      <dgm:prSet phldrT="[Texto]" custT="1"/>
      <dgm:spPr/>
      <dgm:t>
        <a:bodyPr/>
        <a:lstStyle/>
        <a:p>
          <a:pPr algn="just"/>
          <a:r>
            <a:rPr lang="es-CO" sz="1700" dirty="0" smtClean="0"/>
            <a:t>No existen estudios científicos sobre procedimientos administrativos.</a:t>
          </a:r>
          <a:endParaRPr lang="es-CO" sz="1700" dirty="0"/>
        </a:p>
      </dgm:t>
    </dgm:pt>
    <dgm:pt modelId="{C6B57E40-43CB-4C57-8866-3220845CF5D1}" type="parTrans" cxnId="{05A2965E-34E8-4FA7-870D-F975A2063E9E}">
      <dgm:prSet/>
      <dgm:spPr/>
      <dgm:t>
        <a:bodyPr/>
        <a:lstStyle/>
        <a:p>
          <a:endParaRPr lang="es-CO" sz="1700"/>
        </a:p>
      </dgm:t>
    </dgm:pt>
    <dgm:pt modelId="{D0D89D79-89ED-4789-9BCB-15A04DEA749D}" type="sibTrans" cxnId="{05A2965E-34E8-4FA7-870D-F975A2063E9E}">
      <dgm:prSet/>
      <dgm:spPr/>
      <dgm:t>
        <a:bodyPr/>
        <a:lstStyle/>
        <a:p>
          <a:endParaRPr lang="es-CO" sz="1700"/>
        </a:p>
      </dgm:t>
    </dgm:pt>
    <dgm:pt modelId="{87965BCF-E95D-4ABD-A651-85628FB80D78}">
      <dgm:prSet phldrT="[Texto]" custT="1"/>
      <dgm:spPr/>
      <dgm:t>
        <a:bodyPr/>
        <a:lstStyle/>
        <a:p>
          <a:pPr algn="just"/>
          <a:r>
            <a:rPr lang="es-CO" sz="1700" dirty="0" smtClean="0"/>
            <a:t>Fuerte centralización de los archivos, con un rígido sistema de control de la documentación en su fase de tramitación.</a:t>
          </a:r>
          <a:endParaRPr lang="es-CO" sz="1700" dirty="0"/>
        </a:p>
      </dgm:t>
    </dgm:pt>
    <dgm:pt modelId="{9290FF61-D552-42EF-819F-3CFB7120D56C}" type="sibTrans" cxnId="{76D73FF3-2225-4DF4-93C0-3A1CFACBD602}">
      <dgm:prSet/>
      <dgm:spPr/>
      <dgm:t>
        <a:bodyPr/>
        <a:lstStyle/>
        <a:p>
          <a:endParaRPr lang="es-CO" sz="1700"/>
        </a:p>
      </dgm:t>
    </dgm:pt>
    <dgm:pt modelId="{477055A4-33A5-4582-A7BE-1E5632B738F7}" type="parTrans" cxnId="{76D73FF3-2225-4DF4-93C0-3A1CFACBD602}">
      <dgm:prSet/>
      <dgm:spPr/>
      <dgm:t>
        <a:bodyPr/>
        <a:lstStyle/>
        <a:p>
          <a:endParaRPr lang="es-CO" sz="1700"/>
        </a:p>
      </dgm:t>
    </dgm:pt>
    <dgm:pt modelId="{4ED4F5F0-C3E4-45B1-B02C-BBE2E0DA3765}" type="pres">
      <dgm:prSet presAssocID="{2B5873A2-09D0-4054-98AC-E3DC21A3E303}" presName="vert0" presStyleCnt="0">
        <dgm:presLayoutVars>
          <dgm:dir/>
          <dgm:animOne val="branch"/>
          <dgm:animLvl val="lvl"/>
        </dgm:presLayoutVars>
      </dgm:prSet>
      <dgm:spPr/>
      <dgm:t>
        <a:bodyPr/>
        <a:lstStyle/>
        <a:p>
          <a:endParaRPr lang="es-CO"/>
        </a:p>
      </dgm:t>
    </dgm:pt>
    <dgm:pt modelId="{8EF44A12-8547-41F5-9EA7-B9E302202862}" type="pres">
      <dgm:prSet presAssocID="{3CC784DA-2B62-45CB-A248-2042ABF2378D}" presName="thickLine" presStyleLbl="alignNode1" presStyleIdx="0" presStyleCnt="1"/>
      <dgm:spPr/>
    </dgm:pt>
    <dgm:pt modelId="{4ED95DB2-8E11-405A-8705-447A3AC26F03}" type="pres">
      <dgm:prSet presAssocID="{3CC784DA-2B62-45CB-A248-2042ABF2378D}" presName="horz1" presStyleCnt="0"/>
      <dgm:spPr/>
    </dgm:pt>
    <dgm:pt modelId="{68B7E3D6-5126-447F-BFDE-A2312E0DADC1}" type="pres">
      <dgm:prSet presAssocID="{3CC784DA-2B62-45CB-A248-2042ABF2378D}" presName="tx1" presStyleLbl="revTx" presStyleIdx="0" presStyleCnt="4"/>
      <dgm:spPr/>
      <dgm:t>
        <a:bodyPr/>
        <a:lstStyle/>
        <a:p>
          <a:endParaRPr lang="es-CO"/>
        </a:p>
      </dgm:t>
    </dgm:pt>
    <dgm:pt modelId="{F9A90CF5-23FF-49BA-8C3B-AACAD28B22CD}" type="pres">
      <dgm:prSet presAssocID="{3CC784DA-2B62-45CB-A248-2042ABF2378D}" presName="vert1" presStyleCnt="0"/>
      <dgm:spPr/>
    </dgm:pt>
    <dgm:pt modelId="{F2FE45B4-A959-41E2-A7EE-292A5D9D109C}" type="pres">
      <dgm:prSet presAssocID="{87965BCF-E95D-4ABD-A651-85628FB80D78}" presName="vertSpace2a" presStyleCnt="0"/>
      <dgm:spPr/>
    </dgm:pt>
    <dgm:pt modelId="{59AD9BBE-B0E4-4E77-93F8-7D4D9EAAEBFC}" type="pres">
      <dgm:prSet presAssocID="{87965BCF-E95D-4ABD-A651-85628FB80D78}" presName="horz2" presStyleCnt="0"/>
      <dgm:spPr/>
    </dgm:pt>
    <dgm:pt modelId="{9804E5BD-9623-4F5A-A075-44F818CD13C3}" type="pres">
      <dgm:prSet presAssocID="{87965BCF-E95D-4ABD-A651-85628FB80D78}" presName="horzSpace2" presStyleCnt="0"/>
      <dgm:spPr/>
    </dgm:pt>
    <dgm:pt modelId="{1CC3D277-E3D5-4DBB-948D-063E8BE2890B}" type="pres">
      <dgm:prSet presAssocID="{87965BCF-E95D-4ABD-A651-85628FB80D78}" presName="tx2" presStyleLbl="revTx" presStyleIdx="1" presStyleCnt="4" custScaleY="30722" custLinFactNeighborY="1421"/>
      <dgm:spPr/>
      <dgm:t>
        <a:bodyPr/>
        <a:lstStyle/>
        <a:p>
          <a:endParaRPr lang="es-CO"/>
        </a:p>
      </dgm:t>
    </dgm:pt>
    <dgm:pt modelId="{7C747539-4297-4542-AEBF-8DA6C3360AD0}" type="pres">
      <dgm:prSet presAssocID="{87965BCF-E95D-4ABD-A651-85628FB80D78}" presName="vert2" presStyleCnt="0"/>
      <dgm:spPr/>
    </dgm:pt>
    <dgm:pt modelId="{BF6F6D7E-450B-4489-BBD9-BA4FEB56EA1A}" type="pres">
      <dgm:prSet presAssocID="{87965BCF-E95D-4ABD-A651-85628FB80D78}" presName="thinLine2b" presStyleLbl="callout" presStyleIdx="0" presStyleCnt="3"/>
      <dgm:spPr/>
    </dgm:pt>
    <dgm:pt modelId="{E4284B91-86FE-4B67-A446-487C1656A97A}" type="pres">
      <dgm:prSet presAssocID="{87965BCF-E95D-4ABD-A651-85628FB80D78}" presName="vertSpace2b" presStyleCnt="0"/>
      <dgm:spPr/>
    </dgm:pt>
    <dgm:pt modelId="{F0A5BCE5-0372-4290-9DD5-FDFE71DB5041}" type="pres">
      <dgm:prSet presAssocID="{04051411-41AA-4B0F-8C1F-053DFC1697DD}" presName="horz2" presStyleCnt="0"/>
      <dgm:spPr/>
    </dgm:pt>
    <dgm:pt modelId="{D6D093C1-A43B-427E-B987-7923C75F1AE2}" type="pres">
      <dgm:prSet presAssocID="{04051411-41AA-4B0F-8C1F-053DFC1697DD}" presName="horzSpace2" presStyleCnt="0"/>
      <dgm:spPr/>
    </dgm:pt>
    <dgm:pt modelId="{FA541DE9-6959-4893-9D57-F5B6CF3E4AE5}" type="pres">
      <dgm:prSet presAssocID="{04051411-41AA-4B0F-8C1F-053DFC1697DD}" presName="tx2" presStyleLbl="revTx" presStyleIdx="2" presStyleCnt="4" custScaleY="17916" custLinFactNeighborY="1372"/>
      <dgm:spPr/>
      <dgm:t>
        <a:bodyPr/>
        <a:lstStyle/>
        <a:p>
          <a:endParaRPr lang="es-CO"/>
        </a:p>
      </dgm:t>
    </dgm:pt>
    <dgm:pt modelId="{192513C8-424F-43C7-AF99-4865785ADD44}" type="pres">
      <dgm:prSet presAssocID="{04051411-41AA-4B0F-8C1F-053DFC1697DD}" presName="vert2" presStyleCnt="0"/>
      <dgm:spPr/>
    </dgm:pt>
    <dgm:pt modelId="{C3C7AF84-AA36-4A2C-8E21-01FC1B47FCE7}" type="pres">
      <dgm:prSet presAssocID="{04051411-41AA-4B0F-8C1F-053DFC1697DD}" presName="thinLine2b" presStyleLbl="callout" presStyleIdx="1" presStyleCnt="3"/>
      <dgm:spPr/>
    </dgm:pt>
    <dgm:pt modelId="{1446FFA8-8CFA-4745-9D48-FB94BAF864B8}" type="pres">
      <dgm:prSet presAssocID="{04051411-41AA-4B0F-8C1F-053DFC1697DD}" presName="vertSpace2b" presStyleCnt="0"/>
      <dgm:spPr/>
    </dgm:pt>
    <dgm:pt modelId="{5A37E24A-60A5-4623-9AD4-711E76767652}" type="pres">
      <dgm:prSet presAssocID="{903F93A1-6268-4950-82B7-0C35338F22CC}" presName="horz2" presStyleCnt="0"/>
      <dgm:spPr/>
    </dgm:pt>
    <dgm:pt modelId="{4832B9E2-0347-4E30-B674-F54C342E0DAB}" type="pres">
      <dgm:prSet presAssocID="{903F93A1-6268-4950-82B7-0C35338F22CC}" presName="horzSpace2" presStyleCnt="0"/>
      <dgm:spPr/>
    </dgm:pt>
    <dgm:pt modelId="{12741769-2F2C-4202-84AE-555E5BB5559C}" type="pres">
      <dgm:prSet presAssocID="{903F93A1-6268-4950-82B7-0C35338F22CC}" presName="tx2" presStyleLbl="revTx" presStyleIdx="3" presStyleCnt="4" custScaleY="29788" custLinFactNeighborY="903"/>
      <dgm:spPr/>
      <dgm:t>
        <a:bodyPr/>
        <a:lstStyle/>
        <a:p>
          <a:endParaRPr lang="es-CO"/>
        </a:p>
      </dgm:t>
    </dgm:pt>
    <dgm:pt modelId="{D3B88679-8599-4D00-9D1E-BFA9A273C531}" type="pres">
      <dgm:prSet presAssocID="{903F93A1-6268-4950-82B7-0C35338F22CC}" presName="vert2" presStyleCnt="0"/>
      <dgm:spPr/>
    </dgm:pt>
    <dgm:pt modelId="{4C576C6E-0E9C-4B65-B225-7362C95FEEB9}" type="pres">
      <dgm:prSet presAssocID="{903F93A1-6268-4950-82B7-0C35338F22CC}" presName="thinLine2b" presStyleLbl="callout" presStyleIdx="2" presStyleCnt="3"/>
      <dgm:spPr/>
    </dgm:pt>
    <dgm:pt modelId="{10B97EA7-7B51-420C-90C9-472898CB2AED}" type="pres">
      <dgm:prSet presAssocID="{903F93A1-6268-4950-82B7-0C35338F22CC}" presName="vertSpace2b" presStyleCnt="0"/>
      <dgm:spPr/>
    </dgm:pt>
  </dgm:ptLst>
  <dgm:cxnLst>
    <dgm:cxn modelId="{7B5A7100-17F9-4AF9-ADD2-298682E729C3}" type="presOf" srcId="{87965BCF-E95D-4ABD-A651-85628FB80D78}" destId="{1CC3D277-E3D5-4DBB-948D-063E8BE2890B}" srcOrd="0" destOrd="0" presId="urn:microsoft.com/office/officeart/2008/layout/LinedList"/>
    <dgm:cxn modelId="{FEE2B7B7-5333-4D91-A168-33A426AFDA5E}" type="presOf" srcId="{04051411-41AA-4B0F-8C1F-053DFC1697DD}" destId="{FA541DE9-6959-4893-9D57-F5B6CF3E4AE5}" srcOrd="0" destOrd="0" presId="urn:microsoft.com/office/officeart/2008/layout/LinedList"/>
    <dgm:cxn modelId="{2C653E77-3061-48C9-90F0-E6461BD114E3}" srcId="{3CC784DA-2B62-45CB-A248-2042ABF2378D}" destId="{04051411-41AA-4B0F-8C1F-053DFC1697DD}" srcOrd="1" destOrd="0" parTransId="{86B300F8-C84D-4D74-A2DC-2A208C89B193}" sibTransId="{F315B6AD-A244-45B7-932C-3948FA6513B2}"/>
    <dgm:cxn modelId="{E6F647E5-1381-4A41-B147-7F66E80F8627}" type="presOf" srcId="{2B5873A2-09D0-4054-98AC-E3DC21A3E303}" destId="{4ED4F5F0-C3E4-45B1-B02C-BBE2E0DA3765}" srcOrd="0" destOrd="0" presId="urn:microsoft.com/office/officeart/2008/layout/LinedList"/>
    <dgm:cxn modelId="{76D73FF3-2225-4DF4-93C0-3A1CFACBD602}" srcId="{3CC784DA-2B62-45CB-A248-2042ABF2378D}" destId="{87965BCF-E95D-4ABD-A651-85628FB80D78}" srcOrd="0" destOrd="0" parTransId="{477055A4-33A5-4582-A7BE-1E5632B738F7}" sibTransId="{9290FF61-D552-42EF-819F-3CFB7120D56C}"/>
    <dgm:cxn modelId="{5899A92A-6957-46EE-AB90-387A771D62F0}" srcId="{2B5873A2-09D0-4054-98AC-E3DC21A3E303}" destId="{3CC784DA-2B62-45CB-A248-2042ABF2378D}" srcOrd="0" destOrd="0" parTransId="{E2921055-7CD1-46FC-BC8C-465A34C50742}" sibTransId="{C52ADF9C-1D14-4372-A21E-499996BD195E}"/>
    <dgm:cxn modelId="{8665290C-862C-4CD1-A172-6E1795A67418}" type="presOf" srcId="{3CC784DA-2B62-45CB-A248-2042ABF2378D}" destId="{68B7E3D6-5126-447F-BFDE-A2312E0DADC1}" srcOrd="0" destOrd="0" presId="urn:microsoft.com/office/officeart/2008/layout/LinedList"/>
    <dgm:cxn modelId="{38C11B20-6001-461F-88E0-386F6CF7C9FC}" type="presOf" srcId="{903F93A1-6268-4950-82B7-0C35338F22CC}" destId="{12741769-2F2C-4202-84AE-555E5BB5559C}" srcOrd="0" destOrd="0" presId="urn:microsoft.com/office/officeart/2008/layout/LinedList"/>
    <dgm:cxn modelId="{05A2965E-34E8-4FA7-870D-F975A2063E9E}" srcId="{3CC784DA-2B62-45CB-A248-2042ABF2378D}" destId="{903F93A1-6268-4950-82B7-0C35338F22CC}" srcOrd="2" destOrd="0" parTransId="{C6B57E40-43CB-4C57-8866-3220845CF5D1}" sibTransId="{D0D89D79-89ED-4789-9BCB-15A04DEA749D}"/>
    <dgm:cxn modelId="{B22D6B2F-3468-43C3-BBF5-575D8309149E}" type="presParOf" srcId="{4ED4F5F0-C3E4-45B1-B02C-BBE2E0DA3765}" destId="{8EF44A12-8547-41F5-9EA7-B9E302202862}" srcOrd="0" destOrd="0" presId="urn:microsoft.com/office/officeart/2008/layout/LinedList"/>
    <dgm:cxn modelId="{D26859CB-0333-4C5F-94B8-A00FB397D623}" type="presParOf" srcId="{4ED4F5F0-C3E4-45B1-B02C-BBE2E0DA3765}" destId="{4ED95DB2-8E11-405A-8705-447A3AC26F03}" srcOrd="1" destOrd="0" presId="urn:microsoft.com/office/officeart/2008/layout/LinedList"/>
    <dgm:cxn modelId="{AC486455-BD62-422B-AFA7-9DA9FBE7C76B}" type="presParOf" srcId="{4ED95DB2-8E11-405A-8705-447A3AC26F03}" destId="{68B7E3D6-5126-447F-BFDE-A2312E0DADC1}" srcOrd="0" destOrd="0" presId="urn:microsoft.com/office/officeart/2008/layout/LinedList"/>
    <dgm:cxn modelId="{C7C27309-5266-4698-AB27-9EB71EB06F23}" type="presParOf" srcId="{4ED95DB2-8E11-405A-8705-447A3AC26F03}" destId="{F9A90CF5-23FF-49BA-8C3B-AACAD28B22CD}" srcOrd="1" destOrd="0" presId="urn:microsoft.com/office/officeart/2008/layout/LinedList"/>
    <dgm:cxn modelId="{CCA63F1A-C57F-421E-A33F-7A7432BA0118}" type="presParOf" srcId="{F9A90CF5-23FF-49BA-8C3B-AACAD28B22CD}" destId="{F2FE45B4-A959-41E2-A7EE-292A5D9D109C}" srcOrd="0" destOrd="0" presId="urn:microsoft.com/office/officeart/2008/layout/LinedList"/>
    <dgm:cxn modelId="{8FD770FB-FEAF-4CEB-ABD3-5AFBF3D04B95}" type="presParOf" srcId="{F9A90CF5-23FF-49BA-8C3B-AACAD28B22CD}" destId="{59AD9BBE-B0E4-4E77-93F8-7D4D9EAAEBFC}" srcOrd="1" destOrd="0" presId="urn:microsoft.com/office/officeart/2008/layout/LinedList"/>
    <dgm:cxn modelId="{06590BEB-878B-4BB1-8EF2-945185A71599}" type="presParOf" srcId="{59AD9BBE-B0E4-4E77-93F8-7D4D9EAAEBFC}" destId="{9804E5BD-9623-4F5A-A075-44F818CD13C3}" srcOrd="0" destOrd="0" presId="urn:microsoft.com/office/officeart/2008/layout/LinedList"/>
    <dgm:cxn modelId="{E1E6C6CB-E0E9-4B7C-B7DB-0993C7DFC591}" type="presParOf" srcId="{59AD9BBE-B0E4-4E77-93F8-7D4D9EAAEBFC}" destId="{1CC3D277-E3D5-4DBB-948D-063E8BE2890B}" srcOrd="1" destOrd="0" presId="urn:microsoft.com/office/officeart/2008/layout/LinedList"/>
    <dgm:cxn modelId="{73500381-0712-4632-8F75-4FD0BD9EF66A}" type="presParOf" srcId="{59AD9BBE-B0E4-4E77-93F8-7D4D9EAAEBFC}" destId="{7C747539-4297-4542-AEBF-8DA6C3360AD0}" srcOrd="2" destOrd="0" presId="urn:microsoft.com/office/officeart/2008/layout/LinedList"/>
    <dgm:cxn modelId="{DD688B29-C27F-4EFA-B8E5-9B248AB6BDE0}" type="presParOf" srcId="{F9A90CF5-23FF-49BA-8C3B-AACAD28B22CD}" destId="{BF6F6D7E-450B-4489-BBD9-BA4FEB56EA1A}" srcOrd="2" destOrd="0" presId="urn:microsoft.com/office/officeart/2008/layout/LinedList"/>
    <dgm:cxn modelId="{47B0DCFA-1E70-4A2E-A395-E7074FC45389}" type="presParOf" srcId="{F9A90CF5-23FF-49BA-8C3B-AACAD28B22CD}" destId="{E4284B91-86FE-4B67-A446-487C1656A97A}" srcOrd="3" destOrd="0" presId="urn:microsoft.com/office/officeart/2008/layout/LinedList"/>
    <dgm:cxn modelId="{A3DECCD1-B393-4D51-8BF8-DA9CD83122BD}" type="presParOf" srcId="{F9A90CF5-23FF-49BA-8C3B-AACAD28B22CD}" destId="{F0A5BCE5-0372-4290-9DD5-FDFE71DB5041}" srcOrd="4" destOrd="0" presId="urn:microsoft.com/office/officeart/2008/layout/LinedList"/>
    <dgm:cxn modelId="{E6B342BB-B95E-44AA-8EEF-466A16A115E2}" type="presParOf" srcId="{F0A5BCE5-0372-4290-9DD5-FDFE71DB5041}" destId="{D6D093C1-A43B-427E-B987-7923C75F1AE2}" srcOrd="0" destOrd="0" presId="urn:microsoft.com/office/officeart/2008/layout/LinedList"/>
    <dgm:cxn modelId="{135CDE8D-FE65-42A3-AC5B-6F13EE7EF49D}" type="presParOf" srcId="{F0A5BCE5-0372-4290-9DD5-FDFE71DB5041}" destId="{FA541DE9-6959-4893-9D57-F5B6CF3E4AE5}" srcOrd="1" destOrd="0" presId="urn:microsoft.com/office/officeart/2008/layout/LinedList"/>
    <dgm:cxn modelId="{532BE8B0-6836-4168-B707-2C842F1316F9}" type="presParOf" srcId="{F0A5BCE5-0372-4290-9DD5-FDFE71DB5041}" destId="{192513C8-424F-43C7-AF99-4865785ADD44}" srcOrd="2" destOrd="0" presId="urn:microsoft.com/office/officeart/2008/layout/LinedList"/>
    <dgm:cxn modelId="{3467CAA7-4B37-4757-A53C-1CC792E9902B}" type="presParOf" srcId="{F9A90CF5-23FF-49BA-8C3B-AACAD28B22CD}" destId="{C3C7AF84-AA36-4A2C-8E21-01FC1B47FCE7}" srcOrd="5" destOrd="0" presId="urn:microsoft.com/office/officeart/2008/layout/LinedList"/>
    <dgm:cxn modelId="{FC9AFBF1-FA04-43A9-BDF5-E91777D21BB9}" type="presParOf" srcId="{F9A90CF5-23FF-49BA-8C3B-AACAD28B22CD}" destId="{1446FFA8-8CFA-4745-9D48-FB94BAF864B8}" srcOrd="6" destOrd="0" presId="urn:microsoft.com/office/officeart/2008/layout/LinedList"/>
    <dgm:cxn modelId="{CF277858-A6A3-4E86-9ABF-845D638CB223}" type="presParOf" srcId="{F9A90CF5-23FF-49BA-8C3B-AACAD28B22CD}" destId="{5A37E24A-60A5-4623-9AD4-711E76767652}" srcOrd="7" destOrd="0" presId="urn:microsoft.com/office/officeart/2008/layout/LinedList"/>
    <dgm:cxn modelId="{C3012D4B-C097-42ED-90EA-40701F9F140D}" type="presParOf" srcId="{5A37E24A-60A5-4623-9AD4-711E76767652}" destId="{4832B9E2-0347-4E30-B674-F54C342E0DAB}" srcOrd="0" destOrd="0" presId="urn:microsoft.com/office/officeart/2008/layout/LinedList"/>
    <dgm:cxn modelId="{40B6C201-0E1D-4781-9DF4-7AFE6E67E2A2}" type="presParOf" srcId="{5A37E24A-60A5-4623-9AD4-711E76767652}" destId="{12741769-2F2C-4202-84AE-555E5BB5559C}" srcOrd="1" destOrd="0" presId="urn:microsoft.com/office/officeart/2008/layout/LinedList"/>
    <dgm:cxn modelId="{F736BB8A-5157-4810-9889-8E21A25EED56}" type="presParOf" srcId="{5A37E24A-60A5-4623-9AD4-711E76767652}" destId="{D3B88679-8599-4D00-9D1E-BFA9A273C531}" srcOrd="2" destOrd="0" presId="urn:microsoft.com/office/officeart/2008/layout/LinedList"/>
    <dgm:cxn modelId="{95AF86EC-DFF9-4323-BA80-BDE9845350D6}" type="presParOf" srcId="{F9A90CF5-23FF-49BA-8C3B-AACAD28B22CD}" destId="{4C576C6E-0E9C-4B65-B225-7362C95FEEB9}" srcOrd="8" destOrd="0" presId="urn:microsoft.com/office/officeart/2008/layout/LinedList"/>
    <dgm:cxn modelId="{FBF1046E-73AD-4F9E-B536-FD9BBC8EB3FD}" type="presParOf" srcId="{F9A90CF5-23FF-49BA-8C3B-AACAD28B22CD}" destId="{10B97EA7-7B51-420C-90C9-472898CB2AED}" srcOrd="9"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B5873A2-09D0-4054-98AC-E3DC21A3E303}" type="doc">
      <dgm:prSet loTypeId="urn:microsoft.com/office/officeart/2008/layout/LinedList" loCatId="list" qsTypeId="urn:microsoft.com/office/officeart/2005/8/quickstyle/3d2" qsCatId="3D" csTypeId="urn:microsoft.com/office/officeart/2005/8/colors/colorful2" csCatId="colorful" phldr="1"/>
      <dgm:spPr/>
      <dgm:t>
        <a:bodyPr/>
        <a:lstStyle/>
        <a:p>
          <a:endParaRPr lang="es-CO"/>
        </a:p>
      </dgm:t>
    </dgm:pt>
    <dgm:pt modelId="{903F93A1-6268-4950-82B7-0C35338F22CC}">
      <dgm:prSet phldrT="[Texto]" custT="1"/>
      <dgm:spPr/>
      <dgm:t>
        <a:bodyPr/>
        <a:lstStyle/>
        <a:p>
          <a:pPr algn="just"/>
          <a:r>
            <a:rPr lang="es-CO" sz="1700" dirty="0" smtClean="0"/>
            <a:t>Existencia de un cuadro de clasificación establecido a priori, por materias organizadas jerárquicamente en temas principales y secundarios, a partir de las funciones del organismo productor, sin intervención de la institución de archivos.</a:t>
          </a:r>
          <a:endParaRPr lang="es-CO" sz="1700" dirty="0"/>
        </a:p>
      </dgm:t>
    </dgm:pt>
    <dgm:pt modelId="{C6B57E40-43CB-4C57-8866-3220845CF5D1}" type="parTrans" cxnId="{05A2965E-34E8-4FA7-870D-F975A2063E9E}">
      <dgm:prSet/>
      <dgm:spPr/>
      <dgm:t>
        <a:bodyPr/>
        <a:lstStyle/>
        <a:p>
          <a:endParaRPr lang="es-CO" sz="1700"/>
        </a:p>
      </dgm:t>
    </dgm:pt>
    <dgm:pt modelId="{D0D89D79-89ED-4789-9BCB-15A04DEA749D}" type="sibTrans" cxnId="{05A2965E-34E8-4FA7-870D-F975A2063E9E}">
      <dgm:prSet/>
      <dgm:spPr/>
      <dgm:t>
        <a:bodyPr/>
        <a:lstStyle/>
        <a:p>
          <a:endParaRPr lang="es-CO" sz="1700"/>
        </a:p>
      </dgm:t>
    </dgm:pt>
    <dgm:pt modelId="{87965BCF-E95D-4ABD-A651-85628FB80D78}">
      <dgm:prSet phldrT="[Texto]" custT="1"/>
      <dgm:spPr/>
      <dgm:t>
        <a:bodyPr/>
        <a:lstStyle/>
        <a:p>
          <a:pPr algn="just"/>
          <a:r>
            <a:rPr lang="es-CO" sz="1700" dirty="0" smtClean="0"/>
            <a:t>No es una disciplina, sino una función: carece de teoría escrita, y se transmite a la siguiente generación como una especie de aprendizaje.</a:t>
          </a:r>
          <a:endParaRPr lang="es-CO" sz="1700" dirty="0"/>
        </a:p>
      </dgm:t>
    </dgm:pt>
    <dgm:pt modelId="{9290FF61-D552-42EF-819F-3CFB7120D56C}" type="sibTrans" cxnId="{76D73FF3-2225-4DF4-93C0-3A1CFACBD602}">
      <dgm:prSet/>
      <dgm:spPr/>
      <dgm:t>
        <a:bodyPr/>
        <a:lstStyle/>
        <a:p>
          <a:endParaRPr lang="es-CO" sz="1700"/>
        </a:p>
      </dgm:t>
    </dgm:pt>
    <dgm:pt modelId="{477055A4-33A5-4582-A7BE-1E5632B738F7}" type="parTrans" cxnId="{76D73FF3-2225-4DF4-93C0-3A1CFACBD602}">
      <dgm:prSet/>
      <dgm:spPr/>
      <dgm:t>
        <a:bodyPr/>
        <a:lstStyle/>
        <a:p>
          <a:endParaRPr lang="es-CO" sz="1700"/>
        </a:p>
      </dgm:t>
    </dgm:pt>
    <dgm:pt modelId="{3CC784DA-2B62-45CB-A248-2042ABF2378D}">
      <dgm:prSet phldrT="[Texto]" custT="1"/>
      <dgm:spPr/>
      <dgm:t>
        <a:bodyPr/>
        <a:lstStyle/>
        <a:p>
          <a:pPr algn="ctr"/>
          <a:r>
            <a:rPr lang="es-CO" sz="1700" dirty="0" err="1" smtClean="0"/>
            <a:t>Registratur</a:t>
          </a:r>
          <a:endParaRPr lang="es-CO" sz="1700" dirty="0"/>
        </a:p>
      </dgm:t>
    </dgm:pt>
    <dgm:pt modelId="{C52ADF9C-1D14-4372-A21E-499996BD195E}" type="sibTrans" cxnId="{5899A92A-6957-46EE-AB90-387A771D62F0}">
      <dgm:prSet/>
      <dgm:spPr/>
      <dgm:t>
        <a:bodyPr/>
        <a:lstStyle/>
        <a:p>
          <a:endParaRPr lang="es-CO" sz="1700"/>
        </a:p>
      </dgm:t>
    </dgm:pt>
    <dgm:pt modelId="{E2921055-7CD1-46FC-BC8C-465A34C50742}" type="parTrans" cxnId="{5899A92A-6957-46EE-AB90-387A771D62F0}">
      <dgm:prSet/>
      <dgm:spPr/>
      <dgm:t>
        <a:bodyPr/>
        <a:lstStyle/>
        <a:p>
          <a:endParaRPr lang="es-CO" sz="1700"/>
        </a:p>
      </dgm:t>
    </dgm:pt>
    <dgm:pt modelId="{4ED4F5F0-C3E4-45B1-B02C-BBE2E0DA3765}" type="pres">
      <dgm:prSet presAssocID="{2B5873A2-09D0-4054-98AC-E3DC21A3E303}" presName="vert0" presStyleCnt="0">
        <dgm:presLayoutVars>
          <dgm:dir/>
          <dgm:animOne val="branch"/>
          <dgm:animLvl val="lvl"/>
        </dgm:presLayoutVars>
      </dgm:prSet>
      <dgm:spPr/>
      <dgm:t>
        <a:bodyPr/>
        <a:lstStyle/>
        <a:p>
          <a:endParaRPr lang="es-CO"/>
        </a:p>
      </dgm:t>
    </dgm:pt>
    <dgm:pt modelId="{8EF44A12-8547-41F5-9EA7-B9E302202862}" type="pres">
      <dgm:prSet presAssocID="{3CC784DA-2B62-45CB-A248-2042ABF2378D}" presName="thickLine" presStyleLbl="alignNode1" presStyleIdx="0" presStyleCnt="1"/>
      <dgm:spPr/>
    </dgm:pt>
    <dgm:pt modelId="{4ED95DB2-8E11-405A-8705-447A3AC26F03}" type="pres">
      <dgm:prSet presAssocID="{3CC784DA-2B62-45CB-A248-2042ABF2378D}" presName="horz1" presStyleCnt="0"/>
      <dgm:spPr/>
    </dgm:pt>
    <dgm:pt modelId="{68B7E3D6-5126-447F-BFDE-A2312E0DADC1}" type="pres">
      <dgm:prSet presAssocID="{3CC784DA-2B62-45CB-A248-2042ABF2378D}" presName="tx1" presStyleLbl="revTx" presStyleIdx="0" presStyleCnt="3"/>
      <dgm:spPr/>
      <dgm:t>
        <a:bodyPr/>
        <a:lstStyle/>
        <a:p>
          <a:endParaRPr lang="es-CO"/>
        </a:p>
      </dgm:t>
    </dgm:pt>
    <dgm:pt modelId="{F9A90CF5-23FF-49BA-8C3B-AACAD28B22CD}" type="pres">
      <dgm:prSet presAssocID="{3CC784DA-2B62-45CB-A248-2042ABF2378D}" presName="vert1" presStyleCnt="0"/>
      <dgm:spPr/>
    </dgm:pt>
    <dgm:pt modelId="{F2FE45B4-A959-41E2-A7EE-292A5D9D109C}" type="pres">
      <dgm:prSet presAssocID="{87965BCF-E95D-4ABD-A651-85628FB80D78}" presName="vertSpace2a" presStyleCnt="0"/>
      <dgm:spPr/>
    </dgm:pt>
    <dgm:pt modelId="{59AD9BBE-B0E4-4E77-93F8-7D4D9EAAEBFC}" type="pres">
      <dgm:prSet presAssocID="{87965BCF-E95D-4ABD-A651-85628FB80D78}" presName="horz2" presStyleCnt="0"/>
      <dgm:spPr/>
    </dgm:pt>
    <dgm:pt modelId="{9804E5BD-9623-4F5A-A075-44F818CD13C3}" type="pres">
      <dgm:prSet presAssocID="{87965BCF-E95D-4ABD-A651-85628FB80D78}" presName="horzSpace2" presStyleCnt="0"/>
      <dgm:spPr/>
    </dgm:pt>
    <dgm:pt modelId="{1CC3D277-E3D5-4DBB-948D-063E8BE2890B}" type="pres">
      <dgm:prSet presAssocID="{87965BCF-E95D-4ABD-A651-85628FB80D78}" presName="tx2" presStyleLbl="revTx" presStyleIdx="1" presStyleCnt="3" custScaleY="37673" custLinFactNeighborY="-8506"/>
      <dgm:spPr/>
      <dgm:t>
        <a:bodyPr/>
        <a:lstStyle/>
        <a:p>
          <a:endParaRPr lang="es-CO"/>
        </a:p>
      </dgm:t>
    </dgm:pt>
    <dgm:pt modelId="{7C747539-4297-4542-AEBF-8DA6C3360AD0}" type="pres">
      <dgm:prSet presAssocID="{87965BCF-E95D-4ABD-A651-85628FB80D78}" presName="vert2" presStyleCnt="0"/>
      <dgm:spPr/>
    </dgm:pt>
    <dgm:pt modelId="{BF6F6D7E-450B-4489-BBD9-BA4FEB56EA1A}" type="pres">
      <dgm:prSet presAssocID="{87965BCF-E95D-4ABD-A651-85628FB80D78}" presName="thinLine2b" presStyleLbl="callout" presStyleIdx="0" presStyleCnt="2"/>
      <dgm:spPr/>
    </dgm:pt>
    <dgm:pt modelId="{E4284B91-86FE-4B67-A446-487C1656A97A}" type="pres">
      <dgm:prSet presAssocID="{87965BCF-E95D-4ABD-A651-85628FB80D78}" presName="vertSpace2b" presStyleCnt="0"/>
      <dgm:spPr/>
    </dgm:pt>
    <dgm:pt modelId="{5A37E24A-60A5-4623-9AD4-711E76767652}" type="pres">
      <dgm:prSet presAssocID="{903F93A1-6268-4950-82B7-0C35338F22CC}" presName="horz2" presStyleCnt="0"/>
      <dgm:spPr/>
    </dgm:pt>
    <dgm:pt modelId="{4832B9E2-0347-4E30-B674-F54C342E0DAB}" type="pres">
      <dgm:prSet presAssocID="{903F93A1-6268-4950-82B7-0C35338F22CC}" presName="horzSpace2" presStyleCnt="0"/>
      <dgm:spPr/>
    </dgm:pt>
    <dgm:pt modelId="{12741769-2F2C-4202-84AE-555E5BB5559C}" type="pres">
      <dgm:prSet presAssocID="{903F93A1-6268-4950-82B7-0C35338F22CC}" presName="tx2" presStyleLbl="revTx" presStyleIdx="2" presStyleCnt="3" custScaleY="52295" custLinFactNeighborY="-1120"/>
      <dgm:spPr/>
      <dgm:t>
        <a:bodyPr/>
        <a:lstStyle/>
        <a:p>
          <a:endParaRPr lang="es-CO"/>
        </a:p>
      </dgm:t>
    </dgm:pt>
    <dgm:pt modelId="{D3B88679-8599-4D00-9D1E-BFA9A273C531}" type="pres">
      <dgm:prSet presAssocID="{903F93A1-6268-4950-82B7-0C35338F22CC}" presName="vert2" presStyleCnt="0"/>
      <dgm:spPr/>
    </dgm:pt>
    <dgm:pt modelId="{4C576C6E-0E9C-4B65-B225-7362C95FEEB9}" type="pres">
      <dgm:prSet presAssocID="{903F93A1-6268-4950-82B7-0C35338F22CC}" presName="thinLine2b" presStyleLbl="callout" presStyleIdx="1" presStyleCnt="2"/>
      <dgm:spPr/>
    </dgm:pt>
    <dgm:pt modelId="{10B97EA7-7B51-420C-90C9-472898CB2AED}" type="pres">
      <dgm:prSet presAssocID="{903F93A1-6268-4950-82B7-0C35338F22CC}" presName="vertSpace2b" presStyleCnt="0"/>
      <dgm:spPr/>
    </dgm:pt>
  </dgm:ptLst>
  <dgm:cxnLst>
    <dgm:cxn modelId="{FB70BF13-1C3A-460F-9D13-8EE8EDF2EB90}" type="presOf" srcId="{903F93A1-6268-4950-82B7-0C35338F22CC}" destId="{12741769-2F2C-4202-84AE-555E5BB5559C}" srcOrd="0" destOrd="0" presId="urn:microsoft.com/office/officeart/2008/layout/LinedList"/>
    <dgm:cxn modelId="{4A051C17-5E84-47ED-97E4-53D64A0B92A9}" type="presOf" srcId="{2B5873A2-09D0-4054-98AC-E3DC21A3E303}" destId="{4ED4F5F0-C3E4-45B1-B02C-BBE2E0DA3765}" srcOrd="0" destOrd="0" presId="urn:microsoft.com/office/officeart/2008/layout/LinedList"/>
    <dgm:cxn modelId="{76D73FF3-2225-4DF4-93C0-3A1CFACBD602}" srcId="{3CC784DA-2B62-45CB-A248-2042ABF2378D}" destId="{87965BCF-E95D-4ABD-A651-85628FB80D78}" srcOrd="0" destOrd="0" parTransId="{477055A4-33A5-4582-A7BE-1E5632B738F7}" sibTransId="{9290FF61-D552-42EF-819F-3CFB7120D56C}"/>
    <dgm:cxn modelId="{5899A92A-6957-46EE-AB90-387A771D62F0}" srcId="{2B5873A2-09D0-4054-98AC-E3DC21A3E303}" destId="{3CC784DA-2B62-45CB-A248-2042ABF2378D}" srcOrd="0" destOrd="0" parTransId="{E2921055-7CD1-46FC-BC8C-465A34C50742}" sibTransId="{C52ADF9C-1D14-4372-A21E-499996BD195E}"/>
    <dgm:cxn modelId="{3DFF4AA4-BA7B-4023-B8B1-E674E2F55B56}" type="presOf" srcId="{3CC784DA-2B62-45CB-A248-2042ABF2378D}" destId="{68B7E3D6-5126-447F-BFDE-A2312E0DADC1}" srcOrd="0" destOrd="0" presId="urn:microsoft.com/office/officeart/2008/layout/LinedList"/>
    <dgm:cxn modelId="{69F99932-8059-4CE1-B7B9-55F6BEE733BA}" type="presOf" srcId="{87965BCF-E95D-4ABD-A651-85628FB80D78}" destId="{1CC3D277-E3D5-4DBB-948D-063E8BE2890B}" srcOrd="0" destOrd="0" presId="urn:microsoft.com/office/officeart/2008/layout/LinedList"/>
    <dgm:cxn modelId="{05A2965E-34E8-4FA7-870D-F975A2063E9E}" srcId="{3CC784DA-2B62-45CB-A248-2042ABF2378D}" destId="{903F93A1-6268-4950-82B7-0C35338F22CC}" srcOrd="1" destOrd="0" parTransId="{C6B57E40-43CB-4C57-8866-3220845CF5D1}" sibTransId="{D0D89D79-89ED-4789-9BCB-15A04DEA749D}"/>
    <dgm:cxn modelId="{53150553-2071-46B7-97BB-C3DB892541EA}" type="presParOf" srcId="{4ED4F5F0-C3E4-45B1-B02C-BBE2E0DA3765}" destId="{8EF44A12-8547-41F5-9EA7-B9E302202862}" srcOrd="0" destOrd="0" presId="urn:microsoft.com/office/officeart/2008/layout/LinedList"/>
    <dgm:cxn modelId="{27D9A325-A777-40AB-964F-EBC6750E08D6}" type="presParOf" srcId="{4ED4F5F0-C3E4-45B1-B02C-BBE2E0DA3765}" destId="{4ED95DB2-8E11-405A-8705-447A3AC26F03}" srcOrd="1" destOrd="0" presId="urn:microsoft.com/office/officeart/2008/layout/LinedList"/>
    <dgm:cxn modelId="{4CFCC0DC-E25C-436B-AACB-97900C9C8998}" type="presParOf" srcId="{4ED95DB2-8E11-405A-8705-447A3AC26F03}" destId="{68B7E3D6-5126-447F-BFDE-A2312E0DADC1}" srcOrd="0" destOrd="0" presId="urn:microsoft.com/office/officeart/2008/layout/LinedList"/>
    <dgm:cxn modelId="{E5CE10ED-2A04-4AE4-9292-C1B904F76AA4}" type="presParOf" srcId="{4ED95DB2-8E11-405A-8705-447A3AC26F03}" destId="{F9A90CF5-23FF-49BA-8C3B-AACAD28B22CD}" srcOrd="1" destOrd="0" presId="urn:microsoft.com/office/officeart/2008/layout/LinedList"/>
    <dgm:cxn modelId="{78907E1E-E9FC-474C-9ED5-968E706B49D4}" type="presParOf" srcId="{F9A90CF5-23FF-49BA-8C3B-AACAD28B22CD}" destId="{F2FE45B4-A959-41E2-A7EE-292A5D9D109C}" srcOrd="0" destOrd="0" presId="urn:microsoft.com/office/officeart/2008/layout/LinedList"/>
    <dgm:cxn modelId="{99C72249-96B0-4662-9B7F-8D9190CB2BB1}" type="presParOf" srcId="{F9A90CF5-23FF-49BA-8C3B-AACAD28B22CD}" destId="{59AD9BBE-B0E4-4E77-93F8-7D4D9EAAEBFC}" srcOrd="1" destOrd="0" presId="urn:microsoft.com/office/officeart/2008/layout/LinedList"/>
    <dgm:cxn modelId="{EC2577F0-D8D1-4866-A524-092427B827FA}" type="presParOf" srcId="{59AD9BBE-B0E4-4E77-93F8-7D4D9EAAEBFC}" destId="{9804E5BD-9623-4F5A-A075-44F818CD13C3}" srcOrd="0" destOrd="0" presId="urn:microsoft.com/office/officeart/2008/layout/LinedList"/>
    <dgm:cxn modelId="{8D8D6B96-0E37-43A9-9C2F-77F727B17F80}" type="presParOf" srcId="{59AD9BBE-B0E4-4E77-93F8-7D4D9EAAEBFC}" destId="{1CC3D277-E3D5-4DBB-948D-063E8BE2890B}" srcOrd="1" destOrd="0" presId="urn:microsoft.com/office/officeart/2008/layout/LinedList"/>
    <dgm:cxn modelId="{AA8A4AE6-7D27-4A48-B881-4D08ADEDF075}" type="presParOf" srcId="{59AD9BBE-B0E4-4E77-93F8-7D4D9EAAEBFC}" destId="{7C747539-4297-4542-AEBF-8DA6C3360AD0}" srcOrd="2" destOrd="0" presId="urn:microsoft.com/office/officeart/2008/layout/LinedList"/>
    <dgm:cxn modelId="{7D397A32-0937-4BE7-87A8-2E9E172A09C3}" type="presParOf" srcId="{F9A90CF5-23FF-49BA-8C3B-AACAD28B22CD}" destId="{BF6F6D7E-450B-4489-BBD9-BA4FEB56EA1A}" srcOrd="2" destOrd="0" presId="urn:microsoft.com/office/officeart/2008/layout/LinedList"/>
    <dgm:cxn modelId="{2CD528FB-110D-4746-AB72-65DE5D2D4C52}" type="presParOf" srcId="{F9A90CF5-23FF-49BA-8C3B-AACAD28B22CD}" destId="{E4284B91-86FE-4B67-A446-487C1656A97A}" srcOrd="3" destOrd="0" presId="urn:microsoft.com/office/officeart/2008/layout/LinedList"/>
    <dgm:cxn modelId="{A499D628-DCD4-445E-860A-4071D10CBC0F}" type="presParOf" srcId="{F9A90CF5-23FF-49BA-8C3B-AACAD28B22CD}" destId="{5A37E24A-60A5-4623-9AD4-711E76767652}" srcOrd="4" destOrd="0" presId="urn:microsoft.com/office/officeart/2008/layout/LinedList"/>
    <dgm:cxn modelId="{3412C877-AA93-4E18-B2E5-4EC27FB84776}" type="presParOf" srcId="{5A37E24A-60A5-4623-9AD4-711E76767652}" destId="{4832B9E2-0347-4E30-B674-F54C342E0DAB}" srcOrd="0" destOrd="0" presId="urn:microsoft.com/office/officeart/2008/layout/LinedList"/>
    <dgm:cxn modelId="{0376854C-9CD9-4B33-ADF3-0D4C15822A05}" type="presParOf" srcId="{5A37E24A-60A5-4623-9AD4-711E76767652}" destId="{12741769-2F2C-4202-84AE-555E5BB5559C}" srcOrd="1" destOrd="0" presId="urn:microsoft.com/office/officeart/2008/layout/LinedList"/>
    <dgm:cxn modelId="{3071223D-6166-4AAB-9D49-ADAD1DC8C443}" type="presParOf" srcId="{5A37E24A-60A5-4623-9AD4-711E76767652}" destId="{D3B88679-8599-4D00-9D1E-BFA9A273C531}" srcOrd="2" destOrd="0" presId="urn:microsoft.com/office/officeart/2008/layout/LinedList"/>
    <dgm:cxn modelId="{CD248E86-252C-4288-8ED0-28164A85022A}" type="presParOf" srcId="{F9A90CF5-23FF-49BA-8C3B-AACAD28B22CD}" destId="{4C576C6E-0E9C-4B65-B225-7362C95FEEB9}" srcOrd="5" destOrd="0" presId="urn:microsoft.com/office/officeart/2008/layout/LinedList"/>
    <dgm:cxn modelId="{3682E293-34EC-4DDF-A243-160455EED1E2}" type="presParOf" srcId="{F9A90CF5-23FF-49BA-8C3B-AACAD28B22CD}" destId="{10B97EA7-7B51-420C-90C9-472898CB2AED}" srcOrd="6" destOrd="0" presId="urn:microsoft.com/office/officeart/2008/layout/LinedLis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FC7F2-F061-43D7-85E3-AB398733EF0D}" type="doc">
      <dgm:prSet loTypeId="urn:microsoft.com/office/officeart/2005/8/layout/chevron1" loCatId="process" qsTypeId="urn:microsoft.com/office/officeart/2005/8/quickstyle/3d2" qsCatId="3D" csTypeId="urn:microsoft.com/office/officeart/2005/8/colors/colorful1#1" csCatId="colorful" phldr="1"/>
      <dgm:spPr/>
    </dgm:pt>
    <dgm:pt modelId="{EDA31B7F-EEDD-43B0-AA12-19C08ADD79E9}">
      <dgm:prSet phldrT="[Texto]" custT="1"/>
      <dgm:spPr/>
      <dgm:t>
        <a:bodyPr/>
        <a:lstStyle/>
        <a:p>
          <a:r>
            <a:rPr lang="es-CO" sz="2000" b="0" dirty="0" smtClean="0"/>
            <a:t>1947</a:t>
          </a:r>
          <a:endParaRPr lang="es-CO" sz="2000" b="0" dirty="0"/>
        </a:p>
      </dgm:t>
    </dgm:pt>
    <dgm:pt modelId="{43233F6D-B73F-4294-BF4C-F1402A0866C1}" type="parTrans" cxnId="{FD3036D1-A58A-4ACA-B1DF-77681C107B86}">
      <dgm:prSet/>
      <dgm:spPr/>
      <dgm:t>
        <a:bodyPr/>
        <a:lstStyle/>
        <a:p>
          <a:endParaRPr lang="es-CO" sz="2000"/>
        </a:p>
      </dgm:t>
    </dgm:pt>
    <dgm:pt modelId="{1476BD2E-0278-41E1-819D-036E12084611}" type="sibTrans" cxnId="{FD3036D1-A58A-4ACA-B1DF-77681C107B86}">
      <dgm:prSet/>
      <dgm:spPr/>
      <dgm:t>
        <a:bodyPr/>
        <a:lstStyle/>
        <a:p>
          <a:endParaRPr lang="es-CO" sz="2000"/>
        </a:p>
      </dgm:t>
    </dgm:pt>
    <dgm:pt modelId="{D2311381-75B4-4B64-B6AA-E97047843731}">
      <dgm:prSet phldrT="[Texto]" custT="1"/>
      <dgm:spPr/>
      <dgm:t>
        <a:bodyPr/>
        <a:lstStyle/>
        <a:p>
          <a:r>
            <a:rPr lang="es-CO" sz="2000" dirty="0" smtClean="0"/>
            <a:t>1949 - 1950 </a:t>
          </a:r>
          <a:endParaRPr lang="es-CO" sz="2000" dirty="0"/>
        </a:p>
      </dgm:t>
    </dgm:pt>
    <dgm:pt modelId="{A32D0BD8-27AC-4253-A1EC-A693CFD5F3DA}" type="parTrans" cxnId="{A9E3F26A-A6AC-470B-B1E3-ABF92CF5C4F2}">
      <dgm:prSet/>
      <dgm:spPr/>
      <dgm:t>
        <a:bodyPr/>
        <a:lstStyle/>
        <a:p>
          <a:endParaRPr lang="es-CO" sz="2000"/>
        </a:p>
      </dgm:t>
    </dgm:pt>
    <dgm:pt modelId="{3A81A1BD-B047-4D17-A639-C4AB8763C207}" type="sibTrans" cxnId="{A9E3F26A-A6AC-470B-B1E3-ABF92CF5C4F2}">
      <dgm:prSet/>
      <dgm:spPr/>
      <dgm:t>
        <a:bodyPr/>
        <a:lstStyle/>
        <a:p>
          <a:endParaRPr lang="es-CO" sz="2000"/>
        </a:p>
      </dgm:t>
    </dgm:pt>
    <dgm:pt modelId="{E2C5E431-9EFF-425E-80CA-EB1EDFF8DE97}">
      <dgm:prSet phldrT="[Texto]" custT="1"/>
      <dgm:spPr/>
      <dgm:t>
        <a:bodyPr/>
        <a:lstStyle/>
        <a:p>
          <a:r>
            <a:rPr lang="es-CO" sz="2000" dirty="0" smtClean="0"/>
            <a:t>1950 - 1970</a:t>
          </a:r>
          <a:endParaRPr lang="es-CO" sz="2000" dirty="0"/>
        </a:p>
      </dgm:t>
    </dgm:pt>
    <dgm:pt modelId="{F02CC6A2-4AFC-4622-9E7B-8D5C17BF8748}" type="parTrans" cxnId="{D1D80293-9F07-4EA8-9AB0-30B1DBC1F5BC}">
      <dgm:prSet/>
      <dgm:spPr/>
      <dgm:t>
        <a:bodyPr/>
        <a:lstStyle/>
        <a:p>
          <a:endParaRPr lang="es-CO" sz="2000"/>
        </a:p>
      </dgm:t>
    </dgm:pt>
    <dgm:pt modelId="{ACFC8088-33E4-47E4-A4F5-A82EC7CD9013}" type="sibTrans" cxnId="{D1D80293-9F07-4EA8-9AB0-30B1DBC1F5BC}">
      <dgm:prSet/>
      <dgm:spPr/>
      <dgm:t>
        <a:bodyPr/>
        <a:lstStyle/>
        <a:p>
          <a:endParaRPr lang="es-CO" sz="2000"/>
        </a:p>
      </dgm:t>
    </dgm:pt>
    <dgm:pt modelId="{2D4BD019-A0B6-45CF-A32A-41CE49CB9974}">
      <dgm:prSet custT="1"/>
      <dgm:spPr/>
      <dgm:t>
        <a:bodyPr/>
        <a:lstStyle/>
        <a:p>
          <a:r>
            <a:rPr lang="es-CO" sz="2000" dirty="0" smtClean="0"/>
            <a:t>1975 - 1980 </a:t>
          </a:r>
          <a:endParaRPr lang="es-CO" sz="2000" dirty="0"/>
        </a:p>
      </dgm:t>
    </dgm:pt>
    <dgm:pt modelId="{45351DFE-AA4E-42A7-8B1B-363515967117}" type="parTrans" cxnId="{7FB0ED2B-685E-430E-BC80-41FAE72A7893}">
      <dgm:prSet/>
      <dgm:spPr/>
      <dgm:t>
        <a:bodyPr/>
        <a:lstStyle/>
        <a:p>
          <a:endParaRPr lang="es-CO" sz="2000"/>
        </a:p>
      </dgm:t>
    </dgm:pt>
    <dgm:pt modelId="{62725921-FFC5-4C32-A5CD-94328E2ADBE4}" type="sibTrans" cxnId="{7FB0ED2B-685E-430E-BC80-41FAE72A7893}">
      <dgm:prSet/>
      <dgm:spPr/>
      <dgm:t>
        <a:bodyPr/>
        <a:lstStyle/>
        <a:p>
          <a:endParaRPr lang="es-CO" sz="2000"/>
        </a:p>
      </dgm:t>
    </dgm:pt>
    <dgm:pt modelId="{DECCE8AE-59D2-49D3-B944-C4ACAEB22B51}" type="pres">
      <dgm:prSet presAssocID="{E43FC7F2-F061-43D7-85E3-AB398733EF0D}" presName="Name0" presStyleCnt="0">
        <dgm:presLayoutVars>
          <dgm:dir/>
          <dgm:animLvl val="lvl"/>
          <dgm:resizeHandles val="exact"/>
        </dgm:presLayoutVars>
      </dgm:prSet>
      <dgm:spPr/>
    </dgm:pt>
    <dgm:pt modelId="{731D7959-62A0-4802-A987-9CAD3E8F01A5}" type="pres">
      <dgm:prSet presAssocID="{EDA31B7F-EEDD-43B0-AA12-19C08ADD79E9}" presName="parTxOnly" presStyleLbl="node1" presStyleIdx="0" presStyleCnt="4">
        <dgm:presLayoutVars>
          <dgm:chMax val="0"/>
          <dgm:chPref val="0"/>
          <dgm:bulletEnabled val="1"/>
        </dgm:presLayoutVars>
      </dgm:prSet>
      <dgm:spPr/>
      <dgm:t>
        <a:bodyPr/>
        <a:lstStyle/>
        <a:p>
          <a:endParaRPr lang="es-CO"/>
        </a:p>
      </dgm:t>
    </dgm:pt>
    <dgm:pt modelId="{71AAA931-95C8-4FE6-ACC0-3B96F9B8EFD5}" type="pres">
      <dgm:prSet presAssocID="{1476BD2E-0278-41E1-819D-036E12084611}" presName="parTxOnlySpace" presStyleCnt="0"/>
      <dgm:spPr/>
    </dgm:pt>
    <dgm:pt modelId="{BC436231-958F-4376-B61B-893B007387DA}" type="pres">
      <dgm:prSet presAssocID="{D2311381-75B4-4B64-B6AA-E97047843731}" presName="parTxOnly" presStyleLbl="node1" presStyleIdx="1" presStyleCnt="4" custLinFactNeighborX="6116">
        <dgm:presLayoutVars>
          <dgm:chMax val="0"/>
          <dgm:chPref val="0"/>
          <dgm:bulletEnabled val="1"/>
        </dgm:presLayoutVars>
      </dgm:prSet>
      <dgm:spPr/>
      <dgm:t>
        <a:bodyPr/>
        <a:lstStyle/>
        <a:p>
          <a:endParaRPr lang="es-CO"/>
        </a:p>
      </dgm:t>
    </dgm:pt>
    <dgm:pt modelId="{2AC3D6A3-1D1C-42BE-ABDF-0D28DC969795}" type="pres">
      <dgm:prSet presAssocID="{3A81A1BD-B047-4D17-A639-C4AB8763C207}" presName="parTxOnlySpace" presStyleCnt="0"/>
      <dgm:spPr/>
    </dgm:pt>
    <dgm:pt modelId="{FEAFBE73-0A00-46F1-850F-ABD16E6F6152}" type="pres">
      <dgm:prSet presAssocID="{E2C5E431-9EFF-425E-80CA-EB1EDFF8DE97}" presName="parTxOnly" presStyleLbl="node1" presStyleIdx="2" presStyleCnt="4">
        <dgm:presLayoutVars>
          <dgm:chMax val="0"/>
          <dgm:chPref val="0"/>
          <dgm:bulletEnabled val="1"/>
        </dgm:presLayoutVars>
      </dgm:prSet>
      <dgm:spPr/>
      <dgm:t>
        <a:bodyPr/>
        <a:lstStyle/>
        <a:p>
          <a:endParaRPr lang="es-CO"/>
        </a:p>
      </dgm:t>
    </dgm:pt>
    <dgm:pt modelId="{9A9D1478-F939-48A6-BEFF-1048A2B8568B}" type="pres">
      <dgm:prSet presAssocID="{ACFC8088-33E4-47E4-A4F5-A82EC7CD9013}" presName="parTxOnlySpace" presStyleCnt="0"/>
      <dgm:spPr/>
    </dgm:pt>
    <dgm:pt modelId="{7115B203-DB5B-469B-8FAE-1D9F6698BBDF}" type="pres">
      <dgm:prSet presAssocID="{2D4BD019-A0B6-45CF-A32A-41CE49CB9974}" presName="parTxOnly" presStyleLbl="node1" presStyleIdx="3" presStyleCnt="4">
        <dgm:presLayoutVars>
          <dgm:chMax val="0"/>
          <dgm:chPref val="0"/>
          <dgm:bulletEnabled val="1"/>
        </dgm:presLayoutVars>
      </dgm:prSet>
      <dgm:spPr/>
      <dgm:t>
        <a:bodyPr/>
        <a:lstStyle/>
        <a:p>
          <a:endParaRPr lang="es-CO"/>
        </a:p>
      </dgm:t>
    </dgm:pt>
  </dgm:ptLst>
  <dgm:cxnLst>
    <dgm:cxn modelId="{875BD8B4-716D-46C3-998B-912A0ECE0816}" type="presOf" srcId="{E43FC7F2-F061-43D7-85E3-AB398733EF0D}" destId="{DECCE8AE-59D2-49D3-B944-C4ACAEB22B51}" srcOrd="0" destOrd="0" presId="urn:microsoft.com/office/officeart/2005/8/layout/chevron1"/>
    <dgm:cxn modelId="{AA0772E5-05CC-4835-9DE6-B9916281EE9D}" type="presOf" srcId="{D2311381-75B4-4B64-B6AA-E97047843731}" destId="{BC436231-958F-4376-B61B-893B007387DA}" srcOrd="0" destOrd="0" presId="urn:microsoft.com/office/officeart/2005/8/layout/chevron1"/>
    <dgm:cxn modelId="{A9E3F26A-A6AC-470B-B1E3-ABF92CF5C4F2}" srcId="{E43FC7F2-F061-43D7-85E3-AB398733EF0D}" destId="{D2311381-75B4-4B64-B6AA-E97047843731}" srcOrd="1" destOrd="0" parTransId="{A32D0BD8-27AC-4253-A1EC-A693CFD5F3DA}" sibTransId="{3A81A1BD-B047-4D17-A639-C4AB8763C207}"/>
    <dgm:cxn modelId="{7B62394B-E03B-40E1-8E02-411F9994AD08}" type="presOf" srcId="{EDA31B7F-EEDD-43B0-AA12-19C08ADD79E9}" destId="{731D7959-62A0-4802-A987-9CAD3E8F01A5}" srcOrd="0" destOrd="0" presId="urn:microsoft.com/office/officeart/2005/8/layout/chevron1"/>
    <dgm:cxn modelId="{D1D80293-9F07-4EA8-9AB0-30B1DBC1F5BC}" srcId="{E43FC7F2-F061-43D7-85E3-AB398733EF0D}" destId="{E2C5E431-9EFF-425E-80CA-EB1EDFF8DE97}" srcOrd="2" destOrd="0" parTransId="{F02CC6A2-4AFC-4622-9E7B-8D5C17BF8748}" sibTransId="{ACFC8088-33E4-47E4-A4F5-A82EC7CD9013}"/>
    <dgm:cxn modelId="{180AB641-5120-417A-811E-1DCF7E680729}" type="presOf" srcId="{E2C5E431-9EFF-425E-80CA-EB1EDFF8DE97}" destId="{FEAFBE73-0A00-46F1-850F-ABD16E6F6152}" srcOrd="0" destOrd="0" presId="urn:microsoft.com/office/officeart/2005/8/layout/chevron1"/>
    <dgm:cxn modelId="{7FB0ED2B-685E-430E-BC80-41FAE72A7893}" srcId="{E43FC7F2-F061-43D7-85E3-AB398733EF0D}" destId="{2D4BD019-A0B6-45CF-A32A-41CE49CB9974}" srcOrd="3" destOrd="0" parTransId="{45351DFE-AA4E-42A7-8B1B-363515967117}" sibTransId="{62725921-FFC5-4C32-A5CD-94328E2ADBE4}"/>
    <dgm:cxn modelId="{FD3036D1-A58A-4ACA-B1DF-77681C107B86}" srcId="{E43FC7F2-F061-43D7-85E3-AB398733EF0D}" destId="{EDA31B7F-EEDD-43B0-AA12-19C08ADD79E9}" srcOrd="0" destOrd="0" parTransId="{43233F6D-B73F-4294-BF4C-F1402A0866C1}" sibTransId="{1476BD2E-0278-41E1-819D-036E12084611}"/>
    <dgm:cxn modelId="{D8BEC141-1F75-4E59-B53D-3591F3A7349F}" type="presOf" srcId="{2D4BD019-A0B6-45CF-A32A-41CE49CB9974}" destId="{7115B203-DB5B-469B-8FAE-1D9F6698BBDF}" srcOrd="0" destOrd="0" presId="urn:microsoft.com/office/officeart/2005/8/layout/chevron1"/>
    <dgm:cxn modelId="{8B92892D-7A52-4E7A-B715-C3A9D7FF1882}" type="presParOf" srcId="{DECCE8AE-59D2-49D3-B944-C4ACAEB22B51}" destId="{731D7959-62A0-4802-A987-9CAD3E8F01A5}" srcOrd="0" destOrd="0" presId="urn:microsoft.com/office/officeart/2005/8/layout/chevron1"/>
    <dgm:cxn modelId="{959EFE48-2DA8-44DE-9805-CD8882DE5040}" type="presParOf" srcId="{DECCE8AE-59D2-49D3-B944-C4ACAEB22B51}" destId="{71AAA931-95C8-4FE6-ACC0-3B96F9B8EFD5}" srcOrd="1" destOrd="0" presId="urn:microsoft.com/office/officeart/2005/8/layout/chevron1"/>
    <dgm:cxn modelId="{CC721B17-34B3-4EE7-903A-C418D0B8E03F}" type="presParOf" srcId="{DECCE8AE-59D2-49D3-B944-C4ACAEB22B51}" destId="{BC436231-958F-4376-B61B-893B007387DA}" srcOrd="2" destOrd="0" presId="urn:microsoft.com/office/officeart/2005/8/layout/chevron1"/>
    <dgm:cxn modelId="{220B37CE-208E-4A64-AC7D-D7727E7F1EFA}" type="presParOf" srcId="{DECCE8AE-59D2-49D3-B944-C4ACAEB22B51}" destId="{2AC3D6A3-1D1C-42BE-ABDF-0D28DC969795}" srcOrd="3" destOrd="0" presId="urn:microsoft.com/office/officeart/2005/8/layout/chevron1"/>
    <dgm:cxn modelId="{3D1D6E6A-EC13-48B2-B603-CB45FCC454E5}" type="presParOf" srcId="{DECCE8AE-59D2-49D3-B944-C4ACAEB22B51}" destId="{FEAFBE73-0A00-46F1-850F-ABD16E6F6152}" srcOrd="4" destOrd="0" presId="urn:microsoft.com/office/officeart/2005/8/layout/chevron1"/>
    <dgm:cxn modelId="{290833E2-C054-40EA-8AD8-92F1A726F23D}" type="presParOf" srcId="{DECCE8AE-59D2-49D3-B944-C4ACAEB22B51}" destId="{9A9D1478-F939-48A6-BEFF-1048A2B8568B}" srcOrd="5" destOrd="0" presId="urn:microsoft.com/office/officeart/2005/8/layout/chevron1"/>
    <dgm:cxn modelId="{A3A373C6-0EC0-4155-BE53-4887EC7A9A17}" type="presParOf" srcId="{DECCE8AE-59D2-49D3-B944-C4ACAEB22B51}" destId="{7115B203-DB5B-469B-8FAE-1D9F6698BBDF}"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717546B-78C8-4C03-B711-F0CFDBDD3603}" type="doc">
      <dgm:prSet loTypeId="urn:microsoft.com/office/officeart/2005/8/layout/process1" loCatId="process" qsTypeId="urn:microsoft.com/office/officeart/2005/8/quickstyle/simple2" qsCatId="simple" csTypeId="urn:microsoft.com/office/officeart/2005/8/colors/colorful3" csCatId="colorful" phldr="1"/>
      <dgm:spPr/>
    </dgm:pt>
    <dgm:pt modelId="{D7C351BB-2E29-4E80-96B8-99E6DC646BC8}">
      <dgm:prSet phldrT="[Texto]"/>
      <dgm:spPr/>
      <dgm:t>
        <a:bodyPr/>
        <a:lstStyle/>
        <a:p>
          <a:r>
            <a:rPr lang="es-CO" dirty="0" smtClean="0">
              <a:solidFill>
                <a:schemeClr val="accent4">
                  <a:lumMod val="50000"/>
                </a:schemeClr>
              </a:solidFill>
              <a:latin typeface="Arial" pitchFamily="34" charset="0"/>
              <a:cs typeface="Arial" pitchFamily="34" charset="0"/>
            </a:rPr>
            <a:t>La documentación se clasifica una vez agotada la tramitación administrativa, de acuerdo con el cuadro de clasificación</a:t>
          </a:r>
          <a:endParaRPr lang="es-CO" dirty="0">
            <a:solidFill>
              <a:schemeClr val="accent4">
                <a:lumMod val="50000"/>
              </a:schemeClr>
            </a:solidFill>
          </a:endParaRPr>
        </a:p>
      </dgm:t>
    </dgm:pt>
    <dgm:pt modelId="{64A08F38-A9BD-43F9-BF8F-C4877A17FE61}" type="parTrans" cxnId="{5753B1B4-F81E-4E4F-8802-5F7A5E1B10EB}">
      <dgm:prSet/>
      <dgm:spPr/>
      <dgm:t>
        <a:bodyPr/>
        <a:lstStyle/>
        <a:p>
          <a:endParaRPr lang="es-CO"/>
        </a:p>
      </dgm:t>
    </dgm:pt>
    <dgm:pt modelId="{5C0E47EA-0814-424A-9D04-73C1A128804E}" type="sibTrans" cxnId="{5753B1B4-F81E-4E4F-8802-5F7A5E1B10EB}">
      <dgm:prSet/>
      <dgm:spPr/>
      <dgm:t>
        <a:bodyPr/>
        <a:lstStyle/>
        <a:p>
          <a:endParaRPr lang="es-CO"/>
        </a:p>
      </dgm:t>
    </dgm:pt>
    <dgm:pt modelId="{DDF0B2D5-8920-46D9-A0B5-8ECA1EA25A07}">
      <dgm:prSet phldrT="[Texto]"/>
      <dgm:spPr/>
      <dgm:t>
        <a:bodyPr/>
        <a:lstStyle/>
        <a:p>
          <a:r>
            <a:rPr lang="es-CO" dirty="0" smtClean="0"/>
            <a:t>La gestión documental procedente de los Estados Unidos no ha significado una revolución dentro de las prácticas. Su influencia es evidente en la implantación de depósitos intermedio</a:t>
          </a:r>
          <a:endParaRPr lang="es-CO" dirty="0"/>
        </a:p>
      </dgm:t>
    </dgm:pt>
    <dgm:pt modelId="{B9D40184-04F4-472E-AFA4-297AAA59F44A}" type="sibTrans" cxnId="{9F81E571-8DF5-408C-8523-68D9BBDCABAF}">
      <dgm:prSet/>
      <dgm:spPr/>
      <dgm:t>
        <a:bodyPr/>
        <a:lstStyle/>
        <a:p>
          <a:endParaRPr lang="es-CO"/>
        </a:p>
      </dgm:t>
    </dgm:pt>
    <dgm:pt modelId="{7DF280EB-B7C0-47FF-A55D-65108B3A9C34}" type="parTrans" cxnId="{9F81E571-8DF5-408C-8523-68D9BBDCABAF}">
      <dgm:prSet/>
      <dgm:spPr/>
      <dgm:t>
        <a:bodyPr/>
        <a:lstStyle/>
        <a:p>
          <a:endParaRPr lang="es-CO"/>
        </a:p>
      </dgm:t>
    </dgm:pt>
    <dgm:pt modelId="{32165D9E-38CF-4DE8-87D1-A11076B0830B}">
      <dgm:prSet phldrT="[Texto]"/>
      <dgm:spPr/>
      <dgm:t>
        <a:bodyPr/>
        <a:lstStyle/>
        <a:p>
          <a:r>
            <a:rPr lang="es-CO" dirty="0" smtClean="0">
              <a:solidFill>
                <a:schemeClr val="accent4">
                  <a:lumMod val="50000"/>
                </a:schemeClr>
              </a:solidFill>
            </a:rPr>
            <a:t>El cuadro se completa con índices de personas o temas.</a:t>
          </a:r>
          <a:endParaRPr lang="es-CO" dirty="0">
            <a:solidFill>
              <a:schemeClr val="accent4">
                <a:lumMod val="50000"/>
              </a:schemeClr>
            </a:solidFill>
          </a:endParaRPr>
        </a:p>
      </dgm:t>
    </dgm:pt>
    <dgm:pt modelId="{C3CA5763-073C-40A7-8951-931EDB096AA1}" type="sibTrans" cxnId="{50A0F5A8-648D-40D5-BF65-40462B75B7A7}">
      <dgm:prSet/>
      <dgm:spPr/>
      <dgm:t>
        <a:bodyPr/>
        <a:lstStyle/>
        <a:p>
          <a:endParaRPr lang="es-CO"/>
        </a:p>
      </dgm:t>
    </dgm:pt>
    <dgm:pt modelId="{8500B481-E718-45DC-8994-43925A798E2A}" type="parTrans" cxnId="{50A0F5A8-648D-40D5-BF65-40462B75B7A7}">
      <dgm:prSet/>
      <dgm:spPr/>
      <dgm:t>
        <a:bodyPr/>
        <a:lstStyle/>
        <a:p>
          <a:endParaRPr lang="es-CO"/>
        </a:p>
      </dgm:t>
    </dgm:pt>
    <dgm:pt modelId="{C236ACFB-38FF-407D-A0EE-C83669A6F727}" type="pres">
      <dgm:prSet presAssocID="{B717546B-78C8-4C03-B711-F0CFDBDD3603}" presName="Name0" presStyleCnt="0">
        <dgm:presLayoutVars>
          <dgm:dir/>
          <dgm:resizeHandles val="exact"/>
        </dgm:presLayoutVars>
      </dgm:prSet>
      <dgm:spPr/>
    </dgm:pt>
    <dgm:pt modelId="{D0181BDD-BB42-411C-92F4-10EA947C62E8}" type="pres">
      <dgm:prSet presAssocID="{D7C351BB-2E29-4E80-96B8-99E6DC646BC8}" presName="node" presStyleLbl="node1" presStyleIdx="0" presStyleCnt="3" custLinFactNeighborY="-760">
        <dgm:presLayoutVars>
          <dgm:bulletEnabled val="1"/>
        </dgm:presLayoutVars>
      </dgm:prSet>
      <dgm:spPr/>
      <dgm:t>
        <a:bodyPr/>
        <a:lstStyle/>
        <a:p>
          <a:endParaRPr lang="es-CO"/>
        </a:p>
      </dgm:t>
    </dgm:pt>
    <dgm:pt modelId="{3382C7A2-E641-437B-9570-C338C1EA96B0}" type="pres">
      <dgm:prSet presAssocID="{5C0E47EA-0814-424A-9D04-73C1A128804E}" presName="sibTrans" presStyleLbl="sibTrans2D1" presStyleIdx="0" presStyleCnt="2"/>
      <dgm:spPr/>
      <dgm:t>
        <a:bodyPr/>
        <a:lstStyle/>
        <a:p>
          <a:endParaRPr lang="es-CO"/>
        </a:p>
      </dgm:t>
    </dgm:pt>
    <dgm:pt modelId="{BEE78872-98BE-4782-930B-8E2B72DE5D57}" type="pres">
      <dgm:prSet presAssocID="{5C0E47EA-0814-424A-9D04-73C1A128804E}" presName="connectorText" presStyleLbl="sibTrans2D1" presStyleIdx="0" presStyleCnt="2"/>
      <dgm:spPr/>
      <dgm:t>
        <a:bodyPr/>
        <a:lstStyle/>
        <a:p>
          <a:endParaRPr lang="es-CO"/>
        </a:p>
      </dgm:t>
    </dgm:pt>
    <dgm:pt modelId="{5D48A38C-CC98-4C72-A797-5DBD63D73F78}" type="pres">
      <dgm:prSet presAssocID="{32165D9E-38CF-4DE8-87D1-A11076B0830B}" presName="node" presStyleLbl="node1" presStyleIdx="1" presStyleCnt="3">
        <dgm:presLayoutVars>
          <dgm:bulletEnabled val="1"/>
        </dgm:presLayoutVars>
      </dgm:prSet>
      <dgm:spPr/>
      <dgm:t>
        <a:bodyPr/>
        <a:lstStyle/>
        <a:p>
          <a:endParaRPr lang="es-CO"/>
        </a:p>
      </dgm:t>
    </dgm:pt>
    <dgm:pt modelId="{86EE5DAB-DD8F-4116-B2EA-EB228820B8B6}" type="pres">
      <dgm:prSet presAssocID="{C3CA5763-073C-40A7-8951-931EDB096AA1}" presName="sibTrans" presStyleLbl="sibTrans2D1" presStyleIdx="1" presStyleCnt="2"/>
      <dgm:spPr/>
      <dgm:t>
        <a:bodyPr/>
        <a:lstStyle/>
        <a:p>
          <a:endParaRPr lang="es-CO"/>
        </a:p>
      </dgm:t>
    </dgm:pt>
    <dgm:pt modelId="{37045DD9-3566-446F-A7C3-7A279789C270}" type="pres">
      <dgm:prSet presAssocID="{C3CA5763-073C-40A7-8951-931EDB096AA1}" presName="connectorText" presStyleLbl="sibTrans2D1" presStyleIdx="1" presStyleCnt="2"/>
      <dgm:spPr/>
      <dgm:t>
        <a:bodyPr/>
        <a:lstStyle/>
        <a:p>
          <a:endParaRPr lang="es-CO"/>
        </a:p>
      </dgm:t>
    </dgm:pt>
    <dgm:pt modelId="{8768F7F7-E7DA-4592-B64C-AEC81D567C12}" type="pres">
      <dgm:prSet presAssocID="{DDF0B2D5-8920-46D9-A0B5-8ECA1EA25A07}" presName="node" presStyleLbl="node1" presStyleIdx="2" presStyleCnt="3">
        <dgm:presLayoutVars>
          <dgm:bulletEnabled val="1"/>
        </dgm:presLayoutVars>
      </dgm:prSet>
      <dgm:spPr/>
      <dgm:t>
        <a:bodyPr/>
        <a:lstStyle/>
        <a:p>
          <a:endParaRPr lang="es-CO"/>
        </a:p>
      </dgm:t>
    </dgm:pt>
  </dgm:ptLst>
  <dgm:cxnLst>
    <dgm:cxn modelId="{9F12529A-BAE4-4359-8B72-A0886E4BCC1D}" type="presOf" srcId="{32165D9E-38CF-4DE8-87D1-A11076B0830B}" destId="{5D48A38C-CC98-4C72-A797-5DBD63D73F78}" srcOrd="0" destOrd="0" presId="urn:microsoft.com/office/officeart/2005/8/layout/process1"/>
    <dgm:cxn modelId="{BA217526-165C-457D-9DC0-D93F34FAAA0F}" type="presOf" srcId="{C3CA5763-073C-40A7-8951-931EDB096AA1}" destId="{86EE5DAB-DD8F-4116-B2EA-EB228820B8B6}" srcOrd="0" destOrd="0" presId="urn:microsoft.com/office/officeart/2005/8/layout/process1"/>
    <dgm:cxn modelId="{00D4EB3D-F9FE-4F44-882D-7CF3B828CB1C}" type="presOf" srcId="{B717546B-78C8-4C03-B711-F0CFDBDD3603}" destId="{C236ACFB-38FF-407D-A0EE-C83669A6F727}" srcOrd="0" destOrd="0" presId="urn:microsoft.com/office/officeart/2005/8/layout/process1"/>
    <dgm:cxn modelId="{5753B1B4-F81E-4E4F-8802-5F7A5E1B10EB}" srcId="{B717546B-78C8-4C03-B711-F0CFDBDD3603}" destId="{D7C351BB-2E29-4E80-96B8-99E6DC646BC8}" srcOrd="0" destOrd="0" parTransId="{64A08F38-A9BD-43F9-BF8F-C4877A17FE61}" sibTransId="{5C0E47EA-0814-424A-9D04-73C1A128804E}"/>
    <dgm:cxn modelId="{24A02164-9115-487E-9560-35FCF1EDA252}" type="presOf" srcId="{D7C351BB-2E29-4E80-96B8-99E6DC646BC8}" destId="{D0181BDD-BB42-411C-92F4-10EA947C62E8}" srcOrd="0" destOrd="0" presId="urn:microsoft.com/office/officeart/2005/8/layout/process1"/>
    <dgm:cxn modelId="{51B981EB-892D-4D08-B3A8-5B58C0280FD1}" type="presOf" srcId="{C3CA5763-073C-40A7-8951-931EDB096AA1}" destId="{37045DD9-3566-446F-A7C3-7A279789C270}" srcOrd="1" destOrd="0" presId="urn:microsoft.com/office/officeart/2005/8/layout/process1"/>
    <dgm:cxn modelId="{9E3DE521-C759-4571-A248-B7350F8268D3}" type="presOf" srcId="{DDF0B2D5-8920-46D9-A0B5-8ECA1EA25A07}" destId="{8768F7F7-E7DA-4592-B64C-AEC81D567C12}" srcOrd="0" destOrd="0" presId="urn:microsoft.com/office/officeart/2005/8/layout/process1"/>
    <dgm:cxn modelId="{72663DA2-2D20-43EA-B59A-50E52C72C73B}" type="presOf" srcId="{5C0E47EA-0814-424A-9D04-73C1A128804E}" destId="{BEE78872-98BE-4782-930B-8E2B72DE5D57}" srcOrd="1" destOrd="0" presId="urn:microsoft.com/office/officeart/2005/8/layout/process1"/>
    <dgm:cxn modelId="{50A0F5A8-648D-40D5-BF65-40462B75B7A7}" srcId="{B717546B-78C8-4C03-B711-F0CFDBDD3603}" destId="{32165D9E-38CF-4DE8-87D1-A11076B0830B}" srcOrd="1" destOrd="0" parTransId="{8500B481-E718-45DC-8994-43925A798E2A}" sibTransId="{C3CA5763-073C-40A7-8951-931EDB096AA1}"/>
    <dgm:cxn modelId="{89D6B0A9-CA84-4C47-BE62-12ACE59BAD26}" type="presOf" srcId="{5C0E47EA-0814-424A-9D04-73C1A128804E}" destId="{3382C7A2-E641-437B-9570-C338C1EA96B0}" srcOrd="0" destOrd="0" presId="urn:microsoft.com/office/officeart/2005/8/layout/process1"/>
    <dgm:cxn modelId="{9F81E571-8DF5-408C-8523-68D9BBDCABAF}" srcId="{B717546B-78C8-4C03-B711-F0CFDBDD3603}" destId="{DDF0B2D5-8920-46D9-A0B5-8ECA1EA25A07}" srcOrd="2" destOrd="0" parTransId="{7DF280EB-B7C0-47FF-A55D-65108B3A9C34}" sibTransId="{B9D40184-04F4-472E-AFA4-297AAA59F44A}"/>
    <dgm:cxn modelId="{9D6B2DD3-AF30-489E-964B-BEA853F5A9E7}" type="presParOf" srcId="{C236ACFB-38FF-407D-A0EE-C83669A6F727}" destId="{D0181BDD-BB42-411C-92F4-10EA947C62E8}" srcOrd="0" destOrd="0" presId="urn:microsoft.com/office/officeart/2005/8/layout/process1"/>
    <dgm:cxn modelId="{204C33AB-B596-405F-AFE6-61219CCEDDD4}" type="presParOf" srcId="{C236ACFB-38FF-407D-A0EE-C83669A6F727}" destId="{3382C7A2-E641-437B-9570-C338C1EA96B0}" srcOrd="1" destOrd="0" presId="urn:microsoft.com/office/officeart/2005/8/layout/process1"/>
    <dgm:cxn modelId="{42E87BAA-C109-4422-AB15-6FB0AD589742}" type="presParOf" srcId="{3382C7A2-E641-437B-9570-C338C1EA96B0}" destId="{BEE78872-98BE-4782-930B-8E2B72DE5D57}" srcOrd="0" destOrd="0" presId="urn:microsoft.com/office/officeart/2005/8/layout/process1"/>
    <dgm:cxn modelId="{0D8B8A7C-AEF1-428C-9142-9EF123DAECDF}" type="presParOf" srcId="{C236ACFB-38FF-407D-A0EE-C83669A6F727}" destId="{5D48A38C-CC98-4C72-A797-5DBD63D73F78}" srcOrd="2" destOrd="0" presId="urn:microsoft.com/office/officeart/2005/8/layout/process1"/>
    <dgm:cxn modelId="{65283A5A-4193-4B80-AD0E-5DB64CA5C8EC}" type="presParOf" srcId="{C236ACFB-38FF-407D-A0EE-C83669A6F727}" destId="{86EE5DAB-DD8F-4116-B2EA-EB228820B8B6}" srcOrd="3" destOrd="0" presId="urn:microsoft.com/office/officeart/2005/8/layout/process1"/>
    <dgm:cxn modelId="{3E253B41-FE36-4EE7-B521-1DE0AADEA337}" type="presParOf" srcId="{86EE5DAB-DD8F-4116-B2EA-EB228820B8B6}" destId="{37045DD9-3566-446F-A7C3-7A279789C270}" srcOrd="0" destOrd="0" presId="urn:microsoft.com/office/officeart/2005/8/layout/process1"/>
    <dgm:cxn modelId="{B7FEA7BD-071C-4D0D-BD78-195FE3F5E41B}" type="presParOf" srcId="{C236ACFB-38FF-407D-A0EE-C83669A6F727}" destId="{8768F7F7-E7DA-4592-B64C-AEC81D567C12}" srcOrd="4" destOrd="0" presId="urn:microsoft.com/office/officeart/2005/8/layout/process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44BEDE5-076A-43FA-9F9E-BA2368ABBB11}" type="doc">
      <dgm:prSet loTypeId="urn:microsoft.com/office/officeart/2005/8/layout/hList9" loCatId="list" qsTypeId="urn:microsoft.com/office/officeart/2005/8/quickstyle/simple1" qsCatId="simple" csTypeId="urn:microsoft.com/office/officeart/2005/8/colors/colorful2" csCatId="colorful" phldr="1"/>
      <dgm:spPr/>
      <dgm:t>
        <a:bodyPr/>
        <a:lstStyle/>
        <a:p>
          <a:endParaRPr lang="es-CO"/>
        </a:p>
      </dgm:t>
    </dgm:pt>
    <dgm:pt modelId="{52EFE1E2-C7C0-4C2D-90A0-6F3974F9C5B0}">
      <dgm:prSet phldrT="[Texto]"/>
      <dgm:spPr/>
      <dgm:t>
        <a:bodyPr/>
        <a:lstStyle/>
        <a:p>
          <a:r>
            <a:rPr lang="es-CO" dirty="0" smtClean="0"/>
            <a:t>Ley 80 de 1989</a:t>
          </a:r>
          <a:endParaRPr lang="es-CO" dirty="0"/>
        </a:p>
      </dgm:t>
    </dgm:pt>
    <dgm:pt modelId="{6D99950C-09B8-4B21-8ADB-681EB4DE8EF6}" type="parTrans" cxnId="{02CDAAF2-A551-4B8E-9F27-265D1898D0E6}">
      <dgm:prSet/>
      <dgm:spPr/>
      <dgm:t>
        <a:bodyPr/>
        <a:lstStyle/>
        <a:p>
          <a:endParaRPr lang="es-CO"/>
        </a:p>
      </dgm:t>
    </dgm:pt>
    <dgm:pt modelId="{20A09A10-1288-43BC-AB98-402F183D3031}" type="sibTrans" cxnId="{02CDAAF2-A551-4B8E-9F27-265D1898D0E6}">
      <dgm:prSet/>
      <dgm:spPr/>
      <dgm:t>
        <a:bodyPr/>
        <a:lstStyle/>
        <a:p>
          <a:endParaRPr lang="es-CO"/>
        </a:p>
      </dgm:t>
    </dgm:pt>
    <dgm:pt modelId="{6B17BE30-119D-469D-96ED-09B403517C5E}">
      <dgm:prSet phldrT="[Texto]" custT="1"/>
      <dgm:spPr/>
      <dgm:t>
        <a:bodyPr/>
        <a:lstStyle/>
        <a:p>
          <a:pPr algn="l"/>
          <a:endParaRPr lang="es-CO" sz="1500" b="1" dirty="0" smtClean="0"/>
        </a:p>
        <a:p>
          <a:pPr algn="ctr"/>
          <a:r>
            <a:rPr lang="es-CO" sz="1500" b="1" dirty="0" smtClean="0"/>
            <a:t>ANTES.</a:t>
          </a:r>
        </a:p>
        <a:p>
          <a:pPr algn="ctr"/>
          <a:r>
            <a:rPr lang="es-CO" sz="1500" dirty="0" smtClean="0"/>
            <a:t>La política archivística se basó en el cuidado de los documentos de carácter histórico.</a:t>
          </a:r>
          <a:endParaRPr lang="es-CO" sz="1500" dirty="0"/>
        </a:p>
      </dgm:t>
    </dgm:pt>
    <dgm:pt modelId="{3268691A-EC62-44B8-B0E4-0B2D4F7FE748}" type="parTrans" cxnId="{08D287EB-1826-4B88-9D25-506F0B52CEBA}">
      <dgm:prSet/>
      <dgm:spPr/>
      <dgm:t>
        <a:bodyPr/>
        <a:lstStyle/>
        <a:p>
          <a:endParaRPr lang="es-CO"/>
        </a:p>
      </dgm:t>
    </dgm:pt>
    <dgm:pt modelId="{D65E0569-D7D4-4163-B548-33EE6BD51D92}" type="sibTrans" cxnId="{08D287EB-1826-4B88-9D25-506F0B52CEBA}">
      <dgm:prSet/>
      <dgm:spPr/>
      <dgm:t>
        <a:bodyPr/>
        <a:lstStyle/>
        <a:p>
          <a:endParaRPr lang="es-CO"/>
        </a:p>
      </dgm:t>
    </dgm:pt>
    <dgm:pt modelId="{683C85D9-D752-47E2-AE35-F10A7602421C}">
      <dgm:prSet phldrT="[Texto]" custT="1"/>
      <dgm:spPr/>
      <dgm:t>
        <a:bodyPr/>
        <a:lstStyle/>
        <a:p>
          <a:r>
            <a:rPr lang="es-CO" sz="1500" b="1" dirty="0" smtClean="0"/>
            <a:t>A PARTIR.</a:t>
          </a:r>
        </a:p>
        <a:p>
          <a:r>
            <a:rPr lang="es-CO" sz="1500" dirty="0" smtClean="0"/>
            <a:t>1. Modernización del Estado.</a:t>
          </a:r>
        </a:p>
        <a:p>
          <a:r>
            <a:rPr lang="es-CO" sz="1500" dirty="0" smtClean="0"/>
            <a:t>2. Transparencia Administrativa.</a:t>
          </a:r>
        </a:p>
        <a:p>
          <a:r>
            <a:rPr lang="es-CO" sz="1500" dirty="0" smtClean="0"/>
            <a:t>3. Lucha Contra la Corrupción.</a:t>
          </a:r>
          <a:endParaRPr lang="es-CO" sz="1500" dirty="0"/>
        </a:p>
      </dgm:t>
    </dgm:pt>
    <dgm:pt modelId="{AD7CB9A5-320B-48F4-9A19-3245DF6A65AA}" type="parTrans" cxnId="{33197FA0-3208-4EF1-909A-55873323C6FC}">
      <dgm:prSet/>
      <dgm:spPr/>
      <dgm:t>
        <a:bodyPr/>
        <a:lstStyle/>
        <a:p>
          <a:endParaRPr lang="es-CO"/>
        </a:p>
      </dgm:t>
    </dgm:pt>
    <dgm:pt modelId="{6B8D4810-ADEC-485D-8FEE-7CFD5891FC07}" type="sibTrans" cxnId="{33197FA0-3208-4EF1-909A-55873323C6FC}">
      <dgm:prSet/>
      <dgm:spPr/>
      <dgm:t>
        <a:bodyPr/>
        <a:lstStyle/>
        <a:p>
          <a:endParaRPr lang="es-CO"/>
        </a:p>
      </dgm:t>
    </dgm:pt>
    <dgm:pt modelId="{9B227241-4A37-45DA-A1B0-E8B46AB9793C}">
      <dgm:prSet phldrT="[Texto]"/>
      <dgm:spPr/>
      <dgm:t>
        <a:bodyPr/>
        <a:lstStyle/>
        <a:p>
          <a:r>
            <a:rPr lang="es-CO" dirty="0" smtClean="0"/>
            <a:t>Ley 594 de 2000</a:t>
          </a:r>
          <a:endParaRPr lang="es-CO" dirty="0"/>
        </a:p>
      </dgm:t>
    </dgm:pt>
    <dgm:pt modelId="{B9292AB6-769C-4EBA-9302-E177BFFD4BDB}" type="parTrans" cxnId="{3719A0DD-8D05-4D70-996C-9E47A5CEE5D4}">
      <dgm:prSet/>
      <dgm:spPr/>
      <dgm:t>
        <a:bodyPr/>
        <a:lstStyle/>
        <a:p>
          <a:endParaRPr lang="es-CO"/>
        </a:p>
      </dgm:t>
    </dgm:pt>
    <dgm:pt modelId="{47AAB42F-C462-4FB2-A527-9730A550D8DE}" type="sibTrans" cxnId="{3719A0DD-8D05-4D70-996C-9E47A5CEE5D4}">
      <dgm:prSet/>
      <dgm:spPr/>
      <dgm:t>
        <a:bodyPr/>
        <a:lstStyle/>
        <a:p>
          <a:endParaRPr lang="es-CO"/>
        </a:p>
      </dgm:t>
    </dgm:pt>
    <dgm:pt modelId="{0306575E-126D-4788-A9FA-4D42FC9429B1}">
      <dgm:prSet phldrT="[Texto]" custT="1"/>
      <dgm:spPr/>
      <dgm:t>
        <a:bodyPr/>
        <a:lstStyle/>
        <a:p>
          <a:pPr algn="ctr"/>
          <a:r>
            <a:rPr lang="es-CO" sz="1500" dirty="0" smtClean="0"/>
            <a:t>* Regula el manejo documental para disponer de la documentación en forma </a:t>
          </a:r>
          <a:r>
            <a:rPr lang="es-CO" sz="1500" u="sng" dirty="0" smtClean="0"/>
            <a:t>organizada</a:t>
          </a:r>
          <a:r>
            <a:rPr lang="es-CO" sz="1500" dirty="0" smtClean="0"/>
            <a:t>.</a:t>
          </a:r>
          <a:endParaRPr lang="es-CO" sz="1500" dirty="0"/>
        </a:p>
      </dgm:t>
    </dgm:pt>
    <dgm:pt modelId="{45E6CD55-0C4F-4CBF-8279-C0FA77B88A76}" type="parTrans" cxnId="{3607E748-B98C-4B4A-ADFC-6D08738C7233}">
      <dgm:prSet/>
      <dgm:spPr/>
      <dgm:t>
        <a:bodyPr/>
        <a:lstStyle/>
        <a:p>
          <a:endParaRPr lang="es-CO"/>
        </a:p>
      </dgm:t>
    </dgm:pt>
    <dgm:pt modelId="{6942AFAB-4BF7-4311-A34F-E83512DB419E}" type="sibTrans" cxnId="{3607E748-B98C-4B4A-ADFC-6D08738C7233}">
      <dgm:prSet/>
      <dgm:spPr/>
      <dgm:t>
        <a:bodyPr/>
        <a:lstStyle/>
        <a:p>
          <a:endParaRPr lang="es-CO"/>
        </a:p>
      </dgm:t>
    </dgm:pt>
    <dgm:pt modelId="{FA5FB414-1DCE-4AF9-A942-3397732C332D}">
      <dgm:prSet phldrT="[Texto]" custT="1"/>
      <dgm:spPr/>
      <dgm:t>
        <a:bodyPr/>
        <a:lstStyle/>
        <a:p>
          <a:r>
            <a:rPr lang="es-CO" sz="1500" b="1" dirty="0" smtClean="0"/>
            <a:t>*</a:t>
          </a:r>
          <a:r>
            <a:rPr lang="es-CO" sz="1500" dirty="0" smtClean="0"/>
            <a:t> Recuperación de la información institucional para uso de la administración y para el uso del ciudadano.</a:t>
          </a:r>
        </a:p>
        <a:p>
          <a:r>
            <a:rPr lang="es-CO" sz="1500" b="1" dirty="0" smtClean="0"/>
            <a:t>* </a:t>
          </a:r>
          <a:r>
            <a:rPr lang="es-CO" sz="1500" dirty="0" smtClean="0"/>
            <a:t>Como fuente de la historia.</a:t>
          </a:r>
        </a:p>
        <a:p>
          <a:r>
            <a:rPr lang="es-CO" sz="1500" b="1" dirty="0" smtClean="0"/>
            <a:t>*</a:t>
          </a:r>
          <a:r>
            <a:rPr lang="es-CO" sz="1500" dirty="0" smtClean="0"/>
            <a:t> Políticas que permiten al ciudadano y al Estado el acceso a la información.</a:t>
          </a:r>
          <a:endParaRPr lang="es-CO" sz="1500" dirty="0"/>
        </a:p>
      </dgm:t>
    </dgm:pt>
    <dgm:pt modelId="{5A40754F-E113-4558-9837-EED2F3946FCD}" type="sibTrans" cxnId="{CADEF9BD-62D6-43C3-B2BD-C0DC347EF0EF}">
      <dgm:prSet/>
      <dgm:spPr/>
      <dgm:t>
        <a:bodyPr/>
        <a:lstStyle/>
        <a:p>
          <a:endParaRPr lang="es-CO"/>
        </a:p>
      </dgm:t>
    </dgm:pt>
    <dgm:pt modelId="{D64A4E1D-434A-4BC8-BEE1-515CAEA5D56B}" type="parTrans" cxnId="{CADEF9BD-62D6-43C3-B2BD-C0DC347EF0EF}">
      <dgm:prSet/>
      <dgm:spPr/>
      <dgm:t>
        <a:bodyPr/>
        <a:lstStyle/>
        <a:p>
          <a:endParaRPr lang="es-CO"/>
        </a:p>
      </dgm:t>
    </dgm:pt>
    <dgm:pt modelId="{FCCD7D70-9C80-4633-8726-6A08EA120867}" type="pres">
      <dgm:prSet presAssocID="{744BEDE5-076A-43FA-9F9E-BA2368ABBB11}" presName="list" presStyleCnt="0">
        <dgm:presLayoutVars>
          <dgm:dir/>
          <dgm:animLvl val="lvl"/>
        </dgm:presLayoutVars>
      </dgm:prSet>
      <dgm:spPr/>
      <dgm:t>
        <a:bodyPr/>
        <a:lstStyle/>
        <a:p>
          <a:endParaRPr lang="es-CO"/>
        </a:p>
      </dgm:t>
    </dgm:pt>
    <dgm:pt modelId="{CC828BDE-9B6A-4B66-B6DE-98672FFFF2F5}" type="pres">
      <dgm:prSet presAssocID="{52EFE1E2-C7C0-4C2D-90A0-6F3974F9C5B0}" presName="posSpace" presStyleCnt="0"/>
      <dgm:spPr/>
      <dgm:t>
        <a:bodyPr/>
        <a:lstStyle/>
        <a:p>
          <a:endParaRPr lang="es-CO"/>
        </a:p>
      </dgm:t>
    </dgm:pt>
    <dgm:pt modelId="{2190B88A-5A9F-41B7-BDCE-3C0D167A57A7}" type="pres">
      <dgm:prSet presAssocID="{52EFE1E2-C7C0-4C2D-90A0-6F3974F9C5B0}" presName="vertFlow" presStyleCnt="0"/>
      <dgm:spPr/>
      <dgm:t>
        <a:bodyPr/>
        <a:lstStyle/>
        <a:p>
          <a:endParaRPr lang="es-CO"/>
        </a:p>
      </dgm:t>
    </dgm:pt>
    <dgm:pt modelId="{5E268CBF-A8D7-47F6-A6E1-E37D7798C819}" type="pres">
      <dgm:prSet presAssocID="{52EFE1E2-C7C0-4C2D-90A0-6F3974F9C5B0}" presName="topSpace" presStyleCnt="0"/>
      <dgm:spPr/>
      <dgm:t>
        <a:bodyPr/>
        <a:lstStyle/>
        <a:p>
          <a:endParaRPr lang="es-CO"/>
        </a:p>
      </dgm:t>
    </dgm:pt>
    <dgm:pt modelId="{CEAFAABD-7B93-44D0-8039-2E1A7B4732B0}" type="pres">
      <dgm:prSet presAssocID="{52EFE1E2-C7C0-4C2D-90A0-6F3974F9C5B0}" presName="firstComp" presStyleCnt="0"/>
      <dgm:spPr/>
      <dgm:t>
        <a:bodyPr/>
        <a:lstStyle/>
        <a:p>
          <a:endParaRPr lang="es-CO"/>
        </a:p>
      </dgm:t>
    </dgm:pt>
    <dgm:pt modelId="{64FC9B1B-7A19-4073-A54F-D6FF4D57DBDD}" type="pres">
      <dgm:prSet presAssocID="{52EFE1E2-C7C0-4C2D-90A0-6F3974F9C5B0}" presName="firstChild" presStyleLbl="bgAccFollowNode1" presStyleIdx="0" presStyleCnt="4" custScaleX="99256" custScaleY="149974" custLinFactNeighborX="-7186" custLinFactNeighborY="-13715"/>
      <dgm:spPr/>
      <dgm:t>
        <a:bodyPr/>
        <a:lstStyle/>
        <a:p>
          <a:endParaRPr lang="es-CO"/>
        </a:p>
      </dgm:t>
    </dgm:pt>
    <dgm:pt modelId="{DA05BEDB-1736-4857-8B24-45D4F3B76891}" type="pres">
      <dgm:prSet presAssocID="{52EFE1E2-C7C0-4C2D-90A0-6F3974F9C5B0}" presName="firstChildTx" presStyleLbl="bgAccFollowNode1" presStyleIdx="0" presStyleCnt="4">
        <dgm:presLayoutVars>
          <dgm:bulletEnabled val="1"/>
        </dgm:presLayoutVars>
      </dgm:prSet>
      <dgm:spPr/>
      <dgm:t>
        <a:bodyPr/>
        <a:lstStyle/>
        <a:p>
          <a:endParaRPr lang="es-CO"/>
        </a:p>
      </dgm:t>
    </dgm:pt>
    <dgm:pt modelId="{F23EF503-2AD4-47B3-9679-8B2F8A3669CF}" type="pres">
      <dgm:prSet presAssocID="{683C85D9-D752-47E2-AE35-F10A7602421C}" presName="comp" presStyleCnt="0"/>
      <dgm:spPr/>
      <dgm:t>
        <a:bodyPr/>
        <a:lstStyle/>
        <a:p>
          <a:endParaRPr lang="es-CO"/>
        </a:p>
      </dgm:t>
    </dgm:pt>
    <dgm:pt modelId="{9F1E7924-2B8E-433E-85CC-7CC5F48073CE}" type="pres">
      <dgm:prSet presAssocID="{683C85D9-D752-47E2-AE35-F10A7602421C}" presName="child" presStyleLbl="bgAccFollowNode1" presStyleIdx="1" presStyleCnt="4" custScaleX="101068" custScaleY="122069" custLinFactNeighborX="-7143" custLinFactNeighborY="-13195"/>
      <dgm:spPr/>
      <dgm:t>
        <a:bodyPr/>
        <a:lstStyle/>
        <a:p>
          <a:endParaRPr lang="es-CO"/>
        </a:p>
      </dgm:t>
    </dgm:pt>
    <dgm:pt modelId="{CFDCD3DC-9276-41FD-B7C4-8396FB602365}" type="pres">
      <dgm:prSet presAssocID="{683C85D9-D752-47E2-AE35-F10A7602421C}" presName="childTx" presStyleLbl="bgAccFollowNode1" presStyleIdx="1" presStyleCnt="4">
        <dgm:presLayoutVars>
          <dgm:bulletEnabled val="1"/>
        </dgm:presLayoutVars>
      </dgm:prSet>
      <dgm:spPr/>
      <dgm:t>
        <a:bodyPr/>
        <a:lstStyle/>
        <a:p>
          <a:endParaRPr lang="es-CO"/>
        </a:p>
      </dgm:t>
    </dgm:pt>
    <dgm:pt modelId="{314B9CDE-B91D-407A-B3A8-DC2640C2F07D}" type="pres">
      <dgm:prSet presAssocID="{52EFE1E2-C7C0-4C2D-90A0-6F3974F9C5B0}" presName="negSpace" presStyleCnt="0"/>
      <dgm:spPr/>
      <dgm:t>
        <a:bodyPr/>
        <a:lstStyle/>
        <a:p>
          <a:endParaRPr lang="es-CO"/>
        </a:p>
      </dgm:t>
    </dgm:pt>
    <dgm:pt modelId="{61755303-3DA9-48EE-AB83-6081B4104247}" type="pres">
      <dgm:prSet presAssocID="{52EFE1E2-C7C0-4C2D-90A0-6F3974F9C5B0}" presName="circle" presStyleLbl="node1" presStyleIdx="0" presStyleCnt="2" custLinFactNeighborX="14595"/>
      <dgm:spPr/>
      <dgm:t>
        <a:bodyPr/>
        <a:lstStyle/>
        <a:p>
          <a:endParaRPr lang="es-CO"/>
        </a:p>
      </dgm:t>
    </dgm:pt>
    <dgm:pt modelId="{1C90FEA0-35B4-4371-AA46-8D04402C48B1}" type="pres">
      <dgm:prSet presAssocID="{20A09A10-1288-43BC-AB98-402F183D3031}" presName="transSpace" presStyleCnt="0"/>
      <dgm:spPr/>
      <dgm:t>
        <a:bodyPr/>
        <a:lstStyle/>
        <a:p>
          <a:endParaRPr lang="es-CO"/>
        </a:p>
      </dgm:t>
    </dgm:pt>
    <dgm:pt modelId="{70D9D3EE-B309-4ED1-BA1D-F448C84E8143}" type="pres">
      <dgm:prSet presAssocID="{9B227241-4A37-45DA-A1B0-E8B46AB9793C}" presName="posSpace" presStyleCnt="0"/>
      <dgm:spPr/>
      <dgm:t>
        <a:bodyPr/>
        <a:lstStyle/>
        <a:p>
          <a:endParaRPr lang="es-CO"/>
        </a:p>
      </dgm:t>
    </dgm:pt>
    <dgm:pt modelId="{DF8F5C52-4C7A-41DC-A2E6-0342D3A9BB8C}" type="pres">
      <dgm:prSet presAssocID="{9B227241-4A37-45DA-A1B0-E8B46AB9793C}" presName="vertFlow" presStyleCnt="0"/>
      <dgm:spPr/>
      <dgm:t>
        <a:bodyPr/>
        <a:lstStyle/>
        <a:p>
          <a:endParaRPr lang="es-CO"/>
        </a:p>
      </dgm:t>
    </dgm:pt>
    <dgm:pt modelId="{F03300D2-5631-4CF4-9A6F-74F429F16B01}" type="pres">
      <dgm:prSet presAssocID="{9B227241-4A37-45DA-A1B0-E8B46AB9793C}" presName="topSpace" presStyleCnt="0"/>
      <dgm:spPr/>
      <dgm:t>
        <a:bodyPr/>
        <a:lstStyle/>
        <a:p>
          <a:endParaRPr lang="es-CO"/>
        </a:p>
      </dgm:t>
    </dgm:pt>
    <dgm:pt modelId="{FA209486-10E3-4EC2-9EDE-6441848B819F}" type="pres">
      <dgm:prSet presAssocID="{9B227241-4A37-45DA-A1B0-E8B46AB9793C}" presName="firstComp" presStyleCnt="0"/>
      <dgm:spPr/>
      <dgm:t>
        <a:bodyPr/>
        <a:lstStyle/>
        <a:p>
          <a:endParaRPr lang="es-CO"/>
        </a:p>
      </dgm:t>
    </dgm:pt>
    <dgm:pt modelId="{B251D555-7131-4205-9585-819D564FEDF6}" type="pres">
      <dgm:prSet presAssocID="{9B227241-4A37-45DA-A1B0-E8B46AB9793C}" presName="firstChild" presStyleLbl="bgAccFollowNode1" presStyleIdx="2" presStyleCnt="4" custScaleX="107849" custScaleY="102058" custLinFactNeighborX="1018" custLinFactNeighborY="-10445"/>
      <dgm:spPr/>
      <dgm:t>
        <a:bodyPr/>
        <a:lstStyle/>
        <a:p>
          <a:endParaRPr lang="es-CO"/>
        </a:p>
      </dgm:t>
    </dgm:pt>
    <dgm:pt modelId="{50911839-39A1-4130-9DCE-EB61186F67DC}" type="pres">
      <dgm:prSet presAssocID="{9B227241-4A37-45DA-A1B0-E8B46AB9793C}" presName="firstChildTx" presStyleLbl="bgAccFollowNode1" presStyleIdx="2" presStyleCnt="4">
        <dgm:presLayoutVars>
          <dgm:bulletEnabled val="1"/>
        </dgm:presLayoutVars>
      </dgm:prSet>
      <dgm:spPr/>
      <dgm:t>
        <a:bodyPr/>
        <a:lstStyle/>
        <a:p>
          <a:endParaRPr lang="es-CO"/>
        </a:p>
      </dgm:t>
    </dgm:pt>
    <dgm:pt modelId="{CE16466C-804C-44AD-BC63-1C07A262169A}" type="pres">
      <dgm:prSet presAssocID="{FA5FB414-1DCE-4AF9-A942-3397732C332D}" presName="comp" presStyleCnt="0"/>
      <dgm:spPr/>
      <dgm:t>
        <a:bodyPr/>
        <a:lstStyle/>
        <a:p>
          <a:endParaRPr lang="es-CO"/>
        </a:p>
      </dgm:t>
    </dgm:pt>
    <dgm:pt modelId="{D58D491A-BCA6-46B0-9830-9056F8DB087C}" type="pres">
      <dgm:prSet presAssocID="{FA5FB414-1DCE-4AF9-A942-3397732C332D}" presName="child" presStyleLbl="bgAccFollowNode1" presStyleIdx="3" presStyleCnt="4" custScaleX="106774" custScaleY="196310" custLinFactNeighborX="1556" custLinFactNeighborY="-11808"/>
      <dgm:spPr/>
      <dgm:t>
        <a:bodyPr/>
        <a:lstStyle/>
        <a:p>
          <a:endParaRPr lang="es-CO"/>
        </a:p>
      </dgm:t>
    </dgm:pt>
    <dgm:pt modelId="{9300DE7E-8CEE-4FF9-8D03-67A035D52B4B}" type="pres">
      <dgm:prSet presAssocID="{FA5FB414-1DCE-4AF9-A942-3397732C332D}" presName="childTx" presStyleLbl="bgAccFollowNode1" presStyleIdx="3" presStyleCnt="4">
        <dgm:presLayoutVars>
          <dgm:bulletEnabled val="1"/>
        </dgm:presLayoutVars>
      </dgm:prSet>
      <dgm:spPr/>
      <dgm:t>
        <a:bodyPr/>
        <a:lstStyle/>
        <a:p>
          <a:endParaRPr lang="es-CO"/>
        </a:p>
      </dgm:t>
    </dgm:pt>
    <dgm:pt modelId="{6371F489-0B63-4328-A906-5E3FE2F2215A}" type="pres">
      <dgm:prSet presAssocID="{9B227241-4A37-45DA-A1B0-E8B46AB9793C}" presName="negSpace" presStyleCnt="0"/>
      <dgm:spPr/>
      <dgm:t>
        <a:bodyPr/>
        <a:lstStyle/>
        <a:p>
          <a:endParaRPr lang="es-CO"/>
        </a:p>
      </dgm:t>
    </dgm:pt>
    <dgm:pt modelId="{C0D896EB-A2BA-4390-AABA-D21026EEDC29}" type="pres">
      <dgm:prSet presAssocID="{9B227241-4A37-45DA-A1B0-E8B46AB9793C}" presName="circle" presStyleLbl="node1" presStyleIdx="1" presStyleCnt="2" custLinFactNeighborX="-2709"/>
      <dgm:spPr/>
      <dgm:t>
        <a:bodyPr/>
        <a:lstStyle/>
        <a:p>
          <a:endParaRPr lang="es-CO"/>
        </a:p>
      </dgm:t>
    </dgm:pt>
  </dgm:ptLst>
  <dgm:cxnLst>
    <dgm:cxn modelId="{02CDAAF2-A551-4B8E-9F27-265D1898D0E6}" srcId="{744BEDE5-076A-43FA-9F9E-BA2368ABBB11}" destId="{52EFE1E2-C7C0-4C2D-90A0-6F3974F9C5B0}" srcOrd="0" destOrd="0" parTransId="{6D99950C-09B8-4B21-8ADB-681EB4DE8EF6}" sibTransId="{20A09A10-1288-43BC-AB98-402F183D3031}"/>
    <dgm:cxn modelId="{618065BA-EC31-4876-A5B4-88D9E9400F8E}" type="presOf" srcId="{6B17BE30-119D-469D-96ED-09B403517C5E}" destId="{64FC9B1B-7A19-4073-A54F-D6FF4D57DBDD}" srcOrd="0" destOrd="0" presId="urn:microsoft.com/office/officeart/2005/8/layout/hList9"/>
    <dgm:cxn modelId="{3607E748-B98C-4B4A-ADFC-6D08738C7233}" srcId="{9B227241-4A37-45DA-A1B0-E8B46AB9793C}" destId="{0306575E-126D-4788-A9FA-4D42FC9429B1}" srcOrd="0" destOrd="0" parTransId="{45E6CD55-0C4F-4CBF-8279-C0FA77B88A76}" sibTransId="{6942AFAB-4BF7-4311-A34F-E83512DB419E}"/>
    <dgm:cxn modelId="{D2AE2B65-3297-4887-80B7-28AF0C4BC0CE}" type="presOf" srcId="{FA5FB414-1DCE-4AF9-A942-3397732C332D}" destId="{D58D491A-BCA6-46B0-9830-9056F8DB087C}" srcOrd="0" destOrd="0" presId="urn:microsoft.com/office/officeart/2005/8/layout/hList9"/>
    <dgm:cxn modelId="{ED63C0BE-3DFB-4513-804D-5BAEB2038E09}" type="presOf" srcId="{0306575E-126D-4788-A9FA-4D42FC9429B1}" destId="{B251D555-7131-4205-9585-819D564FEDF6}" srcOrd="0" destOrd="0" presId="urn:microsoft.com/office/officeart/2005/8/layout/hList9"/>
    <dgm:cxn modelId="{F3F9E112-1DAB-4F33-B717-1230CC8690FE}" type="presOf" srcId="{683C85D9-D752-47E2-AE35-F10A7602421C}" destId="{9F1E7924-2B8E-433E-85CC-7CC5F48073CE}" srcOrd="0" destOrd="0" presId="urn:microsoft.com/office/officeart/2005/8/layout/hList9"/>
    <dgm:cxn modelId="{A86E9AFB-FF51-4B85-8143-F5287A708740}" type="presOf" srcId="{744BEDE5-076A-43FA-9F9E-BA2368ABBB11}" destId="{FCCD7D70-9C80-4633-8726-6A08EA120867}" srcOrd="0" destOrd="0" presId="urn:microsoft.com/office/officeart/2005/8/layout/hList9"/>
    <dgm:cxn modelId="{CADEF9BD-62D6-43C3-B2BD-C0DC347EF0EF}" srcId="{9B227241-4A37-45DA-A1B0-E8B46AB9793C}" destId="{FA5FB414-1DCE-4AF9-A942-3397732C332D}" srcOrd="1" destOrd="0" parTransId="{D64A4E1D-434A-4BC8-BEE1-515CAEA5D56B}" sibTransId="{5A40754F-E113-4558-9837-EED2F3946FCD}"/>
    <dgm:cxn modelId="{4BBBBF73-AA32-4B99-90EE-92A445183ADE}" type="presOf" srcId="{6B17BE30-119D-469D-96ED-09B403517C5E}" destId="{DA05BEDB-1736-4857-8B24-45D4F3B76891}" srcOrd="1" destOrd="0" presId="urn:microsoft.com/office/officeart/2005/8/layout/hList9"/>
    <dgm:cxn modelId="{744027F1-D72C-43C5-A70C-21858ED2AA1D}" type="presOf" srcId="{683C85D9-D752-47E2-AE35-F10A7602421C}" destId="{CFDCD3DC-9276-41FD-B7C4-8396FB602365}" srcOrd="1" destOrd="0" presId="urn:microsoft.com/office/officeart/2005/8/layout/hList9"/>
    <dgm:cxn modelId="{33197FA0-3208-4EF1-909A-55873323C6FC}" srcId="{52EFE1E2-C7C0-4C2D-90A0-6F3974F9C5B0}" destId="{683C85D9-D752-47E2-AE35-F10A7602421C}" srcOrd="1" destOrd="0" parTransId="{AD7CB9A5-320B-48F4-9A19-3245DF6A65AA}" sibTransId="{6B8D4810-ADEC-485D-8FEE-7CFD5891FC07}"/>
    <dgm:cxn modelId="{34D3F92E-7183-4167-872E-4B3AA6611DDD}" type="presOf" srcId="{9B227241-4A37-45DA-A1B0-E8B46AB9793C}" destId="{C0D896EB-A2BA-4390-AABA-D21026EEDC29}" srcOrd="0" destOrd="0" presId="urn:microsoft.com/office/officeart/2005/8/layout/hList9"/>
    <dgm:cxn modelId="{1EB8F2AF-EF5A-4445-BC23-E1B8AACC7946}" type="presOf" srcId="{0306575E-126D-4788-A9FA-4D42FC9429B1}" destId="{50911839-39A1-4130-9DCE-EB61186F67DC}" srcOrd="1" destOrd="0" presId="urn:microsoft.com/office/officeart/2005/8/layout/hList9"/>
    <dgm:cxn modelId="{E5A8A86F-EBA2-4597-9048-6FF8DB24F450}" type="presOf" srcId="{52EFE1E2-C7C0-4C2D-90A0-6F3974F9C5B0}" destId="{61755303-3DA9-48EE-AB83-6081B4104247}" srcOrd="0" destOrd="0" presId="urn:microsoft.com/office/officeart/2005/8/layout/hList9"/>
    <dgm:cxn modelId="{4BDA26E5-61BF-4455-A9BF-8331A37A4770}" type="presOf" srcId="{FA5FB414-1DCE-4AF9-A942-3397732C332D}" destId="{9300DE7E-8CEE-4FF9-8D03-67A035D52B4B}" srcOrd="1" destOrd="0" presId="urn:microsoft.com/office/officeart/2005/8/layout/hList9"/>
    <dgm:cxn modelId="{3719A0DD-8D05-4D70-996C-9E47A5CEE5D4}" srcId="{744BEDE5-076A-43FA-9F9E-BA2368ABBB11}" destId="{9B227241-4A37-45DA-A1B0-E8B46AB9793C}" srcOrd="1" destOrd="0" parTransId="{B9292AB6-769C-4EBA-9302-E177BFFD4BDB}" sibTransId="{47AAB42F-C462-4FB2-A527-9730A550D8DE}"/>
    <dgm:cxn modelId="{08D287EB-1826-4B88-9D25-506F0B52CEBA}" srcId="{52EFE1E2-C7C0-4C2D-90A0-6F3974F9C5B0}" destId="{6B17BE30-119D-469D-96ED-09B403517C5E}" srcOrd="0" destOrd="0" parTransId="{3268691A-EC62-44B8-B0E4-0B2D4F7FE748}" sibTransId="{D65E0569-D7D4-4163-B548-33EE6BD51D92}"/>
    <dgm:cxn modelId="{EA65D280-DDAA-460E-B659-92942C3B0779}" type="presParOf" srcId="{FCCD7D70-9C80-4633-8726-6A08EA120867}" destId="{CC828BDE-9B6A-4B66-B6DE-98672FFFF2F5}" srcOrd="0" destOrd="0" presId="urn:microsoft.com/office/officeart/2005/8/layout/hList9"/>
    <dgm:cxn modelId="{DC9A6E1D-A8DC-4681-AB77-0879FD7E363C}" type="presParOf" srcId="{FCCD7D70-9C80-4633-8726-6A08EA120867}" destId="{2190B88A-5A9F-41B7-BDCE-3C0D167A57A7}" srcOrd="1" destOrd="0" presId="urn:microsoft.com/office/officeart/2005/8/layout/hList9"/>
    <dgm:cxn modelId="{DAFB9F87-9906-4616-B1CE-AB8798E7981F}" type="presParOf" srcId="{2190B88A-5A9F-41B7-BDCE-3C0D167A57A7}" destId="{5E268CBF-A8D7-47F6-A6E1-E37D7798C819}" srcOrd="0" destOrd="0" presId="urn:microsoft.com/office/officeart/2005/8/layout/hList9"/>
    <dgm:cxn modelId="{4654EFDA-0CD1-4F11-800B-0AF871C08A8B}" type="presParOf" srcId="{2190B88A-5A9F-41B7-BDCE-3C0D167A57A7}" destId="{CEAFAABD-7B93-44D0-8039-2E1A7B4732B0}" srcOrd="1" destOrd="0" presId="urn:microsoft.com/office/officeart/2005/8/layout/hList9"/>
    <dgm:cxn modelId="{DADEB01B-99D8-44C0-B6F9-92351FFF2278}" type="presParOf" srcId="{CEAFAABD-7B93-44D0-8039-2E1A7B4732B0}" destId="{64FC9B1B-7A19-4073-A54F-D6FF4D57DBDD}" srcOrd="0" destOrd="0" presId="urn:microsoft.com/office/officeart/2005/8/layout/hList9"/>
    <dgm:cxn modelId="{2B2C7785-4346-463E-B8D0-4B96A1C30616}" type="presParOf" srcId="{CEAFAABD-7B93-44D0-8039-2E1A7B4732B0}" destId="{DA05BEDB-1736-4857-8B24-45D4F3B76891}" srcOrd="1" destOrd="0" presId="urn:microsoft.com/office/officeart/2005/8/layout/hList9"/>
    <dgm:cxn modelId="{7380FDAC-8BEF-4B83-8A12-721CF3CFBC54}" type="presParOf" srcId="{2190B88A-5A9F-41B7-BDCE-3C0D167A57A7}" destId="{F23EF503-2AD4-47B3-9679-8B2F8A3669CF}" srcOrd="2" destOrd="0" presId="urn:microsoft.com/office/officeart/2005/8/layout/hList9"/>
    <dgm:cxn modelId="{F0F2ECCF-EAB3-429A-9339-BD7744BE3BFF}" type="presParOf" srcId="{F23EF503-2AD4-47B3-9679-8B2F8A3669CF}" destId="{9F1E7924-2B8E-433E-85CC-7CC5F48073CE}" srcOrd="0" destOrd="0" presId="urn:microsoft.com/office/officeart/2005/8/layout/hList9"/>
    <dgm:cxn modelId="{4FABC349-C564-43A1-AF0E-4DCDEBD7DFD7}" type="presParOf" srcId="{F23EF503-2AD4-47B3-9679-8B2F8A3669CF}" destId="{CFDCD3DC-9276-41FD-B7C4-8396FB602365}" srcOrd="1" destOrd="0" presId="urn:microsoft.com/office/officeart/2005/8/layout/hList9"/>
    <dgm:cxn modelId="{162731E1-0648-4EEC-BF64-86EA01F5FDD4}" type="presParOf" srcId="{FCCD7D70-9C80-4633-8726-6A08EA120867}" destId="{314B9CDE-B91D-407A-B3A8-DC2640C2F07D}" srcOrd="2" destOrd="0" presId="urn:microsoft.com/office/officeart/2005/8/layout/hList9"/>
    <dgm:cxn modelId="{8C14EDBC-A23B-4816-B87A-7ACD300B6E5A}" type="presParOf" srcId="{FCCD7D70-9C80-4633-8726-6A08EA120867}" destId="{61755303-3DA9-48EE-AB83-6081B4104247}" srcOrd="3" destOrd="0" presId="urn:microsoft.com/office/officeart/2005/8/layout/hList9"/>
    <dgm:cxn modelId="{B8476D47-CD13-471D-9247-C66A06A04578}" type="presParOf" srcId="{FCCD7D70-9C80-4633-8726-6A08EA120867}" destId="{1C90FEA0-35B4-4371-AA46-8D04402C48B1}" srcOrd="4" destOrd="0" presId="urn:microsoft.com/office/officeart/2005/8/layout/hList9"/>
    <dgm:cxn modelId="{DD7AC1B8-754F-4BC0-B478-7A066E5D886B}" type="presParOf" srcId="{FCCD7D70-9C80-4633-8726-6A08EA120867}" destId="{70D9D3EE-B309-4ED1-BA1D-F448C84E8143}" srcOrd="5" destOrd="0" presId="urn:microsoft.com/office/officeart/2005/8/layout/hList9"/>
    <dgm:cxn modelId="{AFE0F49B-BACB-4582-A38F-879E67BC638F}" type="presParOf" srcId="{FCCD7D70-9C80-4633-8726-6A08EA120867}" destId="{DF8F5C52-4C7A-41DC-A2E6-0342D3A9BB8C}" srcOrd="6" destOrd="0" presId="urn:microsoft.com/office/officeart/2005/8/layout/hList9"/>
    <dgm:cxn modelId="{30578EFA-3A8C-4B3C-82F5-57676A8BB782}" type="presParOf" srcId="{DF8F5C52-4C7A-41DC-A2E6-0342D3A9BB8C}" destId="{F03300D2-5631-4CF4-9A6F-74F429F16B01}" srcOrd="0" destOrd="0" presId="urn:microsoft.com/office/officeart/2005/8/layout/hList9"/>
    <dgm:cxn modelId="{EDE2C7DE-6117-41ED-9DCE-24747F256F9E}" type="presParOf" srcId="{DF8F5C52-4C7A-41DC-A2E6-0342D3A9BB8C}" destId="{FA209486-10E3-4EC2-9EDE-6441848B819F}" srcOrd="1" destOrd="0" presId="urn:microsoft.com/office/officeart/2005/8/layout/hList9"/>
    <dgm:cxn modelId="{DC539668-1671-4E8A-A511-38ABD04F8070}" type="presParOf" srcId="{FA209486-10E3-4EC2-9EDE-6441848B819F}" destId="{B251D555-7131-4205-9585-819D564FEDF6}" srcOrd="0" destOrd="0" presId="urn:microsoft.com/office/officeart/2005/8/layout/hList9"/>
    <dgm:cxn modelId="{356FCBAD-54C8-4C74-A5BF-C7AB9D4F44C0}" type="presParOf" srcId="{FA209486-10E3-4EC2-9EDE-6441848B819F}" destId="{50911839-39A1-4130-9DCE-EB61186F67DC}" srcOrd="1" destOrd="0" presId="urn:microsoft.com/office/officeart/2005/8/layout/hList9"/>
    <dgm:cxn modelId="{0E21AB48-780A-4F95-998A-44092FF2DB3F}" type="presParOf" srcId="{DF8F5C52-4C7A-41DC-A2E6-0342D3A9BB8C}" destId="{CE16466C-804C-44AD-BC63-1C07A262169A}" srcOrd="2" destOrd="0" presId="urn:microsoft.com/office/officeart/2005/8/layout/hList9"/>
    <dgm:cxn modelId="{62CDC3AA-AD87-4581-9BAF-F6383D0A6C08}" type="presParOf" srcId="{CE16466C-804C-44AD-BC63-1C07A262169A}" destId="{D58D491A-BCA6-46B0-9830-9056F8DB087C}" srcOrd="0" destOrd="0" presId="urn:microsoft.com/office/officeart/2005/8/layout/hList9"/>
    <dgm:cxn modelId="{0A430181-FDDF-4610-87C2-2798ECA32229}" type="presParOf" srcId="{CE16466C-804C-44AD-BC63-1C07A262169A}" destId="{9300DE7E-8CEE-4FF9-8D03-67A035D52B4B}" srcOrd="1" destOrd="0" presId="urn:microsoft.com/office/officeart/2005/8/layout/hList9"/>
    <dgm:cxn modelId="{D64E7815-4163-4C7A-9830-F54DFB98CBD4}" type="presParOf" srcId="{FCCD7D70-9C80-4633-8726-6A08EA120867}" destId="{6371F489-0B63-4328-A906-5E3FE2F2215A}" srcOrd="7" destOrd="0" presId="urn:microsoft.com/office/officeart/2005/8/layout/hList9"/>
    <dgm:cxn modelId="{71D7F1A5-0E67-4C22-B955-1AE92F81ADF5}" type="presParOf" srcId="{FCCD7D70-9C80-4633-8726-6A08EA120867}" destId="{C0D896EB-A2BA-4390-AABA-D21026EEDC29}" srcOrd="8"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F5AFD9-35E2-4E5F-A34C-505D0BD767EE}"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es-CO"/>
        </a:p>
      </dgm:t>
    </dgm:pt>
    <dgm:pt modelId="{8D79DA8A-5E22-40CC-8267-9DCDD7907D1A}">
      <dgm:prSet phldrT="[Texto]"/>
      <dgm:spPr/>
      <dgm:t>
        <a:bodyPr/>
        <a:lstStyle/>
        <a:p>
          <a:r>
            <a:rPr lang="es-CO" dirty="0" smtClean="0"/>
            <a:t>Programas de gestión documental</a:t>
          </a:r>
          <a:endParaRPr lang="es-CO" dirty="0"/>
        </a:p>
      </dgm:t>
    </dgm:pt>
    <dgm:pt modelId="{B4836FEA-74C7-43D3-8F39-900CA744349C}" type="parTrans" cxnId="{89A667B6-8B03-4847-84A5-DFC9CE310115}">
      <dgm:prSet/>
      <dgm:spPr/>
      <dgm:t>
        <a:bodyPr/>
        <a:lstStyle/>
        <a:p>
          <a:endParaRPr lang="es-CO"/>
        </a:p>
      </dgm:t>
    </dgm:pt>
    <dgm:pt modelId="{98D206C4-C814-40B2-B3D4-C81C6217AC1B}" type="sibTrans" cxnId="{89A667B6-8B03-4847-84A5-DFC9CE310115}">
      <dgm:prSet/>
      <dgm:spPr/>
      <dgm:t>
        <a:bodyPr/>
        <a:lstStyle/>
        <a:p>
          <a:endParaRPr lang="es-CO"/>
        </a:p>
      </dgm:t>
    </dgm:pt>
    <dgm:pt modelId="{A05C1C54-3415-4FA1-8B19-420BB1CA3BDE}">
      <dgm:prSet phldrT="[Texto]"/>
      <dgm:spPr/>
      <dgm:t>
        <a:bodyPr/>
        <a:lstStyle/>
        <a:p>
          <a:r>
            <a:rPr lang="es-CO" dirty="0" smtClean="0"/>
            <a:t>Procesos archivísticos</a:t>
          </a:r>
          <a:endParaRPr lang="es-CO" dirty="0"/>
        </a:p>
      </dgm:t>
    </dgm:pt>
    <dgm:pt modelId="{7FEE5067-2A97-441E-AB20-CFE712FEBD31}" type="parTrans" cxnId="{CDA670E3-643F-4DDE-89EB-035F590A7A9B}">
      <dgm:prSet/>
      <dgm:spPr/>
      <dgm:t>
        <a:bodyPr/>
        <a:lstStyle/>
        <a:p>
          <a:endParaRPr lang="es-CO"/>
        </a:p>
      </dgm:t>
    </dgm:pt>
    <dgm:pt modelId="{9E077A93-AABA-4367-9F03-A99B2BB84B25}" type="sibTrans" cxnId="{CDA670E3-643F-4DDE-89EB-035F590A7A9B}">
      <dgm:prSet/>
      <dgm:spPr/>
      <dgm:t>
        <a:bodyPr/>
        <a:lstStyle/>
        <a:p>
          <a:endParaRPr lang="es-CO"/>
        </a:p>
      </dgm:t>
    </dgm:pt>
    <dgm:pt modelId="{1C789FED-814C-46A2-B8D8-834E8E039C8B}">
      <dgm:prSet phldrT="[Texto]"/>
      <dgm:spPr/>
      <dgm:t>
        <a:bodyPr/>
        <a:lstStyle/>
        <a:p>
          <a:r>
            <a:rPr lang="es-CO" dirty="0" smtClean="0"/>
            <a:t>Formación de archivos</a:t>
          </a:r>
          <a:endParaRPr lang="es-CO" dirty="0"/>
        </a:p>
      </dgm:t>
    </dgm:pt>
    <dgm:pt modelId="{5FB98C39-9B51-4C5D-A2AB-6BDB34C03ED9}" type="parTrans" cxnId="{0021064A-F046-41DB-9515-2313DA6FE273}">
      <dgm:prSet/>
      <dgm:spPr/>
      <dgm:t>
        <a:bodyPr/>
        <a:lstStyle/>
        <a:p>
          <a:endParaRPr lang="es-CO"/>
        </a:p>
      </dgm:t>
    </dgm:pt>
    <dgm:pt modelId="{4F2D4649-F449-4BF5-A156-63756D8E3953}" type="sibTrans" cxnId="{0021064A-F046-41DB-9515-2313DA6FE273}">
      <dgm:prSet/>
      <dgm:spPr/>
      <dgm:t>
        <a:bodyPr/>
        <a:lstStyle/>
        <a:p>
          <a:endParaRPr lang="es-CO"/>
        </a:p>
      </dgm:t>
    </dgm:pt>
    <dgm:pt modelId="{2135D369-BD12-41F0-A949-1C2B6781DBC9}">
      <dgm:prSet phldrT="[Texto]"/>
      <dgm:spPr/>
      <dgm:t>
        <a:bodyPr/>
        <a:lstStyle/>
        <a:p>
          <a:r>
            <a:rPr lang="es-CO" dirty="0" smtClean="0"/>
            <a:t>Obligatoriedad de las Tablas de Retención Documental</a:t>
          </a:r>
          <a:endParaRPr lang="es-CO" dirty="0"/>
        </a:p>
      </dgm:t>
    </dgm:pt>
    <dgm:pt modelId="{83979FC0-6121-40AF-AB5E-9BBC482BEEB8}" type="parTrans" cxnId="{5EDAE5EF-E341-40B7-8F41-16CE27345F88}">
      <dgm:prSet/>
      <dgm:spPr/>
      <dgm:t>
        <a:bodyPr/>
        <a:lstStyle/>
        <a:p>
          <a:endParaRPr lang="es-CO"/>
        </a:p>
      </dgm:t>
    </dgm:pt>
    <dgm:pt modelId="{F60B01ED-6508-497A-A631-D68B3965E1E4}" type="sibTrans" cxnId="{5EDAE5EF-E341-40B7-8F41-16CE27345F88}">
      <dgm:prSet/>
      <dgm:spPr/>
      <dgm:t>
        <a:bodyPr/>
        <a:lstStyle/>
        <a:p>
          <a:endParaRPr lang="es-CO"/>
        </a:p>
      </dgm:t>
    </dgm:pt>
    <dgm:pt modelId="{21882792-0E39-4835-9A14-471C833B2AFF}">
      <dgm:prSet phldrT="[Texto]"/>
      <dgm:spPr/>
      <dgm:t>
        <a:bodyPr/>
        <a:lstStyle/>
        <a:p>
          <a:r>
            <a:rPr lang="es-CO" dirty="0" smtClean="0"/>
            <a:t>Inventario Documental</a:t>
          </a:r>
          <a:endParaRPr lang="es-CO" dirty="0"/>
        </a:p>
      </dgm:t>
    </dgm:pt>
    <dgm:pt modelId="{450DBCB7-CE9B-4E55-900E-670B1F16C041}" type="parTrans" cxnId="{CA3DECBF-FA1C-421A-A86A-1C7B5192D969}">
      <dgm:prSet/>
      <dgm:spPr/>
      <dgm:t>
        <a:bodyPr/>
        <a:lstStyle/>
        <a:p>
          <a:endParaRPr lang="es-CO"/>
        </a:p>
      </dgm:t>
    </dgm:pt>
    <dgm:pt modelId="{13F3E8C1-650E-4F53-AEE1-FC378302A342}" type="sibTrans" cxnId="{CA3DECBF-FA1C-421A-A86A-1C7B5192D969}">
      <dgm:prSet/>
      <dgm:spPr/>
      <dgm:t>
        <a:bodyPr/>
        <a:lstStyle/>
        <a:p>
          <a:endParaRPr lang="es-CO"/>
        </a:p>
      </dgm:t>
    </dgm:pt>
    <dgm:pt modelId="{E45FB537-D130-4FB9-B64D-2C823ED72556}" type="pres">
      <dgm:prSet presAssocID="{70F5AFD9-35E2-4E5F-A34C-505D0BD767EE}" presName="Name0" presStyleCnt="0">
        <dgm:presLayoutVars>
          <dgm:dir/>
          <dgm:animLvl val="lvl"/>
          <dgm:resizeHandles val="exact"/>
        </dgm:presLayoutVars>
      </dgm:prSet>
      <dgm:spPr/>
      <dgm:t>
        <a:bodyPr/>
        <a:lstStyle/>
        <a:p>
          <a:endParaRPr lang="es-CO"/>
        </a:p>
      </dgm:t>
    </dgm:pt>
    <dgm:pt modelId="{E1F049D7-6381-4C0A-8A6B-5797B7104E8C}" type="pres">
      <dgm:prSet presAssocID="{2135D369-BD12-41F0-A949-1C2B6781DBC9}" presName="boxAndChildren" presStyleCnt="0"/>
      <dgm:spPr/>
    </dgm:pt>
    <dgm:pt modelId="{613EE868-8E9D-4EC2-96FE-46602BB09FD8}" type="pres">
      <dgm:prSet presAssocID="{2135D369-BD12-41F0-A949-1C2B6781DBC9}" presName="parentTextBox" presStyleLbl="node1" presStyleIdx="0" presStyleCnt="2"/>
      <dgm:spPr/>
      <dgm:t>
        <a:bodyPr/>
        <a:lstStyle/>
        <a:p>
          <a:endParaRPr lang="es-CO"/>
        </a:p>
      </dgm:t>
    </dgm:pt>
    <dgm:pt modelId="{FCA48BC8-5B87-492A-9AF1-16E1F58B7BFC}" type="pres">
      <dgm:prSet presAssocID="{2135D369-BD12-41F0-A949-1C2B6781DBC9}" presName="entireBox" presStyleLbl="node1" presStyleIdx="0" presStyleCnt="2"/>
      <dgm:spPr/>
      <dgm:t>
        <a:bodyPr/>
        <a:lstStyle/>
        <a:p>
          <a:endParaRPr lang="es-CO"/>
        </a:p>
      </dgm:t>
    </dgm:pt>
    <dgm:pt modelId="{E39A258F-8A6B-45A3-ADF8-59F363DC8785}" type="pres">
      <dgm:prSet presAssocID="{2135D369-BD12-41F0-A949-1C2B6781DBC9}" presName="descendantBox" presStyleCnt="0"/>
      <dgm:spPr/>
    </dgm:pt>
    <dgm:pt modelId="{A188E444-8B22-4078-9388-BE8A4298C7A8}" type="pres">
      <dgm:prSet presAssocID="{21882792-0E39-4835-9A14-471C833B2AFF}" presName="childTextBox" presStyleLbl="fgAccFollowNode1" presStyleIdx="0" presStyleCnt="3">
        <dgm:presLayoutVars>
          <dgm:bulletEnabled val="1"/>
        </dgm:presLayoutVars>
      </dgm:prSet>
      <dgm:spPr/>
      <dgm:t>
        <a:bodyPr/>
        <a:lstStyle/>
        <a:p>
          <a:endParaRPr lang="es-CO"/>
        </a:p>
      </dgm:t>
    </dgm:pt>
    <dgm:pt modelId="{411D5AD9-F94A-48A1-A230-DF29D8FE441B}" type="pres">
      <dgm:prSet presAssocID="{98D206C4-C814-40B2-B3D4-C81C6217AC1B}" presName="sp" presStyleCnt="0"/>
      <dgm:spPr/>
    </dgm:pt>
    <dgm:pt modelId="{7E2C9B64-D976-4704-8E59-586885F76DF0}" type="pres">
      <dgm:prSet presAssocID="{8D79DA8A-5E22-40CC-8267-9DCDD7907D1A}" presName="arrowAndChildren" presStyleCnt="0"/>
      <dgm:spPr/>
    </dgm:pt>
    <dgm:pt modelId="{31E3F802-3C1D-4879-8AF4-72238166798B}" type="pres">
      <dgm:prSet presAssocID="{8D79DA8A-5E22-40CC-8267-9DCDD7907D1A}" presName="parentTextArrow" presStyleLbl="node1" presStyleIdx="0" presStyleCnt="2"/>
      <dgm:spPr/>
      <dgm:t>
        <a:bodyPr/>
        <a:lstStyle/>
        <a:p>
          <a:endParaRPr lang="es-CO"/>
        </a:p>
      </dgm:t>
    </dgm:pt>
    <dgm:pt modelId="{F37F4F7E-EFF2-4B92-8776-35937C9CC4BD}" type="pres">
      <dgm:prSet presAssocID="{8D79DA8A-5E22-40CC-8267-9DCDD7907D1A}" presName="arrow" presStyleLbl="node1" presStyleIdx="1" presStyleCnt="2"/>
      <dgm:spPr/>
      <dgm:t>
        <a:bodyPr/>
        <a:lstStyle/>
        <a:p>
          <a:endParaRPr lang="es-CO"/>
        </a:p>
      </dgm:t>
    </dgm:pt>
    <dgm:pt modelId="{8043D28F-130A-4C4F-B624-AAF9D55B2AC3}" type="pres">
      <dgm:prSet presAssocID="{8D79DA8A-5E22-40CC-8267-9DCDD7907D1A}" presName="descendantArrow" presStyleCnt="0"/>
      <dgm:spPr/>
    </dgm:pt>
    <dgm:pt modelId="{A7614DB5-83F3-429F-9A55-3ED5C14307E9}" type="pres">
      <dgm:prSet presAssocID="{A05C1C54-3415-4FA1-8B19-420BB1CA3BDE}" presName="childTextArrow" presStyleLbl="fgAccFollowNode1" presStyleIdx="1" presStyleCnt="3">
        <dgm:presLayoutVars>
          <dgm:bulletEnabled val="1"/>
        </dgm:presLayoutVars>
      </dgm:prSet>
      <dgm:spPr/>
      <dgm:t>
        <a:bodyPr/>
        <a:lstStyle/>
        <a:p>
          <a:endParaRPr lang="es-CO"/>
        </a:p>
      </dgm:t>
    </dgm:pt>
    <dgm:pt modelId="{2480CF3E-AACC-4DE2-B6D7-59D3C76C2FED}" type="pres">
      <dgm:prSet presAssocID="{1C789FED-814C-46A2-B8D8-834E8E039C8B}" presName="childTextArrow" presStyleLbl="fgAccFollowNode1" presStyleIdx="2" presStyleCnt="3">
        <dgm:presLayoutVars>
          <dgm:bulletEnabled val="1"/>
        </dgm:presLayoutVars>
      </dgm:prSet>
      <dgm:spPr/>
      <dgm:t>
        <a:bodyPr/>
        <a:lstStyle/>
        <a:p>
          <a:endParaRPr lang="es-CO"/>
        </a:p>
      </dgm:t>
    </dgm:pt>
  </dgm:ptLst>
  <dgm:cxnLst>
    <dgm:cxn modelId="{8E5DA30F-0A0B-4B8A-8162-06F321A5F09C}" type="presOf" srcId="{21882792-0E39-4835-9A14-471C833B2AFF}" destId="{A188E444-8B22-4078-9388-BE8A4298C7A8}" srcOrd="0" destOrd="0" presId="urn:microsoft.com/office/officeart/2005/8/layout/process4"/>
    <dgm:cxn modelId="{CDA670E3-643F-4DDE-89EB-035F590A7A9B}" srcId="{8D79DA8A-5E22-40CC-8267-9DCDD7907D1A}" destId="{A05C1C54-3415-4FA1-8B19-420BB1CA3BDE}" srcOrd="0" destOrd="0" parTransId="{7FEE5067-2A97-441E-AB20-CFE712FEBD31}" sibTransId="{9E077A93-AABA-4367-9F03-A99B2BB84B25}"/>
    <dgm:cxn modelId="{CA3DECBF-FA1C-421A-A86A-1C7B5192D969}" srcId="{2135D369-BD12-41F0-A949-1C2B6781DBC9}" destId="{21882792-0E39-4835-9A14-471C833B2AFF}" srcOrd="0" destOrd="0" parTransId="{450DBCB7-CE9B-4E55-900E-670B1F16C041}" sibTransId="{13F3E8C1-650E-4F53-AEE1-FC378302A342}"/>
    <dgm:cxn modelId="{89A667B6-8B03-4847-84A5-DFC9CE310115}" srcId="{70F5AFD9-35E2-4E5F-A34C-505D0BD767EE}" destId="{8D79DA8A-5E22-40CC-8267-9DCDD7907D1A}" srcOrd="0" destOrd="0" parTransId="{B4836FEA-74C7-43D3-8F39-900CA744349C}" sibTransId="{98D206C4-C814-40B2-B3D4-C81C6217AC1B}"/>
    <dgm:cxn modelId="{784C6704-D5E2-40B3-A87B-7092D2BE3DB2}" type="presOf" srcId="{70F5AFD9-35E2-4E5F-A34C-505D0BD767EE}" destId="{E45FB537-D130-4FB9-B64D-2C823ED72556}" srcOrd="0" destOrd="0" presId="urn:microsoft.com/office/officeart/2005/8/layout/process4"/>
    <dgm:cxn modelId="{86779F9A-C644-48FC-9A9E-D65D70F85312}" type="presOf" srcId="{1C789FED-814C-46A2-B8D8-834E8E039C8B}" destId="{2480CF3E-AACC-4DE2-B6D7-59D3C76C2FED}" srcOrd="0" destOrd="0" presId="urn:microsoft.com/office/officeart/2005/8/layout/process4"/>
    <dgm:cxn modelId="{3AC68310-659D-4294-AD78-244CAEB301CA}" type="presOf" srcId="{2135D369-BD12-41F0-A949-1C2B6781DBC9}" destId="{FCA48BC8-5B87-492A-9AF1-16E1F58B7BFC}" srcOrd="1" destOrd="0" presId="urn:microsoft.com/office/officeart/2005/8/layout/process4"/>
    <dgm:cxn modelId="{F7B6EC94-DB13-4889-B0E0-4CC14A245106}" type="presOf" srcId="{2135D369-BD12-41F0-A949-1C2B6781DBC9}" destId="{613EE868-8E9D-4EC2-96FE-46602BB09FD8}" srcOrd="0" destOrd="0" presId="urn:microsoft.com/office/officeart/2005/8/layout/process4"/>
    <dgm:cxn modelId="{F75FE40D-215B-4617-8C90-A594C8E5C4B6}" type="presOf" srcId="{8D79DA8A-5E22-40CC-8267-9DCDD7907D1A}" destId="{31E3F802-3C1D-4879-8AF4-72238166798B}" srcOrd="0" destOrd="0" presId="urn:microsoft.com/office/officeart/2005/8/layout/process4"/>
    <dgm:cxn modelId="{AAD1DA99-55BF-44CB-AEC8-9367B9009585}" type="presOf" srcId="{A05C1C54-3415-4FA1-8B19-420BB1CA3BDE}" destId="{A7614DB5-83F3-429F-9A55-3ED5C14307E9}" srcOrd="0" destOrd="0" presId="urn:microsoft.com/office/officeart/2005/8/layout/process4"/>
    <dgm:cxn modelId="{0021064A-F046-41DB-9515-2313DA6FE273}" srcId="{8D79DA8A-5E22-40CC-8267-9DCDD7907D1A}" destId="{1C789FED-814C-46A2-B8D8-834E8E039C8B}" srcOrd="1" destOrd="0" parTransId="{5FB98C39-9B51-4C5D-A2AB-6BDB34C03ED9}" sibTransId="{4F2D4649-F449-4BF5-A156-63756D8E3953}"/>
    <dgm:cxn modelId="{5EDAE5EF-E341-40B7-8F41-16CE27345F88}" srcId="{70F5AFD9-35E2-4E5F-A34C-505D0BD767EE}" destId="{2135D369-BD12-41F0-A949-1C2B6781DBC9}" srcOrd="1" destOrd="0" parTransId="{83979FC0-6121-40AF-AB5E-9BBC482BEEB8}" sibTransId="{F60B01ED-6508-497A-A631-D68B3965E1E4}"/>
    <dgm:cxn modelId="{FD5AA13F-BD19-4481-BCAD-54B4D39B6BE6}" type="presOf" srcId="{8D79DA8A-5E22-40CC-8267-9DCDD7907D1A}" destId="{F37F4F7E-EFF2-4B92-8776-35937C9CC4BD}" srcOrd="1" destOrd="0" presId="urn:microsoft.com/office/officeart/2005/8/layout/process4"/>
    <dgm:cxn modelId="{6B64BB97-CA17-4068-98FA-5049D540F6E2}" type="presParOf" srcId="{E45FB537-D130-4FB9-B64D-2C823ED72556}" destId="{E1F049D7-6381-4C0A-8A6B-5797B7104E8C}" srcOrd="0" destOrd="0" presId="urn:microsoft.com/office/officeart/2005/8/layout/process4"/>
    <dgm:cxn modelId="{21A5A0BE-3CF1-4E4C-935E-99473E0C9463}" type="presParOf" srcId="{E1F049D7-6381-4C0A-8A6B-5797B7104E8C}" destId="{613EE868-8E9D-4EC2-96FE-46602BB09FD8}" srcOrd="0" destOrd="0" presId="urn:microsoft.com/office/officeart/2005/8/layout/process4"/>
    <dgm:cxn modelId="{89A042C8-BC5A-4FBF-91F7-4FABB636E936}" type="presParOf" srcId="{E1F049D7-6381-4C0A-8A6B-5797B7104E8C}" destId="{FCA48BC8-5B87-492A-9AF1-16E1F58B7BFC}" srcOrd="1" destOrd="0" presId="urn:microsoft.com/office/officeart/2005/8/layout/process4"/>
    <dgm:cxn modelId="{B62DCBBC-01B2-4A52-BBF6-F5C68FA4E922}" type="presParOf" srcId="{E1F049D7-6381-4C0A-8A6B-5797B7104E8C}" destId="{E39A258F-8A6B-45A3-ADF8-59F363DC8785}" srcOrd="2" destOrd="0" presId="urn:microsoft.com/office/officeart/2005/8/layout/process4"/>
    <dgm:cxn modelId="{1BC0FE82-D145-4A17-A15E-E2D87F936A53}" type="presParOf" srcId="{E39A258F-8A6B-45A3-ADF8-59F363DC8785}" destId="{A188E444-8B22-4078-9388-BE8A4298C7A8}" srcOrd="0" destOrd="0" presId="urn:microsoft.com/office/officeart/2005/8/layout/process4"/>
    <dgm:cxn modelId="{6689B2F9-84D3-465F-85DB-748327811F3C}" type="presParOf" srcId="{E45FB537-D130-4FB9-B64D-2C823ED72556}" destId="{411D5AD9-F94A-48A1-A230-DF29D8FE441B}" srcOrd="1" destOrd="0" presId="urn:microsoft.com/office/officeart/2005/8/layout/process4"/>
    <dgm:cxn modelId="{78E61406-607F-4984-AB61-A9F207AC00E2}" type="presParOf" srcId="{E45FB537-D130-4FB9-B64D-2C823ED72556}" destId="{7E2C9B64-D976-4704-8E59-586885F76DF0}" srcOrd="2" destOrd="0" presId="urn:microsoft.com/office/officeart/2005/8/layout/process4"/>
    <dgm:cxn modelId="{0E8056DB-3592-435F-8629-BA6B58D2F231}" type="presParOf" srcId="{7E2C9B64-D976-4704-8E59-586885F76DF0}" destId="{31E3F802-3C1D-4879-8AF4-72238166798B}" srcOrd="0" destOrd="0" presId="urn:microsoft.com/office/officeart/2005/8/layout/process4"/>
    <dgm:cxn modelId="{4F42E95E-F6DF-40A4-900A-08AB6463D509}" type="presParOf" srcId="{7E2C9B64-D976-4704-8E59-586885F76DF0}" destId="{F37F4F7E-EFF2-4B92-8776-35937C9CC4BD}" srcOrd="1" destOrd="0" presId="urn:microsoft.com/office/officeart/2005/8/layout/process4"/>
    <dgm:cxn modelId="{60222B65-1EFF-480C-98B4-6D0413718294}" type="presParOf" srcId="{7E2C9B64-D976-4704-8E59-586885F76DF0}" destId="{8043D28F-130A-4C4F-B624-AAF9D55B2AC3}" srcOrd="2" destOrd="0" presId="urn:microsoft.com/office/officeart/2005/8/layout/process4"/>
    <dgm:cxn modelId="{F0A3AF8E-6A28-4D2A-8BED-A96136401E79}" type="presParOf" srcId="{8043D28F-130A-4C4F-B624-AAF9D55B2AC3}" destId="{A7614DB5-83F3-429F-9A55-3ED5C14307E9}" srcOrd="0" destOrd="0" presId="urn:microsoft.com/office/officeart/2005/8/layout/process4"/>
    <dgm:cxn modelId="{D82DC813-DE22-43C7-AFB9-9E920BAB4AC6}" type="presParOf" srcId="{8043D28F-130A-4C4F-B624-AAF9D55B2AC3}" destId="{2480CF3E-AACC-4DE2-B6D7-59D3C76C2FED}"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0B6E1C1-6D9F-49E5-B86A-2D3BE4C029B7}" type="doc">
      <dgm:prSet loTypeId="urn:microsoft.com/office/officeart/2009/3/layout/StepUpProcess" loCatId="process" qsTypeId="urn:microsoft.com/office/officeart/2005/8/quickstyle/simple1" qsCatId="simple" csTypeId="urn:microsoft.com/office/officeart/2005/8/colors/colorful1#5" csCatId="colorful" phldr="1"/>
      <dgm:spPr/>
      <dgm:t>
        <a:bodyPr/>
        <a:lstStyle/>
        <a:p>
          <a:endParaRPr lang="es-CO"/>
        </a:p>
      </dgm:t>
    </dgm:pt>
    <dgm:pt modelId="{7E5FB0B7-F30B-4120-84D9-13CBAD641590}">
      <dgm:prSet phldrT="[Texto]"/>
      <dgm:spPr/>
      <dgm:t>
        <a:bodyPr/>
        <a:lstStyle/>
        <a:p>
          <a:pPr algn="ctr"/>
          <a:r>
            <a:rPr lang="es-CO" dirty="0" smtClean="0"/>
            <a:t>Gestión de Documentos</a:t>
          </a:r>
          <a:endParaRPr lang="es-CO" dirty="0"/>
        </a:p>
      </dgm:t>
    </dgm:pt>
    <dgm:pt modelId="{704E78D1-E722-4975-A463-2C0229B7E93A}" type="parTrans" cxnId="{EF4C4037-A432-407C-B15B-A06BD546D2B3}">
      <dgm:prSet/>
      <dgm:spPr/>
      <dgm:t>
        <a:bodyPr/>
        <a:lstStyle/>
        <a:p>
          <a:endParaRPr lang="es-CO"/>
        </a:p>
      </dgm:t>
    </dgm:pt>
    <dgm:pt modelId="{76B3AF0D-4EE7-4C52-9E39-D815837F78EA}" type="sibTrans" cxnId="{EF4C4037-A432-407C-B15B-A06BD546D2B3}">
      <dgm:prSet/>
      <dgm:spPr/>
      <dgm:t>
        <a:bodyPr/>
        <a:lstStyle/>
        <a:p>
          <a:endParaRPr lang="es-CO"/>
        </a:p>
      </dgm:t>
    </dgm:pt>
    <dgm:pt modelId="{F34D2000-4CC3-49A1-A526-90A4EA1AA476}">
      <dgm:prSet phldrT="[Texto]"/>
      <dgm:spPr/>
      <dgm:t>
        <a:bodyPr/>
        <a:lstStyle/>
        <a:p>
          <a:pPr algn="ctr"/>
          <a:r>
            <a:rPr lang="es-CO" dirty="0" smtClean="0"/>
            <a:t>El Programa de Gestión Documental</a:t>
          </a:r>
          <a:endParaRPr lang="es-CO" dirty="0"/>
        </a:p>
      </dgm:t>
    </dgm:pt>
    <dgm:pt modelId="{67C79734-4955-4D99-AA7E-745344BE5D5F}" type="parTrans" cxnId="{B3851696-8679-4FC8-AB6E-6E72C4A7B4B3}">
      <dgm:prSet/>
      <dgm:spPr/>
      <dgm:t>
        <a:bodyPr/>
        <a:lstStyle/>
        <a:p>
          <a:endParaRPr lang="es-CO"/>
        </a:p>
      </dgm:t>
    </dgm:pt>
    <dgm:pt modelId="{935D081E-B8FC-43DE-822C-B7D4404E124F}" type="sibTrans" cxnId="{B3851696-8679-4FC8-AB6E-6E72C4A7B4B3}">
      <dgm:prSet/>
      <dgm:spPr/>
      <dgm:t>
        <a:bodyPr/>
        <a:lstStyle/>
        <a:p>
          <a:endParaRPr lang="es-CO"/>
        </a:p>
      </dgm:t>
    </dgm:pt>
    <dgm:pt modelId="{D34706CA-15A3-4EB2-B705-CD4F5DE07476}">
      <dgm:prSet phldrT="[Texto]"/>
      <dgm:spPr/>
      <dgm:t>
        <a:bodyPr/>
        <a:lstStyle/>
        <a:p>
          <a:pPr algn="ctr"/>
          <a:r>
            <a:rPr lang="es-CO" dirty="0" smtClean="0"/>
            <a:t>El Sistema de Gestión Documental</a:t>
          </a:r>
          <a:endParaRPr lang="es-CO" dirty="0"/>
        </a:p>
      </dgm:t>
    </dgm:pt>
    <dgm:pt modelId="{464A917B-0AE2-4AAA-9072-6CED4D16A0BB}" type="parTrans" cxnId="{9333FEC7-36E5-46B2-AEA3-B9727F41E336}">
      <dgm:prSet/>
      <dgm:spPr/>
      <dgm:t>
        <a:bodyPr/>
        <a:lstStyle/>
        <a:p>
          <a:endParaRPr lang="es-CO"/>
        </a:p>
      </dgm:t>
    </dgm:pt>
    <dgm:pt modelId="{E2985D3C-696C-4F76-926F-678B36D88980}" type="sibTrans" cxnId="{9333FEC7-36E5-46B2-AEA3-B9727F41E336}">
      <dgm:prSet/>
      <dgm:spPr/>
      <dgm:t>
        <a:bodyPr/>
        <a:lstStyle/>
        <a:p>
          <a:endParaRPr lang="es-CO"/>
        </a:p>
      </dgm:t>
    </dgm:pt>
    <dgm:pt modelId="{68EFC944-EA5B-41FD-8F90-097069B8E5A3}">
      <dgm:prSet phldrT="[Texto]"/>
      <dgm:spPr/>
      <dgm:t>
        <a:bodyPr/>
        <a:lstStyle/>
        <a:p>
          <a:pPr algn="ctr"/>
          <a:r>
            <a:rPr lang="es-CO" dirty="0" smtClean="0"/>
            <a:t>La Gestión de Documentos Electrónicos de Archivo</a:t>
          </a:r>
          <a:endParaRPr lang="es-CO" dirty="0"/>
        </a:p>
      </dgm:t>
    </dgm:pt>
    <dgm:pt modelId="{7C5B1562-BAB6-462E-85C1-9FC752400C7A}" type="parTrans" cxnId="{C70A17A8-B4F2-4CE6-A763-06D75F9D667B}">
      <dgm:prSet/>
      <dgm:spPr/>
      <dgm:t>
        <a:bodyPr/>
        <a:lstStyle/>
        <a:p>
          <a:endParaRPr lang="es-CO"/>
        </a:p>
      </dgm:t>
    </dgm:pt>
    <dgm:pt modelId="{B9C8CB52-174B-4F05-8EFB-E8762ABFAD09}" type="sibTrans" cxnId="{C70A17A8-B4F2-4CE6-A763-06D75F9D667B}">
      <dgm:prSet/>
      <dgm:spPr/>
      <dgm:t>
        <a:bodyPr/>
        <a:lstStyle/>
        <a:p>
          <a:endParaRPr lang="es-CO"/>
        </a:p>
      </dgm:t>
    </dgm:pt>
    <dgm:pt modelId="{08B2B0F7-FFD8-4301-BD57-0B1BAABB47F1}">
      <dgm:prSet phldrT="[Texto]"/>
      <dgm:spPr/>
      <dgm:t>
        <a:bodyPr/>
        <a:lstStyle/>
        <a:p>
          <a:pPr algn="ctr"/>
          <a:r>
            <a:rPr lang="es-CO" dirty="0" smtClean="0"/>
            <a:t>Articulación con otros Organismos y Entidades del Estado</a:t>
          </a:r>
          <a:endParaRPr lang="es-CO" dirty="0"/>
        </a:p>
      </dgm:t>
    </dgm:pt>
    <dgm:pt modelId="{E9711909-19A6-4C51-9717-74186910BAD3}" type="parTrans" cxnId="{4D9C5563-8606-4032-9A28-EDB31E71A87F}">
      <dgm:prSet/>
      <dgm:spPr/>
      <dgm:t>
        <a:bodyPr/>
        <a:lstStyle/>
        <a:p>
          <a:endParaRPr lang="es-CO"/>
        </a:p>
      </dgm:t>
    </dgm:pt>
    <dgm:pt modelId="{3ADB141E-83F7-4D4D-BE9C-507933A658DF}" type="sibTrans" cxnId="{4D9C5563-8606-4032-9A28-EDB31E71A87F}">
      <dgm:prSet/>
      <dgm:spPr/>
      <dgm:t>
        <a:bodyPr/>
        <a:lstStyle/>
        <a:p>
          <a:endParaRPr lang="es-CO"/>
        </a:p>
      </dgm:t>
    </dgm:pt>
    <dgm:pt modelId="{77B508A4-42FF-466C-A537-17C16494D4A2}" type="pres">
      <dgm:prSet presAssocID="{B0B6E1C1-6D9F-49E5-B86A-2D3BE4C029B7}" presName="rootnode" presStyleCnt="0">
        <dgm:presLayoutVars>
          <dgm:chMax/>
          <dgm:chPref/>
          <dgm:dir/>
          <dgm:animLvl val="lvl"/>
        </dgm:presLayoutVars>
      </dgm:prSet>
      <dgm:spPr/>
      <dgm:t>
        <a:bodyPr/>
        <a:lstStyle/>
        <a:p>
          <a:endParaRPr lang="es-CO"/>
        </a:p>
      </dgm:t>
    </dgm:pt>
    <dgm:pt modelId="{4D068C8B-D2C8-425C-BF2C-9C1E261DA682}" type="pres">
      <dgm:prSet presAssocID="{7E5FB0B7-F30B-4120-84D9-13CBAD641590}" presName="composite" presStyleCnt="0"/>
      <dgm:spPr/>
    </dgm:pt>
    <dgm:pt modelId="{EFE62AD6-48EE-49F4-BDF4-C280FFE9BC67}" type="pres">
      <dgm:prSet presAssocID="{7E5FB0B7-F30B-4120-84D9-13CBAD641590}" presName="LShape" presStyleLbl="alignNode1" presStyleIdx="0" presStyleCnt="9"/>
      <dgm:spPr/>
    </dgm:pt>
    <dgm:pt modelId="{DE8CDB09-97C3-40E9-8256-97272DF97124}" type="pres">
      <dgm:prSet presAssocID="{7E5FB0B7-F30B-4120-84D9-13CBAD641590}" presName="ParentText" presStyleLbl="revTx" presStyleIdx="0" presStyleCnt="5">
        <dgm:presLayoutVars>
          <dgm:chMax val="0"/>
          <dgm:chPref val="0"/>
          <dgm:bulletEnabled val="1"/>
        </dgm:presLayoutVars>
      </dgm:prSet>
      <dgm:spPr/>
      <dgm:t>
        <a:bodyPr/>
        <a:lstStyle/>
        <a:p>
          <a:endParaRPr lang="es-CO"/>
        </a:p>
      </dgm:t>
    </dgm:pt>
    <dgm:pt modelId="{CF958409-B646-4CC9-B756-F1917A194F08}" type="pres">
      <dgm:prSet presAssocID="{7E5FB0B7-F30B-4120-84D9-13CBAD641590}" presName="Triangle" presStyleLbl="alignNode1" presStyleIdx="1" presStyleCnt="9"/>
      <dgm:spPr/>
    </dgm:pt>
    <dgm:pt modelId="{E19F32B1-1AF1-478C-8392-E87E91302F3E}" type="pres">
      <dgm:prSet presAssocID="{76B3AF0D-4EE7-4C52-9E39-D815837F78EA}" presName="sibTrans" presStyleCnt="0"/>
      <dgm:spPr/>
    </dgm:pt>
    <dgm:pt modelId="{8B00E540-0EEB-4593-98AB-F0407FB95C79}" type="pres">
      <dgm:prSet presAssocID="{76B3AF0D-4EE7-4C52-9E39-D815837F78EA}" presName="space" presStyleCnt="0"/>
      <dgm:spPr/>
    </dgm:pt>
    <dgm:pt modelId="{D111BB64-94AE-4F1C-AC56-F4E7BE1C1766}" type="pres">
      <dgm:prSet presAssocID="{F34D2000-4CC3-49A1-A526-90A4EA1AA476}" presName="composite" presStyleCnt="0"/>
      <dgm:spPr/>
    </dgm:pt>
    <dgm:pt modelId="{A7BC8DFA-C953-4CCD-8DE2-A326C428AD4B}" type="pres">
      <dgm:prSet presAssocID="{F34D2000-4CC3-49A1-A526-90A4EA1AA476}" presName="LShape" presStyleLbl="alignNode1" presStyleIdx="2" presStyleCnt="9"/>
      <dgm:spPr/>
    </dgm:pt>
    <dgm:pt modelId="{BE99D137-54A1-4C5A-89ED-2DF2C8ED9D87}" type="pres">
      <dgm:prSet presAssocID="{F34D2000-4CC3-49A1-A526-90A4EA1AA476}" presName="ParentText" presStyleLbl="revTx" presStyleIdx="1" presStyleCnt="5">
        <dgm:presLayoutVars>
          <dgm:chMax val="0"/>
          <dgm:chPref val="0"/>
          <dgm:bulletEnabled val="1"/>
        </dgm:presLayoutVars>
      </dgm:prSet>
      <dgm:spPr/>
      <dgm:t>
        <a:bodyPr/>
        <a:lstStyle/>
        <a:p>
          <a:endParaRPr lang="es-CO"/>
        </a:p>
      </dgm:t>
    </dgm:pt>
    <dgm:pt modelId="{0FCB2EC8-A7B2-484D-AD27-1451565868A1}" type="pres">
      <dgm:prSet presAssocID="{F34D2000-4CC3-49A1-A526-90A4EA1AA476}" presName="Triangle" presStyleLbl="alignNode1" presStyleIdx="3" presStyleCnt="9"/>
      <dgm:spPr/>
    </dgm:pt>
    <dgm:pt modelId="{A9430937-7E04-487F-9F67-DFE9390D28A1}" type="pres">
      <dgm:prSet presAssocID="{935D081E-B8FC-43DE-822C-B7D4404E124F}" presName="sibTrans" presStyleCnt="0"/>
      <dgm:spPr/>
    </dgm:pt>
    <dgm:pt modelId="{F8B5042C-3FCC-465C-B12E-4C2B4F448E6F}" type="pres">
      <dgm:prSet presAssocID="{935D081E-B8FC-43DE-822C-B7D4404E124F}" presName="space" presStyleCnt="0"/>
      <dgm:spPr/>
    </dgm:pt>
    <dgm:pt modelId="{D4D71EA9-F87A-4635-B30D-870D877D243F}" type="pres">
      <dgm:prSet presAssocID="{D34706CA-15A3-4EB2-B705-CD4F5DE07476}" presName="composite" presStyleCnt="0"/>
      <dgm:spPr/>
    </dgm:pt>
    <dgm:pt modelId="{95F262EC-FF97-494D-B163-3A39EC4C3092}" type="pres">
      <dgm:prSet presAssocID="{D34706CA-15A3-4EB2-B705-CD4F5DE07476}" presName="LShape" presStyleLbl="alignNode1" presStyleIdx="4" presStyleCnt="9"/>
      <dgm:spPr/>
    </dgm:pt>
    <dgm:pt modelId="{5C6AD8AD-A63D-436A-AC07-455F9554E5F5}" type="pres">
      <dgm:prSet presAssocID="{D34706CA-15A3-4EB2-B705-CD4F5DE07476}" presName="ParentText" presStyleLbl="revTx" presStyleIdx="2" presStyleCnt="5">
        <dgm:presLayoutVars>
          <dgm:chMax val="0"/>
          <dgm:chPref val="0"/>
          <dgm:bulletEnabled val="1"/>
        </dgm:presLayoutVars>
      </dgm:prSet>
      <dgm:spPr/>
      <dgm:t>
        <a:bodyPr/>
        <a:lstStyle/>
        <a:p>
          <a:endParaRPr lang="es-CO"/>
        </a:p>
      </dgm:t>
    </dgm:pt>
    <dgm:pt modelId="{D4FB2DE2-85DF-413E-9FCD-C300F0F3B716}" type="pres">
      <dgm:prSet presAssocID="{D34706CA-15A3-4EB2-B705-CD4F5DE07476}" presName="Triangle" presStyleLbl="alignNode1" presStyleIdx="5" presStyleCnt="9"/>
      <dgm:spPr/>
    </dgm:pt>
    <dgm:pt modelId="{43E9CBEF-6E33-49B5-B562-26709F565B30}" type="pres">
      <dgm:prSet presAssocID="{E2985D3C-696C-4F76-926F-678B36D88980}" presName="sibTrans" presStyleCnt="0"/>
      <dgm:spPr/>
    </dgm:pt>
    <dgm:pt modelId="{6C2751D9-FAA5-40D3-9D4D-2BCDCFDAF45B}" type="pres">
      <dgm:prSet presAssocID="{E2985D3C-696C-4F76-926F-678B36D88980}" presName="space" presStyleCnt="0"/>
      <dgm:spPr/>
    </dgm:pt>
    <dgm:pt modelId="{5EFBD40D-F214-4534-B22D-FEA501AC898A}" type="pres">
      <dgm:prSet presAssocID="{68EFC944-EA5B-41FD-8F90-097069B8E5A3}" presName="composite" presStyleCnt="0"/>
      <dgm:spPr/>
    </dgm:pt>
    <dgm:pt modelId="{062759E6-1FB2-4F37-B08C-6D08B681A15B}" type="pres">
      <dgm:prSet presAssocID="{68EFC944-EA5B-41FD-8F90-097069B8E5A3}" presName="LShape" presStyleLbl="alignNode1" presStyleIdx="6" presStyleCnt="9"/>
      <dgm:spPr/>
    </dgm:pt>
    <dgm:pt modelId="{B8A3CD58-E405-4940-B546-CF44C5ECAD29}" type="pres">
      <dgm:prSet presAssocID="{68EFC944-EA5B-41FD-8F90-097069B8E5A3}" presName="ParentText" presStyleLbl="revTx" presStyleIdx="3" presStyleCnt="5">
        <dgm:presLayoutVars>
          <dgm:chMax val="0"/>
          <dgm:chPref val="0"/>
          <dgm:bulletEnabled val="1"/>
        </dgm:presLayoutVars>
      </dgm:prSet>
      <dgm:spPr/>
      <dgm:t>
        <a:bodyPr/>
        <a:lstStyle/>
        <a:p>
          <a:endParaRPr lang="es-CO"/>
        </a:p>
      </dgm:t>
    </dgm:pt>
    <dgm:pt modelId="{C59AE83F-1138-4043-9491-3FB5A65F4449}" type="pres">
      <dgm:prSet presAssocID="{68EFC944-EA5B-41FD-8F90-097069B8E5A3}" presName="Triangle" presStyleLbl="alignNode1" presStyleIdx="7" presStyleCnt="9"/>
      <dgm:spPr/>
    </dgm:pt>
    <dgm:pt modelId="{EDAFC308-C9FE-49ED-9BA6-2FB3A811B877}" type="pres">
      <dgm:prSet presAssocID="{B9C8CB52-174B-4F05-8EFB-E8762ABFAD09}" presName="sibTrans" presStyleCnt="0"/>
      <dgm:spPr/>
    </dgm:pt>
    <dgm:pt modelId="{F773D9FE-ECFA-478F-9EC9-22CAAAF2FBDF}" type="pres">
      <dgm:prSet presAssocID="{B9C8CB52-174B-4F05-8EFB-E8762ABFAD09}" presName="space" presStyleCnt="0"/>
      <dgm:spPr/>
    </dgm:pt>
    <dgm:pt modelId="{5E4A7E87-DAF8-4C3D-838A-796F344ADB35}" type="pres">
      <dgm:prSet presAssocID="{08B2B0F7-FFD8-4301-BD57-0B1BAABB47F1}" presName="composite" presStyleCnt="0"/>
      <dgm:spPr/>
    </dgm:pt>
    <dgm:pt modelId="{1F396386-703F-4355-813B-1C6F5F5A4F5E}" type="pres">
      <dgm:prSet presAssocID="{08B2B0F7-FFD8-4301-BD57-0B1BAABB47F1}" presName="LShape" presStyleLbl="alignNode1" presStyleIdx="8" presStyleCnt="9"/>
      <dgm:spPr/>
    </dgm:pt>
    <dgm:pt modelId="{DC85A028-AFDF-44DF-8B22-63C3CDA6C6D5}" type="pres">
      <dgm:prSet presAssocID="{08B2B0F7-FFD8-4301-BD57-0B1BAABB47F1}" presName="ParentText" presStyleLbl="revTx" presStyleIdx="4" presStyleCnt="5">
        <dgm:presLayoutVars>
          <dgm:chMax val="0"/>
          <dgm:chPref val="0"/>
          <dgm:bulletEnabled val="1"/>
        </dgm:presLayoutVars>
      </dgm:prSet>
      <dgm:spPr/>
      <dgm:t>
        <a:bodyPr/>
        <a:lstStyle/>
        <a:p>
          <a:endParaRPr lang="es-CO"/>
        </a:p>
      </dgm:t>
    </dgm:pt>
  </dgm:ptLst>
  <dgm:cxnLst>
    <dgm:cxn modelId="{B3851696-8679-4FC8-AB6E-6E72C4A7B4B3}" srcId="{B0B6E1C1-6D9F-49E5-B86A-2D3BE4C029B7}" destId="{F34D2000-4CC3-49A1-A526-90A4EA1AA476}" srcOrd="1" destOrd="0" parTransId="{67C79734-4955-4D99-AA7E-745344BE5D5F}" sibTransId="{935D081E-B8FC-43DE-822C-B7D4404E124F}"/>
    <dgm:cxn modelId="{4E1C54F9-FB7B-494E-964E-0E480B1DDFAB}" type="presOf" srcId="{68EFC944-EA5B-41FD-8F90-097069B8E5A3}" destId="{B8A3CD58-E405-4940-B546-CF44C5ECAD29}" srcOrd="0" destOrd="0" presId="urn:microsoft.com/office/officeart/2009/3/layout/StepUpProcess"/>
    <dgm:cxn modelId="{0F658664-7266-4C83-BF33-259BD847C13E}" type="presOf" srcId="{F34D2000-4CC3-49A1-A526-90A4EA1AA476}" destId="{BE99D137-54A1-4C5A-89ED-2DF2C8ED9D87}" srcOrd="0" destOrd="0" presId="urn:microsoft.com/office/officeart/2009/3/layout/StepUpProcess"/>
    <dgm:cxn modelId="{BD3866D4-8D1E-4398-B5F0-D02F4447A85B}" type="presOf" srcId="{08B2B0F7-FFD8-4301-BD57-0B1BAABB47F1}" destId="{DC85A028-AFDF-44DF-8B22-63C3CDA6C6D5}" srcOrd="0" destOrd="0" presId="urn:microsoft.com/office/officeart/2009/3/layout/StepUpProcess"/>
    <dgm:cxn modelId="{9333FEC7-36E5-46B2-AEA3-B9727F41E336}" srcId="{B0B6E1C1-6D9F-49E5-B86A-2D3BE4C029B7}" destId="{D34706CA-15A3-4EB2-B705-CD4F5DE07476}" srcOrd="2" destOrd="0" parTransId="{464A917B-0AE2-4AAA-9072-6CED4D16A0BB}" sibTransId="{E2985D3C-696C-4F76-926F-678B36D88980}"/>
    <dgm:cxn modelId="{EF4C4037-A432-407C-B15B-A06BD546D2B3}" srcId="{B0B6E1C1-6D9F-49E5-B86A-2D3BE4C029B7}" destId="{7E5FB0B7-F30B-4120-84D9-13CBAD641590}" srcOrd="0" destOrd="0" parTransId="{704E78D1-E722-4975-A463-2C0229B7E93A}" sibTransId="{76B3AF0D-4EE7-4C52-9E39-D815837F78EA}"/>
    <dgm:cxn modelId="{4D9C5563-8606-4032-9A28-EDB31E71A87F}" srcId="{B0B6E1C1-6D9F-49E5-B86A-2D3BE4C029B7}" destId="{08B2B0F7-FFD8-4301-BD57-0B1BAABB47F1}" srcOrd="4" destOrd="0" parTransId="{E9711909-19A6-4C51-9717-74186910BAD3}" sibTransId="{3ADB141E-83F7-4D4D-BE9C-507933A658DF}"/>
    <dgm:cxn modelId="{C70A17A8-B4F2-4CE6-A763-06D75F9D667B}" srcId="{B0B6E1C1-6D9F-49E5-B86A-2D3BE4C029B7}" destId="{68EFC944-EA5B-41FD-8F90-097069B8E5A3}" srcOrd="3" destOrd="0" parTransId="{7C5B1562-BAB6-462E-85C1-9FC752400C7A}" sibTransId="{B9C8CB52-174B-4F05-8EFB-E8762ABFAD09}"/>
    <dgm:cxn modelId="{37599B8E-77BB-4198-B24C-408B7155AE46}" type="presOf" srcId="{7E5FB0B7-F30B-4120-84D9-13CBAD641590}" destId="{DE8CDB09-97C3-40E9-8256-97272DF97124}" srcOrd="0" destOrd="0" presId="urn:microsoft.com/office/officeart/2009/3/layout/StepUpProcess"/>
    <dgm:cxn modelId="{D9DA699F-628E-42FB-BE18-C26BDFEE6556}" type="presOf" srcId="{D34706CA-15A3-4EB2-B705-CD4F5DE07476}" destId="{5C6AD8AD-A63D-436A-AC07-455F9554E5F5}" srcOrd="0" destOrd="0" presId="urn:microsoft.com/office/officeart/2009/3/layout/StepUpProcess"/>
    <dgm:cxn modelId="{8C50A831-099E-4F8F-9C30-2BA12754FAA3}" type="presOf" srcId="{B0B6E1C1-6D9F-49E5-B86A-2D3BE4C029B7}" destId="{77B508A4-42FF-466C-A537-17C16494D4A2}" srcOrd="0" destOrd="0" presId="urn:microsoft.com/office/officeart/2009/3/layout/StepUpProcess"/>
    <dgm:cxn modelId="{DA0B550D-B666-4010-9735-FD144876C3C5}" type="presParOf" srcId="{77B508A4-42FF-466C-A537-17C16494D4A2}" destId="{4D068C8B-D2C8-425C-BF2C-9C1E261DA682}" srcOrd="0" destOrd="0" presId="urn:microsoft.com/office/officeart/2009/3/layout/StepUpProcess"/>
    <dgm:cxn modelId="{10E0563E-300A-44F7-88EB-791BCA324850}" type="presParOf" srcId="{4D068C8B-D2C8-425C-BF2C-9C1E261DA682}" destId="{EFE62AD6-48EE-49F4-BDF4-C280FFE9BC67}" srcOrd="0" destOrd="0" presId="urn:microsoft.com/office/officeart/2009/3/layout/StepUpProcess"/>
    <dgm:cxn modelId="{0F7393A6-980D-42E4-A027-DC58A6CCB59A}" type="presParOf" srcId="{4D068C8B-D2C8-425C-BF2C-9C1E261DA682}" destId="{DE8CDB09-97C3-40E9-8256-97272DF97124}" srcOrd="1" destOrd="0" presId="urn:microsoft.com/office/officeart/2009/3/layout/StepUpProcess"/>
    <dgm:cxn modelId="{627248DB-B89B-46D7-92D0-54B48A1670A3}" type="presParOf" srcId="{4D068C8B-D2C8-425C-BF2C-9C1E261DA682}" destId="{CF958409-B646-4CC9-B756-F1917A194F08}" srcOrd="2" destOrd="0" presId="urn:microsoft.com/office/officeart/2009/3/layout/StepUpProcess"/>
    <dgm:cxn modelId="{AB0B383C-2D66-44BD-839B-4834AE9D1F6B}" type="presParOf" srcId="{77B508A4-42FF-466C-A537-17C16494D4A2}" destId="{E19F32B1-1AF1-478C-8392-E87E91302F3E}" srcOrd="1" destOrd="0" presId="urn:microsoft.com/office/officeart/2009/3/layout/StepUpProcess"/>
    <dgm:cxn modelId="{6CCB367D-1A7D-4D7B-A871-955382DBABC3}" type="presParOf" srcId="{E19F32B1-1AF1-478C-8392-E87E91302F3E}" destId="{8B00E540-0EEB-4593-98AB-F0407FB95C79}" srcOrd="0" destOrd="0" presId="urn:microsoft.com/office/officeart/2009/3/layout/StepUpProcess"/>
    <dgm:cxn modelId="{EF90F5CB-A940-458E-A796-7A6B8B46AF75}" type="presParOf" srcId="{77B508A4-42FF-466C-A537-17C16494D4A2}" destId="{D111BB64-94AE-4F1C-AC56-F4E7BE1C1766}" srcOrd="2" destOrd="0" presId="urn:microsoft.com/office/officeart/2009/3/layout/StepUpProcess"/>
    <dgm:cxn modelId="{86D0885D-8266-450D-9689-1C4FAB611122}" type="presParOf" srcId="{D111BB64-94AE-4F1C-AC56-F4E7BE1C1766}" destId="{A7BC8DFA-C953-4CCD-8DE2-A326C428AD4B}" srcOrd="0" destOrd="0" presId="urn:microsoft.com/office/officeart/2009/3/layout/StepUpProcess"/>
    <dgm:cxn modelId="{C1891FBD-CE19-4C1C-8C06-09E305657C7A}" type="presParOf" srcId="{D111BB64-94AE-4F1C-AC56-F4E7BE1C1766}" destId="{BE99D137-54A1-4C5A-89ED-2DF2C8ED9D87}" srcOrd="1" destOrd="0" presId="urn:microsoft.com/office/officeart/2009/3/layout/StepUpProcess"/>
    <dgm:cxn modelId="{189C4444-A459-4833-85AB-B93D08289F0F}" type="presParOf" srcId="{D111BB64-94AE-4F1C-AC56-F4E7BE1C1766}" destId="{0FCB2EC8-A7B2-484D-AD27-1451565868A1}" srcOrd="2" destOrd="0" presId="urn:microsoft.com/office/officeart/2009/3/layout/StepUpProcess"/>
    <dgm:cxn modelId="{32153EB5-A398-4A9C-B260-943A99E9C65E}" type="presParOf" srcId="{77B508A4-42FF-466C-A537-17C16494D4A2}" destId="{A9430937-7E04-487F-9F67-DFE9390D28A1}" srcOrd="3" destOrd="0" presId="urn:microsoft.com/office/officeart/2009/3/layout/StepUpProcess"/>
    <dgm:cxn modelId="{88E0D81A-1DDB-46BE-86B9-A0A66B046E88}" type="presParOf" srcId="{A9430937-7E04-487F-9F67-DFE9390D28A1}" destId="{F8B5042C-3FCC-465C-B12E-4C2B4F448E6F}" srcOrd="0" destOrd="0" presId="urn:microsoft.com/office/officeart/2009/3/layout/StepUpProcess"/>
    <dgm:cxn modelId="{CCBDAD38-751D-4804-BB1C-D480A92AADFF}" type="presParOf" srcId="{77B508A4-42FF-466C-A537-17C16494D4A2}" destId="{D4D71EA9-F87A-4635-B30D-870D877D243F}" srcOrd="4" destOrd="0" presId="urn:microsoft.com/office/officeart/2009/3/layout/StepUpProcess"/>
    <dgm:cxn modelId="{5335D5F3-1719-4C79-A120-D4DE06DBDC14}" type="presParOf" srcId="{D4D71EA9-F87A-4635-B30D-870D877D243F}" destId="{95F262EC-FF97-494D-B163-3A39EC4C3092}" srcOrd="0" destOrd="0" presId="urn:microsoft.com/office/officeart/2009/3/layout/StepUpProcess"/>
    <dgm:cxn modelId="{D8A3B85C-8A03-422D-8561-CB8288367267}" type="presParOf" srcId="{D4D71EA9-F87A-4635-B30D-870D877D243F}" destId="{5C6AD8AD-A63D-436A-AC07-455F9554E5F5}" srcOrd="1" destOrd="0" presId="urn:microsoft.com/office/officeart/2009/3/layout/StepUpProcess"/>
    <dgm:cxn modelId="{611C7C5C-097A-4758-B502-C6B78F4EF43C}" type="presParOf" srcId="{D4D71EA9-F87A-4635-B30D-870D877D243F}" destId="{D4FB2DE2-85DF-413E-9FCD-C300F0F3B716}" srcOrd="2" destOrd="0" presId="urn:microsoft.com/office/officeart/2009/3/layout/StepUpProcess"/>
    <dgm:cxn modelId="{7C35C2BF-6694-4BB7-8AC7-C1FD85E4BAEA}" type="presParOf" srcId="{77B508A4-42FF-466C-A537-17C16494D4A2}" destId="{43E9CBEF-6E33-49B5-B562-26709F565B30}" srcOrd="5" destOrd="0" presId="urn:microsoft.com/office/officeart/2009/3/layout/StepUpProcess"/>
    <dgm:cxn modelId="{79DC756B-2ABD-4D68-A8AA-6B2E7529B76F}" type="presParOf" srcId="{43E9CBEF-6E33-49B5-B562-26709F565B30}" destId="{6C2751D9-FAA5-40D3-9D4D-2BCDCFDAF45B}" srcOrd="0" destOrd="0" presId="urn:microsoft.com/office/officeart/2009/3/layout/StepUpProcess"/>
    <dgm:cxn modelId="{D4368642-748B-44BC-BE4A-F98BF50B2BFC}" type="presParOf" srcId="{77B508A4-42FF-466C-A537-17C16494D4A2}" destId="{5EFBD40D-F214-4534-B22D-FEA501AC898A}" srcOrd="6" destOrd="0" presId="urn:microsoft.com/office/officeart/2009/3/layout/StepUpProcess"/>
    <dgm:cxn modelId="{4B57DBD4-94CF-40F6-BBBA-C2A640666FC5}" type="presParOf" srcId="{5EFBD40D-F214-4534-B22D-FEA501AC898A}" destId="{062759E6-1FB2-4F37-B08C-6D08B681A15B}" srcOrd="0" destOrd="0" presId="urn:microsoft.com/office/officeart/2009/3/layout/StepUpProcess"/>
    <dgm:cxn modelId="{5C680B61-F44E-42D2-AF88-D7D6B71C0EA9}" type="presParOf" srcId="{5EFBD40D-F214-4534-B22D-FEA501AC898A}" destId="{B8A3CD58-E405-4940-B546-CF44C5ECAD29}" srcOrd="1" destOrd="0" presId="urn:microsoft.com/office/officeart/2009/3/layout/StepUpProcess"/>
    <dgm:cxn modelId="{1262F0A9-A169-4B8A-9781-BCFF01BE0263}" type="presParOf" srcId="{5EFBD40D-F214-4534-B22D-FEA501AC898A}" destId="{C59AE83F-1138-4043-9491-3FB5A65F4449}" srcOrd="2" destOrd="0" presId="urn:microsoft.com/office/officeart/2009/3/layout/StepUpProcess"/>
    <dgm:cxn modelId="{D58D7883-500B-416C-B5B1-8C0DFDDAC80B}" type="presParOf" srcId="{77B508A4-42FF-466C-A537-17C16494D4A2}" destId="{EDAFC308-C9FE-49ED-9BA6-2FB3A811B877}" srcOrd="7" destOrd="0" presId="urn:microsoft.com/office/officeart/2009/3/layout/StepUpProcess"/>
    <dgm:cxn modelId="{449C029A-73C7-4696-9011-4422DEA4E088}" type="presParOf" srcId="{EDAFC308-C9FE-49ED-9BA6-2FB3A811B877}" destId="{F773D9FE-ECFA-478F-9EC9-22CAAAF2FBDF}" srcOrd="0" destOrd="0" presId="urn:microsoft.com/office/officeart/2009/3/layout/StepUpProcess"/>
    <dgm:cxn modelId="{88485F19-AD6B-4ADE-A3F0-FF6A73C0E4CD}" type="presParOf" srcId="{77B508A4-42FF-466C-A537-17C16494D4A2}" destId="{5E4A7E87-DAF8-4C3D-838A-796F344ADB35}" srcOrd="8" destOrd="0" presId="urn:microsoft.com/office/officeart/2009/3/layout/StepUpProcess"/>
    <dgm:cxn modelId="{226B79C6-C2EE-46DB-A598-6941A0A7F086}" type="presParOf" srcId="{5E4A7E87-DAF8-4C3D-838A-796F344ADB35}" destId="{1F396386-703F-4355-813B-1C6F5F5A4F5E}" srcOrd="0" destOrd="0" presId="urn:microsoft.com/office/officeart/2009/3/layout/StepUpProcess"/>
    <dgm:cxn modelId="{874F2C66-B4CD-40FB-8E8C-37C766BDFB92}" type="presParOf" srcId="{5E4A7E87-DAF8-4C3D-838A-796F344ADB35}" destId="{DC85A028-AFDF-44DF-8B22-63C3CDA6C6D5}"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B545F3-3169-4D15-AD9E-897BF87D9A5D}" type="doc">
      <dgm:prSet loTypeId="urn:microsoft.com/office/officeart/2005/8/layout/hList2#1" loCatId="list" qsTypeId="urn:microsoft.com/office/officeart/2005/8/quickstyle/simple1" qsCatId="simple" csTypeId="urn:microsoft.com/office/officeart/2005/8/colors/accent1_2" csCatId="accent1" phldr="1"/>
      <dgm:spPr/>
      <dgm:t>
        <a:bodyPr/>
        <a:lstStyle/>
        <a:p>
          <a:endParaRPr lang="es-CO"/>
        </a:p>
      </dgm:t>
    </dgm:pt>
    <dgm:pt modelId="{F8C46718-392D-4CD0-8461-204A5001A435}">
      <dgm:prSet phldrT="[Texto]" custT="1"/>
      <dgm:spPr/>
      <dgm:t>
        <a:bodyPr/>
        <a:lstStyle/>
        <a:p>
          <a:r>
            <a:rPr lang="es-CO" sz="1800" b="1" dirty="0" smtClean="0">
              <a:latin typeface="+mn-lt"/>
              <a:cs typeface="Arial" pitchFamily="34" charset="0"/>
            </a:rPr>
            <a:t>CREACIÓN DE DOCUMENTOS</a:t>
          </a:r>
          <a:endParaRPr lang="es-CO" sz="1800" b="1" dirty="0">
            <a:latin typeface="+mn-lt"/>
            <a:cs typeface="Arial" pitchFamily="34" charset="0"/>
          </a:endParaRPr>
        </a:p>
      </dgm:t>
    </dgm:pt>
    <dgm:pt modelId="{5AE16D71-F61C-4276-81EC-268C80867940}" type="parTrans" cxnId="{3E29A5F9-A833-4D80-889D-BFCF3854958C}">
      <dgm:prSet/>
      <dgm:spPr/>
      <dgm:t>
        <a:bodyPr/>
        <a:lstStyle/>
        <a:p>
          <a:endParaRPr lang="es-CO" sz="1400" b="1">
            <a:latin typeface="Arial" pitchFamily="34" charset="0"/>
            <a:cs typeface="Arial" pitchFamily="34" charset="0"/>
          </a:endParaRPr>
        </a:p>
      </dgm:t>
    </dgm:pt>
    <dgm:pt modelId="{7B793E96-4C2B-4EC4-AFD9-402CAF9940B0}" type="sibTrans" cxnId="{3E29A5F9-A833-4D80-889D-BFCF3854958C}">
      <dgm:prSet/>
      <dgm:spPr/>
      <dgm:t>
        <a:bodyPr/>
        <a:lstStyle/>
        <a:p>
          <a:endParaRPr lang="es-CO" sz="1400" b="1">
            <a:latin typeface="Arial" pitchFamily="34" charset="0"/>
            <a:cs typeface="Arial" pitchFamily="34" charset="0"/>
          </a:endParaRPr>
        </a:p>
      </dgm:t>
    </dgm:pt>
    <dgm:pt modelId="{B47A287D-7618-416B-9D02-4FB31F39D06C}">
      <dgm:prSet phldrT="[Texto]" custT="1"/>
      <dgm:spPr/>
      <dgm:t>
        <a:bodyPr/>
        <a:lstStyle/>
        <a:p>
          <a:pPr algn="l"/>
          <a:r>
            <a:rPr lang="es-CO" sz="1400" b="0" dirty="0" smtClean="0">
              <a:latin typeface="+mn-lt"/>
              <a:cs typeface="Arial" pitchFamily="34" charset="0"/>
            </a:rPr>
            <a:t>Diseño de formularios</a:t>
          </a:r>
          <a:endParaRPr lang="es-CO" sz="1400" b="0" dirty="0">
            <a:latin typeface="+mn-lt"/>
            <a:cs typeface="Arial" pitchFamily="34" charset="0"/>
          </a:endParaRPr>
        </a:p>
      </dgm:t>
    </dgm:pt>
    <dgm:pt modelId="{83F0DFAB-2FE3-4BA1-8649-B1AA21AD0044}" type="parTrans" cxnId="{B3AD04FC-E361-49E6-8E93-1E66AC5FAC28}">
      <dgm:prSet/>
      <dgm:spPr/>
      <dgm:t>
        <a:bodyPr/>
        <a:lstStyle/>
        <a:p>
          <a:endParaRPr lang="es-CO" sz="1400" b="1">
            <a:latin typeface="Arial" pitchFamily="34" charset="0"/>
            <a:cs typeface="Arial" pitchFamily="34" charset="0"/>
          </a:endParaRPr>
        </a:p>
      </dgm:t>
    </dgm:pt>
    <dgm:pt modelId="{DC0CEFA3-CF91-47AD-9AA1-A547434F2D7F}" type="sibTrans" cxnId="{B3AD04FC-E361-49E6-8E93-1E66AC5FAC28}">
      <dgm:prSet/>
      <dgm:spPr/>
      <dgm:t>
        <a:bodyPr/>
        <a:lstStyle/>
        <a:p>
          <a:endParaRPr lang="es-CO" sz="1400" b="1">
            <a:latin typeface="Arial" pitchFamily="34" charset="0"/>
            <a:cs typeface="Arial" pitchFamily="34" charset="0"/>
          </a:endParaRPr>
        </a:p>
      </dgm:t>
    </dgm:pt>
    <dgm:pt modelId="{7B3A0ED6-BBD1-4AE3-96DE-4A3864445136}">
      <dgm:prSet phldrT="[Texto]" custT="1"/>
      <dgm:spPr/>
      <dgm:t>
        <a:bodyPr/>
        <a:lstStyle/>
        <a:p>
          <a:pPr algn="l"/>
          <a:r>
            <a:rPr lang="es-CO" sz="1400" b="0" dirty="0" smtClean="0">
              <a:latin typeface="+mn-lt"/>
              <a:cs typeface="Arial" pitchFamily="34" charset="0"/>
            </a:rPr>
            <a:t>Gestión de formularios.</a:t>
          </a:r>
          <a:endParaRPr lang="es-CO" sz="1400" b="0" dirty="0">
            <a:latin typeface="+mn-lt"/>
            <a:cs typeface="Arial" pitchFamily="34" charset="0"/>
          </a:endParaRPr>
        </a:p>
      </dgm:t>
    </dgm:pt>
    <dgm:pt modelId="{EE0FEC55-4ABE-43CE-B3C6-3D9A0DD71889}" type="parTrans" cxnId="{879B26BC-FB66-4C61-947C-96B25CEBF6D5}">
      <dgm:prSet/>
      <dgm:spPr/>
      <dgm:t>
        <a:bodyPr/>
        <a:lstStyle/>
        <a:p>
          <a:endParaRPr lang="es-CO" sz="1400" b="1">
            <a:latin typeface="Arial" pitchFamily="34" charset="0"/>
            <a:cs typeface="Arial" pitchFamily="34" charset="0"/>
          </a:endParaRPr>
        </a:p>
      </dgm:t>
    </dgm:pt>
    <dgm:pt modelId="{D8EAF584-0E4D-464A-AC15-C4FF77E975D1}" type="sibTrans" cxnId="{879B26BC-FB66-4C61-947C-96B25CEBF6D5}">
      <dgm:prSet/>
      <dgm:spPr/>
      <dgm:t>
        <a:bodyPr/>
        <a:lstStyle/>
        <a:p>
          <a:endParaRPr lang="es-CO" sz="1400" b="1">
            <a:latin typeface="Arial" pitchFamily="34" charset="0"/>
            <a:cs typeface="Arial" pitchFamily="34" charset="0"/>
          </a:endParaRPr>
        </a:p>
      </dgm:t>
    </dgm:pt>
    <dgm:pt modelId="{D080EC9C-30EF-49E6-8FD6-3CD69DBD1655}">
      <dgm:prSet phldrT="[Texto]" custT="1"/>
      <dgm:spPr/>
      <dgm:t>
        <a:bodyPr/>
        <a:lstStyle/>
        <a:p>
          <a:r>
            <a:rPr lang="es-CO" sz="1400" b="1" dirty="0" smtClean="0">
              <a:latin typeface="+mn-lt"/>
              <a:cs typeface="Arial" pitchFamily="34" charset="0"/>
            </a:rPr>
            <a:t>MANTENIMIENTOS Y USO DE DOCUMENTOS</a:t>
          </a:r>
          <a:endParaRPr lang="es-CO" sz="1400" b="1" dirty="0">
            <a:latin typeface="+mn-lt"/>
            <a:cs typeface="Arial" pitchFamily="34" charset="0"/>
          </a:endParaRPr>
        </a:p>
      </dgm:t>
    </dgm:pt>
    <dgm:pt modelId="{F171167F-77CD-4A5E-BE49-C952D47ED082}" type="parTrans" cxnId="{35035069-6795-451F-820B-EE19C1893C4A}">
      <dgm:prSet/>
      <dgm:spPr/>
      <dgm:t>
        <a:bodyPr/>
        <a:lstStyle/>
        <a:p>
          <a:endParaRPr lang="es-CO" sz="1400" b="1">
            <a:latin typeface="Arial" pitchFamily="34" charset="0"/>
            <a:cs typeface="Arial" pitchFamily="34" charset="0"/>
          </a:endParaRPr>
        </a:p>
      </dgm:t>
    </dgm:pt>
    <dgm:pt modelId="{CD2F0A1F-345C-4200-8C91-D2CF9AC33805}" type="sibTrans" cxnId="{35035069-6795-451F-820B-EE19C1893C4A}">
      <dgm:prSet/>
      <dgm:spPr/>
      <dgm:t>
        <a:bodyPr/>
        <a:lstStyle/>
        <a:p>
          <a:endParaRPr lang="es-CO" sz="1400" b="1">
            <a:latin typeface="Arial" pitchFamily="34" charset="0"/>
            <a:cs typeface="Arial" pitchFamily="34" charset="0"/>
          </a:endParaRPr>
        </a:p>
      </dgm:t>
    </dgm:pt>
    <dgm:pt modelId="{D1AA766D-692B-494F-B6C5-B95AF501BC15}">
      <dgm:prSet phldrT="[Texto]" custT="1"/>
      <dgm:spPr/>
      <dgm:t>
        <a:bodyPr/>
        <a:lstStyle/>
        <a:p>
          <a:r>
            <a:rPr lang="es-CO" sz="1300" b="0" dirty="0" smtClean="0">
              <a:latin typeface="+mn-lt"/>
              <a:cs typeface="Arial" pitchFamily="34" charset="0"/>
            </a:rPr>
            <a:t>Sistemas de archivo y recuperación.</a:t>
          </a:r>
          <a:endParaRPr lang="es-CO" sz="1300" b="0" dirty="0">
            <a:latin typeface="+mn-lt"/>
            <a:cs typeface="Arial" pitchFamily="34" charset="0"/>
          </a:endParaRPr>
        </a:p>
      </dgm:t>
    </dgm:pt>
    <dgm:pt modelId="{EFC946DD-BFE4-4537-A96C-0D7CABD30426}" type="parTrans" cxnId="{909C037B-E10E-4E06-894E-DD310F765C36}">
      <dgm:prSet/>
      <dgm:spPr/>
      <dgm:t>
        <a:bodyPr/>
        <a:lstStyle/>
        <a:p>
          <a:endParaRPr lang="es-CO" sz="1400" b="1">
            <a:latin typeface="Arial" pitchFamily="34" charset="0"/>
            <a:cs typeface="Arial" pitchFamily="34" charset="0"/>
          </a:endParaRPr>
        </a:p>
      </dgm:t>
    </dgm:pt>
    <dgm:pt modelId="{81653142-C1AF-4184-8A52-4FC5D95E823F}" type="sibTrans" cxnId="{909C037B-E10E-4E06-894E-DD310F765C36}">
      <dgm:prSet/>
      <dgm:spPr/>
      <dgm:t>
        <a:bodyPr/>
        <a:lstStyle/>
        <a:p>
          <a:endParaRPr lang="es-CO" sz="1400" b="1">
            <a:latin typeface="Arial" pitchFamily="34" charset="0"/>
            <a:cs typeface="Arial" pitchFamily="34" charset="0"/>
          </a:endParaRPr>
        </a:p>
      </dgm:t>
    </dgm:pt>
    <dgm:pt modelId="{921D75D4-E888-42F3-86D6-840EE66F7432}">
      <dgm:prSet phldrT="[Texto]" custT="1"/>
      <dgm:spPr/>
      <dgm:t>
        <a:bodyPr/>
        <a:lstStyle/>
        <a:p>
          <a:r>
            <a:rPr lang="es-CO" sz="1300" b="0" dirty="0" smtClean="0">
              <a:latin typeface="+mn-lt"/>
              <a:cs typeface="Arial" pitchFamily="34" charset="0"/>
            </a:rPr>
            <a:t>Gestión de los expedientes.</a:t>
          </a:r>
          <a:endParaRPr lang="es-CO" sz="1300" b="0" dirty="0">
            <a:latin typeface="+mn-lt"/>
            <a:cs typeface="Arial" pitchFamily="34" charset="0"/>
          </a:endParaRPr>
        </a:p>
      </dgm:t>
    </dgm:pt>
    <dgm:pt modelId="{BB79E304-C623-460D-8716-1488DFC8E09D}" type="parTrans" cxnId="{2AA3C178-8987-4D5F-A2E8-72ED19CA26FF}">
      <dgm:prSet/>
      <dgm:spPr/>
      <dgm:t>
        <a:bodyPr/>
        <a:lstStyle/>
        <a:p>
          <a:endParaRPr lang="es-CO" sz="1400" b="1">
            <a:latin typeface="Arial" pitchFamily="34" charset="0"/>
            <a:cs typeface="Arial" pitchFamily="34" charset="0"/>
          </a:endParaRPr>
        </a:p>
      </dgm:t>
    </dgm:pt>
    <dgm:pt modelId="{8DC49890-DC86-4D41-9D2C-8717666729C8}" type="sibTrans" cxnId="{2AA3C178-8987-4D5F-A2E8-72ED19CA26FF}">
      <dgm:prSet/>
      <dgm:spPr/>
      <dgm:t>
        <a:bodyPr/>
        <a:lstStyle/>
        <a:p>
          <a:endParaRPr lang="es-CO" sz="1400" b="1">
            <a:latin typeface="Arial" pitchFamily="34" charset="0"/>
            <a:cs typeface="Arial" pitchFamily="34" charset="0"/>
          </a:endParaRPr>
        </a:p>
      </dgm:t>
    </dgm:pt>
    <dgm:pt modelId="{9EBE0EFC-222C-4905-B222-25D5D8433C6C}">
      <dgm:prSet phldrT="[Texto]" custT="1"/>
      <dgm:spPr/>
      <dgm:t>
        <a:bodyPr/>
        <a:lstStyle/>
        <a:p>
          <a:r>
            <a:rPr lang="es-CO" sz="1800" b="1" dirty="0" smtClean="0">
              <a:latin typeface="+mn-lt"/>
              <a:cs typeface="Arial" pitchFamily="34" charset="0"/>
            </a:rPr>
            <a:t>DISPOSICIÓN DE DOCUMENTOS</a:t>
          </a:r>
          <a:endParaRPr lang="es-CO" sz="1800" b="1" dirty="0">
            <a:latin typeface="+mn-lt"/>
            <a:cs typeface="Arial" pitchFamily="34" charset="0"/>
          </a:endParaRPr>
        </a:p>
      </dgm:t>
    </dgm:pt>
    <dgm:pt modelId="{06BC7C2A-E6F1-4460-B6F0-1E68BF318FD2}" type="parTrans" cxnId="{25FAC073-4AE2-4FCD-B26A-F5407F95CFD0}">
      <dgm:prSet/>
      <dgm:spPr/>
      <dgm:t>
        <a:bodyPr/>
        <a:lstStyle/>
        <a:p>
          <a:endParaRPr lang="es-CO" sz="1400" b="1">
            <a:latin typeface="Arial" pitchFamily="34" charset="0"/>
            <a:cs typeface="Arial" pitchFamily="34" charset="0"/>
          </a:endParaRPr>
        </a:p>
      </dgm:t>
    </dgm:pt>
    <dgm:pt modelId="{E2D9DCE3-C957-4AC7-9721-A58F0074CF07}" type="sibTrans" cxnId="{25FAC073-4AE2-4FCD-B26A-F5407F95CFD0}">
      <dgm:prSet/>
      <dgm:spPr/>
      <dgm:t>
        <a:bodyPr/>
        <a:lstStyle/>
        <a:p>
          <a:endParaRPr lang="es-CO" sz="1400" b="1">
            <a:latin typeface="Arial" pitchFamily="34" charset="0"/>
            <a:cs typeface="Arial" pitchFamily="34" charset="0"/>
          </a:endParaRPr>
        </a:p>
      </dgm:t>
    </dgm:pt>
    <dgm:pt modelId="{1379C620-9DF3-4321-BBA2-19FE4EE97BAE}">
      <dgm:prSet phldrT="[Texto]" custT="1"/>
      <dgm:spPr/>
      <dgm:t>
        <a:bodyPr/>
        <a:lstStyle/>
        <a:p>
          <a:r>
            <a:rPr lang="es-CO" sz="1300" b="0" dirty="0" smtClean="0">
              <a:latin typeface="+mn-lt"/>
              <a:cs typeface="Arial" pitchFamily="34" charset="0"/>
            </a:rPr>
            <a:t>Identificación y descripción de los documentos por series o clases.</a:t>
          </a:r>
          <a:endParaRPr lang="es-CO" sz="1300" b="0" dirty="0">
            <a:latin typeface="+mn-lt"/>
            <a:cs typeface="Arial" pitchFamily="34" charset="0"/>
          </a:endParaRPr>
        </a:p>
      </dgm:t>
    </dgm:pt>
    <dgm:pt modelId="{55092DC1-197A-42A2-8DC3-ECEE0140A730}" type="parTrans" cxnId="{52108717-4DCC-4DBB-87E3-01D28F73DA81}">
      <dgm:prSet/>
      <dgm:spPr/>
      <dgm:t>
        <a:bodyPr/>
        <a:lstStyle/>
        <a:p>
          <a:endParaRPr lang="es-CO" sz="1400" b="1">
            <a:latin typeface="Arial" pitchFamily="34" charset="0"/>
            <a:cs typeface="Arial" pitchFamily="34" charset="0"/>
          </a:endParaRPr>
        </a:p>
      </dgm:t>
    </dgm:pt>
    <dgm:pt modelId="{FE436A3D-A261-46B9-89AB-324EA2CB3678}" type="sibTrans" cxnId="{52108717-4DCC-4DBB-87E3-01D28F73DA81}">
      <dgm:prSet/>
      <dgm:spPr/>
      <dgm:t>
        <a:bodyPr/>
        <a:lstStyle/>
        <a:p>
          <a:endParaRPr lang="es-CO" sz="1400" b="1">
            <a:latin typeface="Arial" pitchFamily="34" charset="0"/>
            <a:cs typeface="Arial" pitchFamily="34" charset="0"/>
          </a:endParaRPr>
        </a:p>
      </dgm:t>
    </dgm:pt>
    <dgm:pt modelId="{314EFA8D-EA3C-47E2-B5BE-A1A0B2D8213A}">
      <dgm:prSet phldrT="[Texto]" custT="1"/>
      <dgm:spPr/>
      <dgm:t>
        <a:bodyPr/>
        <a:lstStyle/>
        <a:p>
          <a:r>
            <a:rPr lang="es-CO" sz="1300" b="0" dirty="0" smtClean="0">
              <a:latin typeface="+mn-lt"/>
              <a:cs typeface="Arial" pitchFamily="34" charset="0"/>
            </a:rPr>
            <a:t>Retención o disposición de series.</a:t>
          </a:r>
          <a:endParaRPr lang="es-CO" sz="1300" b="0" dirty="0">
            <a:latin typeface="+mn-lt"/>
            <a:cs typeface="Arial" pitchFamily="34" charset="0"/>
          </a:endParaRPr>
        </a:p>
      </dgm:t>
    </dgm:pt>
    <dgm:pt modelId="{1002E95B-7992-4FF6-A5ED-682644B691CA}" type="parTrans" cxnId="{BCB8D67A-9F3C-4640-AE07-7134FA49D66D}">
      <dgm:prSet/>
      <dgm:spPr/>
      <dgm:t>
        <a:bodyPr/>
        <a:lstStyle/>
        <a:p>
          <a:endParaRPr lang="es-CO" sz="1400" b="1">
            <a:latin typeface="Arial" pitchFamily="34" charset="0"/>
            <a:cs typeface="Arial" pitchFamily="34" charset="0"/>
          </a:endParaRPr>
        </a:p>
      </dgm:t>
    </dgm:pt>
    <dgm:pt modelId="{AD0991B3-A46A-4CB4-9DC2-2D8FDA1FC4A6}" type="sibTrans" cxnId="{BCB8D67A-9F3C-4640-AE07-7134FA49D66D}">
      <dgm:prSet/>
      <dgm:spPr/>
      <dgm:t>
        <a:bodyPr/>
        <a:lstStyle/>
        <a:p>
          <a:endParaRPr lang="es-CO" sz="1400" b="1">
            <a:latin typeface="Arial" pitchFamily="34" charset="0"/>
            <a:cs typeface="Arial" pitchFamily="34" charset="0"/>
          </a:endParaRPr>
        </a:p>
      </dgm:t>
    </dgm:pt>
    <dgm:pt modelId="{192B9567-D91F-4698-A6AB-7452CB3A3D53}">
      <dgm:prSet phldrT="[Texto]" custT="1"/>
      <dgm:spPr/>
      <dgm:t>
        <a:bodyPr/>
        <a:lstStyle/>
        <a:p>
          <a:pPr algn="l"/>
          <a:r>
            <a:rPr lang="es-CO" sz="1400" b="0" dirty="0" smtClean="0">
              <a:latin typeface="+mn-lt"/>
              <a:cs typeface="Arial" pitchFamily="34" charset="0"/>
            </a:rPr>
            <a:t>Preparación y gestión de la </a:t>
          </a:r>
          <a:r>
            <a:rPr lang="es-CO" sz="1200" b="0" dirty="0" smtClean="0">
              <a:latin typeface="+mn-lt"/>
              <a:cs typeface="Arial" pitchFamily="34" charset="0"/>
            </a:rPr>
            <a:t>correspondencia.</a:t>
          </a:r>
          <a:endParaRPr lang="es-CO" sz="1200" b="0" dirty="0">
            <a:latin typeface="+mn-lt"/>
            <a:cs typeface="Arial" pitchFamily="34" charset="0"/>
          </a:endParaRPr>
        </a:p>
      </dgm:t>
    </dgm:pt>
    <dgm:pt modelId="{9EE6F180-9BCE-479C-9F20-435B9A4332B3}" type="parTrans" cxnId="{496DDA80-34BB-48B5-A9F0-82871EBDA58B}">
      <dgm:prSet/>
      <dgm:spPr/>
      <dgm:t>
        <a:bodyPr/>
        <a:lstStyle/>
        <a:p>
          <a:endParaRPr lang="es-CO" sz="1400" b="1">
            <a:latin typeface="Arial" pitchFamily="34" charset="0"/>
            <a:cs typeface="Arial" pitchFamily="34" charset="0"/>
          </a:endParaRPr>
        </a:p>
      </dgm:t>
    </dgm:pt>
    <dgm:pt modelId="{35FE357B-E478-4A2A-AA24-E55D42792E53}" type="sibTrans" cxnId="{496DDA80-34BB-48B5-A9F0-82871EBDA58B}">
      <dgm:prSet/>
      <dgm:spPr/>
      <dgm:t>
        <a:bodyPr/>
        <a:lstStyle/>
        <a:p>
          <a:endParaRPr lang="es-CO" sz="1400" b="1">
            <a:latin typeface="Arial" pitchFamily="34" charset="0"/>
            <a:cs typeface="Arial" pitchFamily="34" charset="0"/>
          </a:endParaRPr>
        </a:p>
      </dgm:t>
    </dgm:pt>
    <dgm:pt modelId="{07A4B1AA-8C63-4511-A0A0-B4200E53EDAD}">
      <dgm:prSet phldrT="[Texto]" custT="1"/>
      <dgm:spPr/>
      <dgm:t>
        <a:bodyPr/>
        <a:lstStyle/>
        <a:p>
          <a:pPr algn="l"/>
          <a:r>
            <a:rPr lang="es-CO" sz="1400" b="0" dirty="0" smtClean="0">
              <a:latin typeface="+mn-lt"/>
              <a:cs typeface="Arial" pitchFamily="34" charset="0"/>
            </a:rPr>
            <a:t>Gestión de informes.</a:t>
          </a:r>
          <a:endParaRPr lang="es-CO" sz="1400" b="0" dirty="0">
            <a:latin typeface="+mn-lt"/>
            <a:cs typeface="Arial" pitchFamily="34" charset="0"/>
          </a:endParaRPr>
        </a:p>
      </dgm:t>
    </dgm:pt>
    <dgm:pt modelId="{4637C646-413A-47D7-9B25-19AE0C2D2506}" type="parTrans" cxnId="{9269D2E2-0728-4C8A-98F8-D2315F918EFA}">
      <dgm:prSet/>
      <dgm:spPr/>
      <dgm:t>
        <a:bodyPr/>
        <a:lstStyle/>
        <a:p>
          <a:endParaRPr lang="es-CO" sz="1400" b="1">
            <a:latin typeface="Arial" pitchFamily="34" charset="0"/>
            <a:cs typeface="Arial" pitchFamily="34" charset="0"/>
          </a:endParaRPr>
        </a:p>
      </dgm:t>
    </dgm:pt>
    <dgm:pt modelId="{961C4546-2C26-4555-9C7F-C776F00E1FEC}" type="sibTrans" cxnId="{9269D2E2-0728-4C8A-98F8-D2315F918EFA}">
      <dgm:prSet/>
      <dgm:spPr/>
      <dgm:t>
        <a:bodyPr/>
        <a:lstStyle/>
        <a:p>
          <a:endParaRPr lang="es-CO" sz="1400" b="1">
            <a:latin typeface="Arial" pitchFamily="34" charset="0"/>
            <a:cs typeface="Arial" pitchFamily="34" charset="0"/>
          </a:endParaRPr>
        </a:p>
      </dgm:t>
    </dgm:pt>
    <dgm:pt modelId="{CD6B9CC3-C516-4CCB-B456-8BD80BE259E7}">
      <dgm:prSet phldrT="[Texto]" custT="1"/>
      <dgm:spPr/>
      <dgm:t>
        <a:bodyPr/>
        <a:lstStyle/>
        <a:p>
          <a:pPr algn="l"/>
          <a:r>
            <a:rPr lang="es-CO" sz="1400" b="0" dirty="0" smtClean="0">
              <a:latin typeface="+mn-lt"/>
              <a:cs typeface="Arial" pitchFamily="34" charset="0"/>
            </a:rPr>
            <a:t>Sistemas de gestión de la información.</a:t>
          </a:r>
          <a:endParaRPr lang="es-CO" sz="1400" b="0" dirty="0">
            <a:latin typeface="+mn-lt"/>
            <a:cs typeface="Arial" pitchFamily="34" charset="0"/>
          </a:endParaRPr>
        </a:p>
      </dgm:t>
    </dgm:pt>
    <dgm:pt modelId="{B49DA356-9EAE-48B3-B1CF-94BBF46ABCF5}" type="parTrans" cxnId="{9D1EFE4C-CA14-4A2B-8FCD-05B9713E2155}">
      <dgm:prSet/>
      <dgm:spPr/>
      <dgm:t>
        <a:bodyPr/>
        <a:lstStyle/>
        <a:p>
          <a:endParaRPr lang="es-CO" sz="1400" b="1">
            <a:latin typeface="Arial" pitchFamily="34" charset="0"/>
            <a:cs typeface="Arial" pitchFamily="34" charset="0"/>
          </a:endParaRPr>
        </a:p>
      </dgm:t>
    </dgm:pt>
    <dgm:pt modelId="{E0342CBD-95D2-43F1-A195-B5EC599A862F}" type="sibTrans" cxnId="{9D1EFE4C-CA14-4A2B-8FCD-05B9713E2155}">
      <dgm:prSet/>
      <dgm:spPr/>
      <dgm:t>
        <a:bodyPr/>
        <a:lstStyle/>
        <a:p>
          <a:endParaRPr lang="es-CO" sz="1400" b="1">
            <a:latin typeface="Arial" pitchFamily="34" charset="0"/>
            <a:cs typeface="Arial" pitchFamily="34" charset="0"/>
          </a:endParaRPr>
        </a:p>
      </dgm:t>
    </dgm:pt>
    <dgm:pt modelId="{E74E76D9-C23D-453A-89A9-AAAFF1DD2866}">
      <dgm:prSet phldrT="[Texto]" custT="1"/>
      <dgm:spPr/>
      <dgm:t>
        <a:bodyPr/>
        <a:lstStyle/>
        <a:p>
          <a:pPr algn="l"/>
          <a:r>
            <a:rPr lang="es-CO" sz="1400" b="0" dirty="0" smtClean="0">
              <a:latin typeface="+mn-lt"/>
              <a:cs typeface="Arial" pitchFamily="34" charset="0"/>
            </a:rPr>
            <a:t>Gestión de directrices.</a:t>
          </a:r>
          <a:endParaRPr lang="es-CO" sz="1400" b="0" dirty="0">
            <a:latin typeface="+mn-lt"/>
            <a:cs typeface="Arial" pitchFamily="34" charset="0"/>
          </a:endParaRPr>
        </a:p>
      </dgm:t>
    </dgm:pt>
    <dgm:pt modelId="{AF391324-F315-4FBC-A38E-C3FD73FACBCE}" type="parTrans" cxnId="{B5E7F242-A184-4B25-919B-B60103BB1D76}">
      <dgm:prSet/>
      <dgm:spPr/>
      <dgm:t>
        <a:bodyPr/>
        <a:lstStyle/>
        <a:p>
          <a:endParaRPr lang="es-CO" sz="1400" b="1">
            <a:latin typeface="Arial" pitchFamily="34" charset="0"/>
            <a:cs typeface="Arial" pitchFamily="34" charset="0"/>
          </a:endParaRPr>
        </a:p>
      </dgm:t>
    </dgm:pt>
    <dgm:pt modelId="{398F1C37-23BD-47E7-BF2C-2AF9DC8D25A0}" type="sibTrans" cxnId="{B5E7F242-A184-4B25-919B-B60103BB1D76}">
      <dgm:prSet/>
      <dgm:spPr/>
      <dgm:t>
        <a:bodyPr/>
        <a:lstStyle/>
        <a:p>
          <a:endParaRPr lang="es-CO" sz="1400" b="1">
            <a:latin typeface="Arial" pitchFamily="34" charset="0"/>
            <a:cs typeface="Arial" pitchFamily="34" charset="0"/>
          </a:endParaRPr>
        </a:p>
      </dgm:t>
    </dgm:pt>
    <dgm:pt modelId="{180E333A-B57D-47F0-99FC-A203E2CE00D1}">
      <dgm:prSet phldrT="[Texto]" custT="1"/>
      <dgm:spPr/>
      <dgm:t>
        <a:bodyPr/>
        <a:lstStyle/>
        <a:p>
          <a:pPr algn="l"/>
          <a:r>
            <a:rPr lang="es-CO" sz="1400" b="0" dirty="0" smtClean="0">
              <a:latin typeface="+mn-lt"/>
              <a:cs typeface="Arial" pitchFamily="34" charset="0"/>
            </a:rPr>
            <a:t>Tratamiento de textos</a:t>
          </a:r>
          <a:endParaRPr lang="es-CO" sz="1400" b="0" dirty="0">
            <a:latin typeface="+mn-lt"/>
            <a:cs typeface="Arial" pitchFamily="34" charset="0"/>
          </a:endParaRPr>
        </a:p>
      </dgm:t>
    </dgm:pt>
    <dgm:pt modelId="{36F508FB-DB57-4C57-B049-2B3FAEB9210B}" type="parTrans" cxnId="{24A968A1-6DE9-47DF-8848-BBCAE9C1D002}">
      <dgm:prSet/>
      <dgm:spPr/>
      <dgm:t>
        <a:bodyPr/>
        <a:lstStyle/>
        <a:p>
          <a:endParaRPr lang="es-CO" sz="1400" b="1">
            <a:latin typeface="Arial" pitchFamily="34" charset="0"/>
            <a:cs typeface="Arial" pitchFamily="34" charset="0"/>
          </a:endParaRPr>
        </a:p>
      </dgm:t>
    </dgm:pt>
    <dgm:pt modelId="{2AFCFBC4-D21E-457B-B8D3-65F0EE3AF622}" type="sibTrans" cxnId="{24A968A1-6DE9-47DF-8848-BBCAE9C1D002}">
      <dgm:prSet/>
      <dgm:spPr/>
      <dgm:t>
        <a:bodyPr/>
        <a:lstStyle/>
        <a:p>
          <a:endParaRPr lang="es-CO" sz="1400" b="1">
            <a:latin typeface="Arial" pitchFamily="34" charset="0"/>
            <a:cs typeface="Arial" pitchFamily="34" charset="0"/>
          </a:endParaRPr>
        </a:p>
      </dgm:t>
    </dgm:pt>
    <dgm:pt modelId="{CFDF92BD-86EC-4AFA-B569-7FBDEDA03363}">
      <dgm:prSet phldrT="[Texto]" custT="1"/>
      <dgm:spPr/>
      <dgm:t>
        <a:bodyPr/>
        <a:lstStyle/>
        <a:p>
          <a:r>
            <a:rPr lang="es-CO" sz="1300" b="0" dirty="0" smtClean="0">
              <a:latin typeface="+mn-lt"/>
              <a:cs typeface="Arial" pitchFamily="34" charset="0"/>
            </a:rPr>
            <a:t>Gestión del correo y de las </a:t>
          </a:r>
          <a:r>
            <a:rPr lang="es-CO" sz="1100" b="0" dirty="0" smtClean="0">
              <a:latin typeface="+mn-lt"/>
              <a:cs typeface="Arial" pitchFamily="34" charset="0"/>
            </a:rPr>
            <a:t>telecomunicaciones</a:t>
          </a:r>
          <a:endParaRPr lang="es-CO" sz="1100" b="0" dirty="0">
            <a:latin typeface="+mn-lt"/>
            <a:cs typeface="Arial" pitchFamily="34" charset="0"/>
          </a:endParaRPr>
        </a:p>
      </dgm:t>
    </dgm:pt>
    <dgm:pt modelId="{7979D2A2-1ED0-4EAF-A182-86F3AEB2E1A8}" type="parTrans" cxnId="{755B0E24-C21E-4900-81AF-185414D329C4}">
      <dgm:prSet/>
      <dgm:spPr/>
      <dgm:t>
        <a:bodyPr/>
        <a:lstStyle/>
        <a:p>
          <a:endParaRPr lang="es-CO" sz="1400" b="1">
            <a:latin typeface="Arial" pitchFamily="34" charset="0"/>
            <a:cs typeface="Arial" pitchFamily="34" charset="0"/>
          </a:endParaRPr>
        </a:p>
      </dgm:t>
    </dgm:pt>
    <dgm:pt modelId="{48127F86-A30A-4EAE-9B7D-BE98C68DEE04}" type="sibTrans" cxnId="{755B0E24-C21E-4900-81AF-185414D329C4}">
      <dgm:prSet/>
      <dgm:spPr/>
      <dgm:t>
        <a:bodyPr/>
        <a:lstStyle/>
        <a:p>
          <a:endParaRPr lang="es-CO" sz="1400" b="1">
            <a:latin typeface="Arial" pitchFamily="34" charset="0"/>
            <a:cs typeface="Arial" pitchFamily="34" charset="0"/>
          </a:endParaRPr>
        </a:p>
      </dgm:t>
    </dgm:pt>
    <dgm:pt modelId="{74D89211-E294-4F3C-B6F5-C6AB2AB28E06}">
      <dgm:prSet phldrT="[Texto]" custT="1"/>
      <dgm:spPr/>
      <dgm:t>
        <a:bodyPr/>
        <a:lstStyle/>
        <a:p>
          <a:r>
            <a:rPr lang="es-CO" sz="1300" b="0" dirty="0" smtClean="0">
              <a:latin typeface="+mn-lt"/>
              <a:cs typeface="Arial" pitchFamily="34" charset="0"/>
            </a:rPr>
            <a:t>Gestión de las máquinas copiadoras.</a:t>
          </a:r>
          <a:endParaRPr lang="es-CO" sz="1300" b="0" dirty="0">
            <a:latin typeface="+mn-lt"/>
            <a:cs typeface="Arial" pitchFamily="34" charset="0"/>
          </a:endParaRPr>
        </a:p>
      </dgm:t>
    </dgm:pt>
    <dgm:pt modelId="{EBF5F0CC-0A67-449F-AF98-BCBFE91B03EE}" type="parTrans" cxnId="{5B499784-ED09-4445-847D-F1BB05A3B997}">
      <dgm:prSet/>
      <dgm:spPr/>
      <dgm:t>
        <a:bodyPr/>
        <a:lstStyle/>
        <a:p>
          <a:endParaRPr lang="es-CO" sz="1400" b="1">
            <a:latin typeface="Arial" pitchFamily="34" charset="0"/>
            <a:cs typeface="Arial" pitchFamily="34" charset="0"/>
          </a:endParaRPr>
        </a:p>
      </dgm:t>
    </dgm:pt>
    <dgm:pt modelId="{C59D908D-495F-4364-A813-78A4A1D12A80}" type="sibTrans" cxnId="{5B499784-ED09-4445-847D-F1BB05A3B997}">
      <dgm:prSet/>
      <dgm:spPr/>
      <dgm:t>
        <a:bodyPr/>
        <a:lstStyle/>
        <a:p>
          <a:endParaRPr lang="es-CO" sz="1400" b="1">
            <a:latin typeface="Arial" pitchFamily="34" charset="0"/>
            <a:cs typeface="Arial" pitchFamily="34" charset="0"/>
          </a:endParaRPr>
        </a:p>
      </dgm:t>
    </dgm:pt>
    <dgm:pt modelId="{73545D31-2056-438B-8D0C-CDBF991F1649}">
      <dgm:prSet phldrT="[Texto]" custT="1"/>
      <dgm:spPr/>
      <dgm:t>
        <a:bodyPr/>
        <a:lstStyle/>
        <a:p>
          <a:r>
            <a:rPr lang="es-CO" sz="1300" b="0" dirty="0" smtClean="0">
              <a:latin typeface="+mn-lt"/>
              <a:cs typeface="Arial" pitchFamily="34" charset="0"/>
            </a:rPr>
            <a:t>Análisis de sistemas.</a:t>
          </a:r>
          <a:endParaRPr lang="es-CO" sz="1300" b="0" dirty="0">
            <a:latin typeface="+mn-lt"/>
            <a:cs typeface="Arial" pitchFamily="34" charset="0"/>
          </a:endParaRPr>
        </a:p>
      </dgm:t>
    </dgm:pt>
    <dgm:pt modelId="{0191F693-1499-4272-8075-3C625738CAA0}" type="parTrans" cxnId="{4870FCCF-CC51-4734-A875-29FF5345DAB2}">
      <dgm:prSet/>
      <dgm:spPr/>
      <dgm:t>
        <a:bodyPr/>
        <a:lstStyle/>
        <a:p>
          <a:endParaRPr lang="es-CO" sz="1400" b="1">
            <a:latin typeface="Arial" pitchFamily="34" charset="0"/>
            <a:cs typeface="Arial" pitchFamily="34" charset="0"/>
          </a:endParaRPr>
        </a:p>
      </dgm:t>
    </dgm:pt>
    <dgm:pt modelId="{E7C14D15-02EA-4638-A474-DE5C9F0A4728}" type="sibTrans" cxnId="{4870FCCF-CC51-4734-A875-29FF5345DAB2}">
      <dgm:prSet/>
      <dgm:spPr/>
      <dgm:t>
        <a:bodyPr/>
        <a:lstStyle/>
        <a:p>
          <a:endParaRPr lang="es-CO" sz="1400" b="1">
            <a:latin typeface="Arial" pitchFamily="34" charset="0"/>
            <a:cs typeface="Arial" pitchFamily="34" charset="0"/>
          </a:endParaRPr>
        </a:p>
      </dgm:t>
    </dgm:pt>
    <dgm:pt modelId="{DFCE083C-A6B3-438A-98B4-A2547BE59232}">
      <dgm:prSet phldrT="[Texto]" custT="1"/>
      <dgm:spPr/>
      <dgm:t>
        <a:bodyPr/>
        <a:lstStyle/>
        <a:p>
          <a:r>
            <a:rPr lang="es-CO" sz="1300" b="0" dirty="0" smtClean="0">
              <a:latin typeface="+mn-lt"/>
              <a:cs typeface="Arial" pitchFamily="34" charset="0"/>
            </a:rPr>
            <a:t>Gestión de los records centers.</a:t>
          </a:r>
          <a:endParaRPr lang="es-CO" sz="1300" b="0" dirty="0">
            <a:latin typeface="+mn-lt"/>
            <a:cs typeface="Arial" pitchFamily="34" charset="0"/>
          </a:endParaRPr>
        </a:p>
      </dgm:t>
    </dgm:pt>
    <dgm:pt modelId="{E53DC0B3-BE1A-4E09-BD35-9D3BBFE684FF}" type="parTrans" cxnId="{C6C6EFFA-9024-4557-8EAB-233F61FDF68F}">
      <dgm:prSet/>
      <dgm:spPr/>
      <dgm:t>
        <a:bodyPr/>
        <a:lstStyle/>
        <a:p>
          <a:endParaRPr lang="es-CO" sz="1400" b="1">
            <a:latin typeface="Arial" pitchFamily="34" charset="0"/>
            <a:cs typeface="Arial" pitchFamily="34" charset="0"/>
          </a:endParaRPr>
        </a:p>
      </dgm:t>
    </dgm:pt>
    <dgm:pt modelId="{E314DEDD-2429-481C-9041-3763330D93AE}" type="sibTrans" cxnId="{C6C6EFFA-9024-4557-8EAB-233F61FDF68F}">
      <dgm:prSet/>
      <dgm:spPr/>
      <dgm:t>
        <a:bodyPr/>
        <a:lstStyle/>
        <a:p>
          <a:endParaRPr lang="es-CO" sz="1400" b="1">
            <a:latin typeface="Arial" pitchFamily="34" charset="0"/>
            <a:cs typeface="Arial" pitchFamily="34" charset="0"/>
          </a:endParaRPr>
        </a:p>
      </dgm:t>
    </dgm:pt>
    <dgm:pt modelId="{8B5A5744-37A4-41FC-9A59-9C0C95B1BE53}">
      <dgm:prSet phldrT="[Texto]" custT="1"/>
      <dgm:spPr/>
      <dgm:t>
        <a:bodyPr/>
        <a:lstStyle/>
        <a:p>
          <a:r>
            <a:rPr lang="es-CO" sz="1300" b="0" dirty="0" smtClean="0">
              <a:latin typeface="+mn-lt"/>
              <a:cs typeface="Arial" pitchFamily="34" charset="0"/>
            </a:rPr>
            <a:t>Establecimiento de programas de documentos  esenciales.</a:t>
          </a:r>
          <a:endParaRPr lang="es-CO" sz="1300" b="0" dirty="0">
            <a:latin typeface="+mn-lt"/>
            <a:cs typeface="Arial" pitchFamily="34" charset="0"/>
          </a:endParaRPr>
        </a:p>
      </dgm:t>
    </dgm:pt>
    <dgm:pt modelId="{BF5B2219-9C94-40F5-8626-CF0E9EB25FA8}" type="parTrans" cxnId="{571F65F5-2E12-41F4-A553-B280FE8BDB23}">
      <dgm:prSet/>
      <dgm:spPr/>
      <dgm:t>
        <a:bodyPr/>
        <a:lstStyle/>
        <a:p>
          <a:endParaRPr lang="es-CO" sz="1400" b="1">
            <a:latin typeface="Arial" pitchFamily="34" charset="0"/>
            <a:cs typeface="Arial" pitchFamily="34" charset="0"/>
          </a:endParaRPr>
        </a:p>
      </dgm:t>
    </dgm:pt>
    <dgm:pt modelId="{96499E8C-EA94-4EF4-92FD-607A29542C58}" type="sibTrans" cxnId="{571F65F5-2E12-41F4-A553-B280FE8BDB23}">
      <dgm:prSet/>
      <dgm:spPr/>
      <dgm:t>
        <a:bodyPr/>
        <a:lstStyle/>
        <a:p>
          <a:endParaRPr lang="es-CO" sz="1400" b="1">
            <a:latin typeface="Arial" pitchFamily="34" charset="0"/>
            <a:cs typeface="Arial" pitchFamily="34" charset="0"/>
          </a:endParaRPr>
        </a:p>
      </dgm:t>
    </dgm:pt>
    <dgm:pt modelId="{8C9FC115-50CC-4149-B5C1-7E9B252BE6A7}">
      <dgm:prSet phldrT="[Texto]" custT="1"/>
      <dgm:spPr/>
      <dgm:t>
        <a:bodyPr/>
        <a:lstStyle/>
        <a:p>
          <a:r>
            <a:rPr lang="es-CO" sz="1300" b="0" dirty="0" smtClean="0">
              <a:latin typeface="+mn-lt"/>
              <a:cs typeface="Arial" pitchFamily="34" charset="0"/>
            </a:rPr>
            <a:t>Selección para conservar permanente.</a:t>
          </a:r>
          <a:endParaRPr lang="es-CO" sz="1300" b="0" dirty="0">
            <a:latin typeface="+mn-lt"/>
            <a:cs typeface="Arial" pitchFamily="34" charset="0"/>
          </a:endParaRPr>
        </a:p>
      </dgm:t>
    </dgm:pt>
    <dgm:pt modelId="{1080E527-EA7E-40E9-9699-105DA2A046CF}" type="parTrans" cxnId="{7463FF88-C5FC-467D-BB2D-022A8DBCADD5}">
      <dgm:prSet/>
      <dgm:spPr/>
      <dgm:t>
        <a:bodyPr/>
        <a:lstStyle/>
        <a:p>
          <a:endParaRPr lang="es-CO"/>
        </a:p>
      </dgm:t>
    </dgm:pt>
    <dgm:pt modelId="{950F2785-C3A6-4A1C-B658-668EC306CE18}" type="sibTrans" cxnId="{7463FF88-C5FC-467D-BB2D-022A8DBCADD5}">
      <dgm:prSet/>
      <dgm:spPr/>
      <dgm:t>
        <a:bodyPr/>
        <a:lstStyle/>
        <a:p>
          <a:endParaRPr lang="es-CO"/>
        </a:p>
      </dgm:t>
    </dgm:pt>
    <dgm:pt modelId="{78DCADA0-532A-4583-87E4-393112C954D6}">
      <dgm:prSet phldrT="[Texto]" custT="1"/>
      <dgm:spPr/>
      <dgm:t>
        <a:bodyPr/>
        <a:lstStyle/>
        <a:p>
          <a:endParaRPr lang="es-CO" sz="1300" b="1" dirty="0">
            <a:latin typeface="+mn-lt"/>
            <a:cs typeface="Arial" pitchFamily="34" charset="0"/>
          </a:endParaRPr>
        </a:p>
      </dgm:t>
    </dgm:pt>
    <dgm:pt modelId="{63CB276E-0E0A-4DE9-AB02-2CCCC9638A29}" type="parTrans" cxnId="{68D4F5F1-ED1E-4326-B050-CBE118E4A35E}">
      <dgm:prSet/>
      <dgm:spPr/>
      <dgm:t>
        <a:bodyPr/>
        <a:lstStyle/>
        <a:p>
          <a:endParaRPr lang="es-CO"/>
        </a:p>
      </dgm:t>
    </dgm:pt>
    <dgm:pt modelId="{959ADEAA-A7E0-4B3F-8B84-6248AD551D91}" type="sibTrans" cxnId="{68D4F5F1-ED1E-4326-B050-CBE118E4A35E}">
      <dgm:prSet/>
      <dgm:spPr/>
      <dgm:t>
        <a:bodyPr/>
        <a:lstStyle/>
        <a:p>
          <a:endParaRPr lang="es-CO"/>
        </a:p>
      </dgm:t>
    </dgm:pt>
    <dgm:pt modelId="{84A64968-E00D-40E9-BDF3-6F857D1349C8}">
      <dgm:prSet phldrT="[Texto]" custT="1"/>
      <dgm:spPr/>
      <dgm:t>
        <a:bodyPr/>
        <a:lstStyle/>
        <a:p>
          <a:r>
            <a:rPr lang="es-CO" sz="1300" b="0" dirty="0" smtClean="0">
              <a:latin typeface="+mn-lt"/>
              <a:cs typeface="Arial" pitchFamily="34" charset="0"/>
            </a:rPr>
            <a:t>Transferencia de documentos permanentes a los archivos Nacionales.</a:t>
          </a:r>
          <a:endParaRPr lang="es-CO" sz="1300" b="0" dirty="0">
            <a:latin typeface="+mn-lt"/>
            <a:cs typeface="Arial" pitchFamily="34" charset="0"/>
          </a:endParaRPr>
        </a:p>
      </dgm:t>
    </dgm:pt>
    <dgm:pt modelId="{870B1F01-BB03-428B-83C9-08F2E2D7FFAB}" type="parTrans" cxnId="{0A06138C-8CB4-4906-8AA6-CD1147D12112}">
      <dgm:prSet/>
      <dgm:spPr/>
      <dgm:t>
        <a:bodyPr/>
        <a:lstStyle/>
        <a:p>
          <a:endParaRPr lang="es-CO"/>
        </a:p>
      </dgm:t>
    </dgm:pt>
    <dgm:pt modelId="{F897606F-97F5-475B-B1AB-4335C0313996}" type="sibTrans" cxnId="{0A06138C-8CB4-4906-8AA6-CD1147D12112}">
      <dgm:prSet/>
      <dgm:spPr/>
      <dgm:t>
        <a:bodyPr/>
        <a:lstStyle/>
        <a:p>
          <a:endParaRPr lang="es-CO"/>
        </a:p>
      </dgm:t>
    </dgm:pt>
    <dgm:pt modelId="{A9056A9A-BED5-45CE-856E-6BD4E0ED109B}">
      <dgm:prSet phldrT="[Texto]" custT="1"/>
      <dgm:spPr/>
      <dgm:t>
        <a:bodyPr/>
        <a:lstStyle/>
        <a:p>
          <a:r>
            <a:rPr lang="es-CO" sz="1300" b="0" dirty="0" smtClean="0">
              <a:latin typeface="+mn-lt"/>
              <a:cs typeface="Arial" pitchFamily="34" charset="0"/>
            </a:rPr>
            <a:t>Disposición periódica de los documentos no permanentes.</a:t>
          </a:r>
          <a:endParaRPr lang="es-CO" sz="1300" b="0" dirty="0">
            <a:latin typeface="+mn-lt"/>
            <a:cs typeface="Arial" pitchFamily="34" charset="0"/>
          </a:endParaRPr>
        </a:p>
      </dgm:t>
    </dgm:pt>
    <dgm:pt modelId="{E0910A2A-F8A0-436D-9D80-49990971C298}" type="parTrans" cxnId="{C1DE3DC3-C79E-41CA-93FB-052CAF84CE1A}">
      <dgm:prSet/>
      <dgm:spPr/>
      <dgm:t>
        <a:bodyPr/>
        <a:lstStyle/>
        <a:p>
          <a:endParaRPr lang="es-CO"/>
        </a:p>
      </dgm:t>
    </dgm:pt>
    <dgm:pt modelId="{4095EAC6-35AB-4B97-AAED-E5A8AE3CDC84}" type="sibTrans" cxnId="{C1DE3DC3-C79E-41CA-93FB-052CAF84CE1A}">
      <dgm:prSet/>
      <dgm:spPr/>
      <dgm:t>
        <a:bodyPr/>
        <a:lstStyle/>
        <a:p>
          <a:endParaRPr lang="es-CO"/>
        </a:p>
      </dgm:t>
    </dgm:pt>
    <dgm:pt modelId="{7822121C-D241-4954-930D-9075826EBA48}">
      <dgm:prSet custT="1"/>
      <dgm:spPr/>
      <dgm:t>
        <a:bodyPr/>
        <a:lstStyle/>
        <a:p>
          <a:r>
            <a:rPr lang="es-CO" sz="1800" b="1" dirty="0" smtClean="0">
              <a:latin typeface="+mn-lt"/>
              <a:cs typeface="Arial" pitchFamily="34" charset="0"/>
            </a:rPr>
            <a:t>ADMINISTRACIÓN DE ARCHIVOS</a:t>
          </a:r>
          <a:endParaRPr lang="es-CO" sz="1800" dirty="0"/>
        </a:p>
      </dgm:t>
    </dgm:pt>
    <dgm:pt modelId="{C36B855E-CDAE-4D45-8549-0436E273DAF3}" type="parTrans" cxnId="{AB1BC9FA-D7D8-49D6-B794-4F1033344839}">
      <dgm:prSet/>
      <dgm:spPr/>
      <dgm:t>
        <a:bodyPr/>
        <a:lstStyle/>
        <a:p>
          <a:endParaRPr lang="es-CO"/>
        </a:p>
      </dgm:t>
    </dgm:pt>
    <dgm:pt modelId="{B5265039-7096-42E0-9F64-DB94F6A457B1}" type="sibTrans" cxnId="{AB1BC9FA-D7D8-49D6-B794-4F1033344839}">
      <dgm:prSet/>
      <dgm:spPr/>
      <dgm:t>
        <a:bodyPr/>
        <a:lstStyle/>
        <a:p>
          <a:endParaRPr lang="es-CO"/>
        </a:p>
      </dgm:t>
    </dgm:pt>
    <dgm:pt modelId="{2308DC9F-FD85-4C92-840A-064C2E7CEE90}">
      <dgm:prSet custT="1"/>
      <dgm:spPr/>
      <dgm:t>
        <a:bodyPr/>
        <a:lstStyle/>
        <a:p>
          <a:r>
            <a:rPr lang="es-CO" sz="1400" b="0" dirty="0" smtClean="0">
              <a:latin typeface="+mn-lt"/>
              <a:cs typeface="Arial" pitchFamily="34" charset="0"/>
            </a:rPr>
            <a:t>Formación de los archivos en tres fases:</a:t>
          </a:r>
          <a:endParaRPr lang="es-CO" sz="1400" dirty="0"/>
        </a:p>
      </dgm:t>
    </dgm:pt>
    <dgm:pt modelId="{5009C535-BF91-4E6E-B2C4-953F4CCB1377}" type="parTrans" cxnId="{98B81DB0-01F8-43B8-9CA6-2C073A497902}">
      <dgm:prSet/>
      <dgm:spPr/>
      <dgm:t>
        <a:bodyPr/>
        <a:lstStyle/>
        <a:p>
          <a:endParaRPr lang="es-CO"/>
        </a:p>
      </dgm:t>
    </dgm:pt>
    <dgm:pt modelId="{E422AA06-9830-4034-83DD-D1E99FDF36EC}" type="sibTrans" cxnId="{98B81DB0-01F8-43B8-9CA6-2C073A497902}">
      <dgm:prSet/>
      <dgm:spPr/>
      <dgm:t>
        <a:bodyPr/>
        <a:lstStyle/>
        <a:p>
          <a:endParaRPr lang="es-CO"/>
        </a:p>
      </dgm:t>
    </dgm:pt>
    <dgm:pt modelId="{2CCEB86C-1FD4-47A1-B185-43C450346053}">
      <dgm:prSet custT="1"/>
      <dgm:spPr/>
      <dgm:t>
        <a:bodyPr/>
        <a:lstStyle/>
        <a:p>
          <a:r>
            <a:rPr lang="es-CO" sz="1400" dirty="0" smtClean="0"/>
            <a:t>1.Gestión.</a:t>
          </a:r>
          <a:endParaRPr lang="es-CO" sz="1400" dirty="0"/>
        </a:p>
      </dgm:t>
    </dgm:pt>
    <dgm:pt modelId="{D0F60CB5-63B2-4405-8ADF-0693B746F2E6}" type="parTrans" cxnId="{CD6427F4-F092-412A-8F16-4E839F7CD170}">
      <dgm:prSet/>
      <dgm:spPr/>
      <dgm:t>
        <a:bodyPr/>
        <a:lstStyle/>
        <a:p>
          <a:endParaRPr lang="es-CO"/>
        </a:p>
      </dgm:t>
    </dgm:pt>
    <dgm:pt modelId="{5602E13E-63CA-4494-A654-421927974DB1}" type="sibTrans" cxnId="{CD6427F4-F092-412A-8F16-4E839F7CD170}">
      <dgm:prSet/>
      <dgm:spPr/>
      <dgm:t>
        <a:bodyPr/>
        <a:lstStyle/>
        <a:p>
          <a:endParaRPr lang="es-CO"/>
        </a:p>
      </dgm:t>
    </dgm:pt>
    <dgm:pt modelId="{665C4106-41F8-4F30-80F4-80C1140A59C5}">
      <dgm:prSet custT="1"/>
      <dgm:spPr/>
      <dgm:t>
        <a:bodyPr/>
        <a:lstStyle/>
        <a:p>
          <a:r>
            <a:rPr lang="es-CO" sz="1400" dirty="0" smtClean="0"/>
            <a:t>3. Histórica</a:t>
          </a:r>
          <a:endParaRPr lang="es-CO" sz="1400" dirty="0"/>
        </a:p>
      </dgm:t>
    </dgm:pt>
    <dgm:pt modelId="{03BE9D6A-54B8-4D2B-B040-4D63471B0325}" type="parTrans" cxnId="{BF8ADBCE-BBED-4028-8EDF-AADFC69B3D09}">
      <dgm:prSet/>
      <dgm:spPr/>
      <dgm:t>
        <a:bodyPr/>
        <a:lstStyle/>
        <a:p>
          <a:endParaRPr lang="es-CO"/>
        </a:p>
      </dgm:t>
    </dgm:pt>
    <dgm:pt modelId="{CF444837-88BF-42C5-9E23-22742E7C3B93}" type="sibTrans" cxnId="{BF8ADBCE-BBED-4028-8EDF-AADFC69B3D09}">
      <dgm:prSet/>
      <dgm:spPr/>
      <dgm:t>
        <a:bodyPr/>
        <a:lstStyle/>
        <a:p>
          <a:endParaRPr lang="es-CO"/>
        </a:p>
      </dgm:t>
    </dgm:pt>
    <dgm:pt modelId="{C99B630A-8E0C-4E78-82DC-C989C857695F}">
      <dgm:prSet custT="1"/>
      <dgm:spPr/>
      <dgm:t>
        <a:bodyPr/>
        <a:lstStyle/>
        <a:p>
          <a:endParaRPr lang="es-CO" sz="1400" dirty="0"/>
        </a:p>
      </dgm:t>
    </dgm:pt>
    <dgm:pt modelId="{9E2D0949-CF6F-4C9D-BEFB-3A02D306FBA2}" type="parTrans" cxnId="{6E7C8CF8-2875-4362-8BF4-BC717AFA5A77}">
      <dgm:prSet/>
      <dgm:spPr/>
      <dgm:t>
        <a:bodyPr/>
        <a:lstStyle/>
        <a:p>
          <a:endParaRPr lang="es-CO"/>
        </a:p>
      </dgm:t>
    </dgm:pt>
    <dgm:pt modelId="{EC008CA4-1357-4992-8DAF-B4352667BDB0}" type="sibTrans" cxnId="{6E7C8CF8-2875-4362-8BF4-BC717AFA5A77}">
      <dgm:prSet/>
      <dgm:spPr/>
      <dgm:t>
        <a:bodyPr/>
        <a:lstStyle/>
        <a:p>
          <a:endParaRPr lang="es-CO"/>
        </a:p>
      </dgm:t>
    </dgm:pt>
    <dgm:pt modelId="{360321BB-4F9A-48DF-9072-F394948EF456}">
      <dgm:prSet custT="1"/>
      <dgm:spPr/>
      <dgm:t>
        <a:bodyPr/>
        <a:lstStyle/>
        <a:p>
          <a:endParaRPr lang="es-CO" sz="1400" dirty="0"/>
        </a:p>
      </dgm:t>
    </dgm:pt>
    <dgm:pt modelId="{B6B25316-F1CB-4E44-9A7A-10DA256801D3}" type="parTrans" cxnId="{28DA205B-FC87-4D80-9802-0E4CF9104319}">
      <dgm:prSet/>
      <dgm:spPr/>
      <dgm:t>
        <a:bodyPr/>
        <a:lstStyle/>
        <a:p>
          <a:endParaRPr lang="es-CO"/>
        </a:p>
      </dgm:t>
    </dgm:pt>
    <dgm:pt modelId="{7617AE36-DD39-4C57-94A0-B627EAE2D00F}" type="sibTrans" cxnId="{28DA205B-FC87-4D80-9802-0E4CF9104319}">
      <dgm:prSet/>
      <dgm:spPr/>
      <dgm:t>
        <a:bodyPr/>
        <a:lstStyle/>
        <a:p>
          <a:endParaRPr lang="es-CO"/>
        </a:p>
      </dgm:t>
    </dgm:pt>
    <dgm:pt modelId="{E1ABFF37-1223-49F7-9F5A-642DDC3557F9}">
      <dgm:prSet custT="1"/>
      <dgm:spPr/>
      <dgm:t>
        <a:bodyPr/>
        <a:lstStyle/>
        <a:p>
          <a:endParaRPr lang="es-CO" sz="1400" dirty="0"/>
        </a:p>
      </dgm:t>
    </dgm:pt>
    <dgm:pt modelId="{9189DC37-8152-4117-A328-5AA5E6BF25A0}" type="parTrans" cxnId="{B23F628E-DFDD-4D2A-9981-9CD37825FCAC}">
      <dgm:prSet/>
      <dgm:spPr/>
      <dgm:t>
        <a:bodyPr/>
        <a:lstStyle/>
        <a:p>
          <a:endParaRPr lang="es-CO"/>
        </a:p>
      </dgm:t>
    </dgm:pt>
    <dgm:pt modelId="{CE047536-15F4-47B2-90C5-CFC09A3E5441}" type="sibTrans" cxnId="{B23F628E-DFDD-4D2A-9981-9CD37825FCAC}">
      <dgm:prSet/>
      <dgm:spPr/>
      <dgm:t>
        <a:bodyPr/>
        <a:lstStyle/>
        <a:p>
          <a:endParaRPr lang="es-CO"/>
        </a:p>
      </dgm:t>
    </dgm:pt>
    <dgm:pt modelId="{D6CDE94B-5061-45EF-BB5E-56E8A145F4C7}">
      <dgm:prSet custT="1"/>
      <dgm:spPr/>
      <dgm:t>
        <a:bodyPr/>
        <a:lstStyle/>
        <a:p>
          <a:endParaRPr lang="es-CO" sz="1400" dirty="0"/>
        </a:p>
      </dgm:t>
    </dgm:pt>
    <dgm:pt modelId="{C6105616-97F3-48B6-8450-F21ABFC82A69}" type="parTrans" cxnId="{C774A034-6EDF-4861-945A-92210C5AC9CE}">
      <dgm:prSet/>
      <dgm:spPr/>
      <dgm:t>
        <a:bodyPr/>
        <a:lstStyle/>
        <a:p>
          <a:endParaRPr lang="es-CO"/>
        </a:p>
      </dgm:t>
    </dgm:pt>
    <dgm:pt modelId="{1AED91FF-A696-4B93-90D1-8F4567B1D6D9}" type="sibTrans" cxnId="{C774A034-6EDF-4861-945A-92210C5AC9CE}">
      <dgm:prSet/>
      <dgm:spPr/>
      <dgm:t>
        <a:bodyPr/>
        <a:lstStyle/>
        <a:p>
          <a:endParaRPr lang="es-CO"/>
        </a:p>
      </dgm:t>
    </dgm:pt>
    <dgm:pt modelId="{8C8C2C1F-811C-4E2B-85AD-521EC0B6A9A0}">
      <dgm:prSet custT="1"/>
      <dgm:spPr/>
      <dgm:t>
        <a:bodyPr/>
        <a:lstStyle/>
        <a:p>
          <a:r>
            <a:rPr lang="es-CO" sz="1400" dirty="0" smtClean="0"/>
            <a:t>2. Administrativa.</a:t>
          </a:r>
          <a:endParaRPr lang="es-CO" sz="1400" dirty="0"/>
        </a:p>
      </dgm:t>
    </dgm:pt>
    <dgm:pt modelId="{5A68DA94-E42A-49F0-9A26-A1EB08C5DD3C}" type="parTrans" cxnId="{5DD6833A-6428-406C-A32B-8473D255855A}">
      <dgm:prSet/>
      <dgm:spPr/>
      <dgm:t>
        <a:bodyPr/>
        <a:lstStyle/>
        <a:p>
          <a:endParaRPr lang="es-CO"/>
        </a:p>
      </dgm:t>
    </dgm:pt>
    <dgm:pt modelId="{030FA043-59D2-4265-9B99-B3219807AA54}" type="sibTrans" cxnId="{5DD6833A-6428-406C-A32B-8473D255855A}">
      <dgm:prSet/>
      <dgm:spPr/>
      <dgm:t>
        <a:bodyPr/>
        <a:lstStyle/>
        <a:p>
          <a:endParaRPr lang="es-CO"/>
        </a:p>
      </dgm:t>
    </dgm:pt>
    <dgm:pt modelId="{02854484-846E-47DF-A06C-AEE80C5CD8B3}" type="pres">
      <dgm:prSet presAssocID="{F4B545F3-3169-4D15-AD9E-897BF87D9A5D}" presName="linearFlow" presStyleCnt="0">
        <dgm:presLayoutVars>
          <dgm:dir/>
          <dgm:animLvl val="lvl"/>
          <dgm:resizeHandles/>
        </dgm:presLayoutVars>
      </dgm:prSet>
      <dgm:spPr/>
      <dgm:t>
        <a:bodyPr/>
        <a:lstStyle/>
        <a:p>
          <a:endParaRPr lang="es-CO"/>
        </a:p>
      </dgm:t>
    </dgm:pt>
    <dgm:pt modelId="{F2CAA7CD-C3C3-445F-B3B4-89F0AB35221C}" type="pres">
      <dgm:prSet presAssocID="{F8C46718-392D-4CD0-8461-204A5001A435}" presName="compositeNode" presStyleCnt="0">
        <dgm:presLayoutVars>
          <dgm:bulletEnabled val="1"/>
        </dgm:presLayoutVars>
      </dgm:prSet>
      <dgm:spPr/>
    </dgm:pt>
    <dgm:pt modelId="{3D922417-4071-4872-9F79-AE169726602E}" type="pres">
      <dgm:prSet presAssocID="{F8C46718-392D-4CD0-8461-204A5001A435}" presName="image" presStyleLbl="fgImgPlace1" presStyleIdx="0" presStyleCnt="4"/>
      <dgm:spPr>
        <a:blipFill rotWithShape="1">
          <a:blip xmlns:r="http://schemas.openxmlformats.org/officeDocument/2006/relationships" r:embed="rId1">
            <a:duotone>
              <a:prstClr val="black"/>
              <a:schemeClr val="accent2">
                <a:tint val="45000"/>
                <a:satMod val="400000"/>
              </a:schemeClr>
            </a:duotone>
          </a:blip>
          <a:stretch>
            <a:fillRect/>
          </a:stretch>
        </a:blipFill>
      </dgm:spPr>
    </dgm:pt>
    <dgm:pt modelId="{8C902D32-385D-4BA1-8D0C-4E9718866F62}" type="pres">
      <dgm:prSet presAssocID="{F8C46718-392D-4CD0-8461-204A5001A435}" presName="childNode" presStyleLbl="node1" presStyleIdx="0" presStyleCnt="4" custScaleX="114082" custLinFactNeighborX="6173">
        <dgm:presLayoutVars>
          <dgm:bulletEnabled val="1"/>
        </dgm:presLayoutVars>
      </dgm:prSet>
      <dgm:spPr/>
      <dgm:t>
        <a:bodyPr/>
        <a:lstStyle/>
        <a:p>
          <a:endParaRPr lang="es-CO"/>
        </a:p>
      </dgm:t>
    </dgm:pt>
    <dgm:pt modelId="{B2D95289-A670-47BD-806A-E58BC6B21783}" type="pres">
      <dgm:prSet presAssocID="{F8C46718-392D-4CD0-8461-204A5001A435}" presName="parentNode" presStyleLbl="revTx" presStyleIdx="0" presStyleCnt="4">
        <dgm:presLayoutVars>
          <dgm:chMax val="0"/>
          <dgm:bulletEnabled val="1"/>
        </dgm:presLayoutVars>
      </dgm:prSet>
      <dgm:spPr/>
      <dgm:t>
        <a:bodyPr/>
        <a:lstStyle/>
        <a:p>
          <a:endParaRPr lang="es-CO"/>
        </a:p>
      </dgm:t>
    </dgm:pt>
    <dgm:pt modelId="{7D351960-744C-4C0F-BEA0-2F04B2B3B1BB}" type="pres">
      <dgm:prSet presAssocID="{7B793E96-4C2B-4EC4-AFD9-402CAF9940B0}" presName="sibTrans" presStyleCnt="0"/>
      <dgm:spPr/>
    </dgm:pt>
    <dgm:pt modelId="{0C0C91C9-185A-45F8-AED1-DEA0B6B0E0FB}" type="pres">
      <dgm:prSet presAssocID="{D080EC9C-30EF-49E6-8FD6-3CD69DBD1655}" presName="compositeNode" presStyleCnt="0">
        <dgm:presLayoutVars>
          <dgm:bulletEnabled val="1"/>
        </dgm:presLayoutVars>
      </dgm:prSet>
      <dgm:spPr/>
    </dgm:pt>
    <dgm:pt modelId="{3E95FB53-C489-45B2-8179-9F9651C0076D}" type="pres">
      <dgm:prSet presAssocID="{D080EC9C-30EF-49E6-8FD6-3CD69DBD1655}" presName="image" presStyleLbl="fgImgPlace1" presStyleIdx="1" presStyleCnt="4" custLinFactNeighborX="-9700"/>
      <dgm:spPr>
        <a:blipFill rotWithShape="1">
          <a:blip xmlns:r="http://schemas.openxmlformats.org/officeDocument/2006/relationships" r:embed="rId1">
            <a:duotone>
              <a:prstClr val="black"/>
              <a:schemeClr val="accent2">
                <a:tint val="45000"/>
                <a:satMod val="400000"/>
              </a:schemeClr>
            </a:duotone>
          </a:blip>
          <a:stretch>
            <a:fillRect/>
          </a:stretch>
        </a:blipFill>
      </dgm:spPr>
    </dgm:pt>
    <dgm:pt modelId="{7DD2E2CD-61F6-4CC5-B510-6DD4A7AD0837}" type="pres">
      <dgm:prSet presAssocID="{D080EC9C-30EF-49E6-8FD6-3CD69DBD1655}" presName="childNode" presStyleLbl="node1" presStyleIdx="1" presStyleCnt="4" custScaleX="116031" custLinFactNeighborX="-1315">
        <dgm:presLayoutVars>
          <dgm:bulletEnabled val="1"/>
        </dgm:presLayoutVars>
      </dgm:prSet>
      <dgm:spPr/>
      <dgm:t>
        <a:bodyPr/>
        <a:lstStyle/>
        <a:p>
          <a:endParaRPr lang="es-CO"/>
        </a:p>
      </dgm:t>
    </dgm:pt>
    <dgm:pt modelId="{ACBB26A7-141B-4116-9EB9-91906F801932}" type="pres">
      <dgm:prSet presAssocID="{D080EC9C-30EF-49E6-8FD6-3CD69DBD1655}" presName="parentNode" presStyleLbl="revTx" presStyleIdx="1" presStyleCnt="4" custLinFactNeighborX="-43707">
        <dgm:presLayoutVars>
          <dgm:chMax val="0"/>
          <dgm:bulletEnabled val="1"/>
        </dgm:presLayoutVars>
      </dgm:prSet>
      <dgm:spPr/>
      <dgm:t>
        <a:bodyPr/>
        <a:lstStyle/>
        <a:p>
          <a:endParaRPr lang="es-CO"/>
        </a:p>
      </dgm:t>
    </dgm:pt>
    <dgm:pt modelId="{6FC9E44D-008B-43B4-B5CE-B8B78B609EB6}" type="pres">
      <dgm:prSet presAssocID="{CD2F0A1F-345C-4200-8C91-D2CF9AC33805}" presName="sibTrans" presStyleCnt="0"/>
      <dgm:spPr/>
    </dgm:pt>
    <dgm:pt modelId="{6124CC4B-923F-4F5B-9E9B-1F6E1B694CEC}" type="pres">
      <dgm:prSet presAssocID="{9EBE0EFC-222C-4905-B222-25D5D8433C6C}" presName="compositeNode" presStyleCnt="0">
        <dgm:presLayoutVars>
          <dgm:bulletEnabled val="1"/>
        </dgm:presLayoutVars>
      </dgm:prSet>
      <dgm:spPr/>
    </dgm:pt>
    <dgm:pt modelId="{6E2E9960-2D54-4E98-A5D8-6B0B0641A393}" type="pres">
      <dgm:prSet presAssocID="{9EBE0EFC-222C-4905-B222-25D5D8433C6C}" presName="image" presStyleLbl="fgImgPlace1" presStyleIdx="2" presStyleCnt="4" custLinFactNeighborX="-15636"/>
      <dgm:spPr>
        <a:blipFill rotWithShape="1">
          <a:blip xmlns:r="http://schemas.openxmlformats.org/officeDocument/2006/relationships" r:embed="rId1">
            <a:duotone>
              <a:prstClr val="black"/>
              <a:schemeClr val="accent2">
                <a:tint val="45000"/>
                <a:satMod val="400000"/>
              </a:schemeClr>
            </a:duotone>
          </a:blip>
          <a:stretch>
            <a:fillRect/>
          </a:stretch>
        </a:blipFill>
      </dgm:spPr>
      <dgm:t>
        <a:bodyPr/>
        <a:lstStyle/>
        <a:p>
          <a:endParaRPr lang="es-CO"/>
        </a:p>
      </dgm:t>
    </dgm:pt>
    <dgm:pt modelId="{56A684C3-9958-4E69-B32A-305F2F1ACA46}" type="pres">
      <dgm:prSet presAssocID="{9EBE0EFC-222C-4905-B222-25D5D8433C6C}" presName="childNode" presStyleLbl="node1" presStyleIdx="2" presStyleCnt="4" custScaleX="119695" custLinFactNeighborX="3014">
        <dgm:presLayoutVars>
          <dgm:bulletEnabled val="1"/>
        </dgm:presLayoutVars>
      </dgm:prSet>
      <dgm:spPr/>
      <dgm:t>
        <a:bodyPr/>
        <a:lstStyle/>
        <a:p>
          <a:endParaRPr lang="es-CO"/>
        </a:p>
      </dgm:t>
    </dgm:pt>
    <dgm:pt modelId="{490409FC-DCF4-4538-80E6-75CEC3DF2E17}" type="pres">
      <dgm:prSet presAssocID="{9EBE0EFC-222C-4905-B222-25D5D8433C6C}" presName="parentNode" presStyleLbl="revTx" presStyleIdx="2" presStyleCnt="4" custLinFactNeighborX="-31272">
        <dgm:presLayoutVars>
          <dgm:chMax val="0"/>
          <dgm:bulletEnabled val="1"/>
        </dgm:presLayoutVars>
      </dgm:prSet>
      <dgm:spPr/>
      <dgm:t>
        <a:bodyPr/>
        <a:lstStyle/>
        <a:p>
          <a:endParaRPr lang="es-CO"/>
        </a:p>
      </dgm:t>
    </dgm:pt>
    <dgm:pt modelId="{38DBB60F-1AF8-4F19-8A8D-582ED8814BCE}" type="pres">
      <dgm:prSet presAssocID="{E2D9DCE3-C957-4AC7-9721-A58F0074CF07}" presName="sibTrans" presStyleCnt="0"/>
      <dgm:spPr/>
    </dgm:pt>
    <dgm:pt modelId="{C565D1DF-9D7E-4D34-B423-E0E04EEEFC7C}" type="pres">
      <dgm:prSet presAssocID="{7822121C-D241-4954-930D-9075826EBA48}" presName="compositeNode" presStyleCnt="0">
        <dgm:presLayoutVars>
          <dgm:bulletEnabled val="1"/>
        </dgm:presLayoutVars>
      </dgm:prSet>
      <dgm:spPr/>
    </dgm:pt>
    <dgm:pt modelId="{D6982251-7652-451B-AD26-DA7ACD92A768}" type="pres">
      <dgm:prSet presAssocID="{7822121C-D241-4954-930D-9075826EBA48}" presName="image" presStyleLbl="fgImgPlace1" presStyleIdx="3" presStyleCnt="4" custLinFactNeighborX="-13981"/>
      <dgm:spPr>
        <a:blipFill rotWithShape="1">
          <a:blip xmlns:r="http://schemas.openxmlformats.org/officeDocument/2006/relationships" r:embed="rId2">
            <a:duotone>
              <a:prstClr val="black"/>
              <a:schemeClr val="accent2">
                <a:tint val="45000"/>
                <a:satMod val="400000"/>
              </a:schemeClr>
            </a:duotone>
          </a:blip>
          <a:stretch>
            <a:fillRect/>
          </a:stretch>
        </a:blipFill>
      </dgm:spPr>
    </dgm:pt>
    <dgm:pt modelId="{37DE6710-1159-4BE2-94A4-ABE18CAD5D6E}" type="pres">
      <dgm:prSet presAssocID="{7822121C-D241-4954-930D-9075826EBA48}" presName="childNode" presStyleLbl="node1" presStyleIdx="3" presStyleCnt="4" custScaleX="122678" custLinFactNeighborX="4495">
        <dgm:presLayoutVars>
          <dgm:bulletEnabled val="1"/>
        </dgm:presLayoutVars>
      </dgm:prSet>
      <dgm:spPr/>
      <dgm:t>
        <a:bodyPr/>
        <a:lstStyle/>
        <a:p>
          <a:endParaRPr lang="es-CO"/>
        </a:p>
      </dgm:t>
    </dgm:pt>
    <dgm:pt modelId="{150F1F7C-4F9B-4151-AAE0-B761F33E00A5}" type="pres">
      <dgm:prSet presAssocID="{7822121C-D241-4954-930D-9075826EBA48}" presName="parentNode" presStyleLbl="revTx" presStyleIdx="3" presStyleCnt="4" custLinFactNeighborX="-30729">
        <dgm:presLayoutVars>
          <dgm:chMax val="0"/>
          <dgm:bulletEnabled val="1"/>
        </dgm:presLayoutVars>
      </dgm:prSet>
      <dgm:spPr/>
      <dgm:t>
        <a:bodyPr/>
        <a:lstStyle/>
        <a:p>
          <a:endParaRPr lang="es-CO"/>
        </a:p>
      </dgm:t>
    </dgm:pt>
  </dgm:ptLst>
  <dgm:cxnLst>
    <dgm:cxn modelId="{CD794193-AD6F-4FA4-906B-AB5DBD1F6519}" type="presOf" srcId="{8C8C2C1F-811C-4E2B-85AD-521EC0B6A9A0}" destId="{37DE6710-1159-4BE2-94A4-ABE18CAD5D6E}" srcOrd="0" destOrd="6" presId="urn:microsoft.com/office/officeart/2005/8/layout/hList2#1"/>
    <dgm:cxn modelId="{24A968A1-6DE9-47DF-8848-BBCAE9C1D002}" srcId="{F8C46718-392D-4CD0-8461-204A5001A435}" destId="{180E333A-B57D-47F0-99FC-A203E2CE00D1}" srcOrd="6" destOrd="0" parTransId="{36F508FB-DB57-4C57-B049-2B3FAEB9210B}" sibTransId="{2AFCFBC4-D21E-457B-B8D3-65F0EE3AF622}"/>
    <dgm:cxn modelId="{7E8F809C-B97A-4EFE-B5CB-4B3BC5ACBF70}" type="presOf" srcId="{D080EC9C-30EF-49E6-8FD6-3CD69DBD1655}" destId="{ACBB26A7-141B-4116-9EB9-91906F801932}" srcOrd="0" destOrd="0" presId="urn:microsoft.com/office/officeart/2005/8/layout/hList2#1"/>
    <dgm:cxn modelId="{28DA205B-FC87-4D80-9802-0E4CF9104319}" srcId="{7822121C-D241-4954-930D-9075826EBA48}" destId="{360321BB-4F9A-48DF-9072-F394948EF456}" srcOrd="1" destOrd="0" parTransId="{B6B25316-F1CB-4E44-9A7A-10DA256801D3}" sibTransId="{7617AE36-DD39-4C57-94A0-B627EAE2D00F}"/>
    <dgm:cxn modelId="{9269D2E2-0728-4C8A-98F8-D2315F918EFA}" srcId="{F8C46718-392D-4CD0-8461-204A5001A435}" destId="{07A4B1AA-8C63-4511-A0A0-B4200E53EDAD}" srcOrd="3" destOrd="0" parTransId="{4637C646-413A-47D7-9B25-19AE0C2D2506}" sibTransId="{961C4546-2C26-4555-9C7F-C776F00E1FEC}"/>
    <dgm:cxn modelId="{C7FE55CA-E3DF-4461-AC00-26C8D63425A6}" type="presOf" srcId="{180E333A-B57D-47F0-99FC-A203E2CE00D1}" destId="{8C902D32-385D-4BA1-8D0C-4E9718866F62}" srcOrd="0" destOrd="6" presId="urn:microsoft.com/office/officeart/2005/8/layout/hList2#1"/>
    <dgm:cxn modelId="{B3AD04FC-E361-49E6-8E93-1E66AC5FAC28}" srcId="{F8C46718-392D-4CD0-8461-204A5001A435}" destId="{B47A287D-7618-416B-9D02-4FB31F39D06C}" srcOrd="0" destOrd="0" parTransId="{83F0DFAB-2FE3-4BA1-8649-B1AA21AD0044}" sibTransId="{DC0CEFA3-CF91-47AD-9AA1-A547434F2D7F}"/>
    <dgm:cxn modelId="{9223E4B7-5651-4C09-BE24-6ED81603D8FC}" type="presOf" srcId="{DFCE083C-A6B3-438A-98B4-A2547BE59232}" destId="{7DD2E2CD-61F6-4CC5-B510-6DD4A7AD0837}" srcOrd="0" destOrd="5" presId="urn:microsoft.com/office/officeart/2005/8/layout/hList2#1"/>
    <dgm:cxn modelId="{FDC72C31-F95F-4DD4-BF9B-048642806EF4}" type="presOf" srcId="{D1AA766D-692B-494F-B6C5-B95AF501BC15}" destId="{7DD2E2CD-61F6-4CC5-B510-6DD4A7AD0837}" srcOrd="0" destOrd="0" presId="urn:microsoft.com/office/officeart/2005/8/layout/hList2#1"/>
    <dgm:cxn modelId="{3E29A5F9-A833-4D80-889D-BFCF3854958C}" srcId="{F4B545F3-3169-4D15-AD9E-897BF87D9A5D}" destId="{F8C46718-392D-4CD0-8461-204A5001A435}" srcOrd="0" destOrd="0" parTransId="{5AE16D71-F61C-4276-81EC-268C80867940}" sibTransId="{7B793E96-4C2B-4EC4-AFD9-402CAF9940B0}"/>
    <dgm:cxn modelId="{6E3CB373-46FB-4BD8-9727-846FBEEF0860}" type="presOf" srcId="{8B5A5744-37A4-41FC-9A59-9C0C95B1BE53}" destId="{7DD2E2CD-61F6-4CC5-B510-6DD4A7AD0837}" srcOrd="0" destOrd="6" presId="urn:microsoft.com/office/officeart/2005/8/layout/hList2#1"/>
    <dgm:cxn modelId="{CD6427F4-F092-412A-8F16-4E839F7CD170}" srcId="{7822121C-D241-4954-930D-9075826EBA48}" destId="{2CCEB86C-1FD4-47A1-B185-43C450346053}" srcOrd="5" destOrd="0" parTransId="{D0F60CB5-63B2-4405-8ADF-0693B746F2E6}" sibTransId="{5602E13E-63CA-4494-A654-421927974DB1}"/>
    <dgm:cxn modelId="{71690022-A8A0-4E2C-83D3-816574119EF5}" type="presOf" srcId="{CFDF92BD-86EC-4AFA-B569-7FBDEDA03363}" destId="{7DD2E2CD-61F6-4CC5-B510-6DD4A7AD0837}" srcOrd="0" destOrd="2" presId="urn:microsoft.com/office/officeart/2005/8/layout/hList2#1"/>
    <dgm:cxn modelId="{964F03D3-B039-4718-9CED-1AD922533A65}" type="presOf" srcId="{E74E76D9-C23D-453A-89A9-AAAFF1DD2866}" destId="{8C902D32-385D-4BA1-8D0C-4E9718866F62}" srcOrd="0" destOrd="5" presId="urn:microsoft.com/office/officeart/2005/8/layout/hList2#1"/>
    <dgm:cxn modelId="{0A06138C-8CB4-4906-8AA6-CD1147D12112}" srcId="{9EBE0EFC-222C-4905-B222-25D5D8433C6C}" destId="{84A64968-E00D-40E9-BDF3-6F857D1349C8}" srcOrd="4" destOrd="0" parTransId="{870B1F01-BB03-428B-83C9-08F2E2D7FFAB}" sibTransId="{F897606F-97F5-475B-B1AB-4335C0313996}"/>
    <dgm:cxn modelId="{AB1BC9FA-D7D8-49D6-B794-4F1033344839}" srcId="{F4B545F3-3169-4D15-AD9E-897BF87D9A5D}" destId="{7822121C-D241-4954-930D-9075826EBA48}" srcOrd="3" destOrd="0" parTransId="{C36B855E-CDAE-4D45-8549-0436E273DAF3}" sibTransId="{B5265039-7096-42E0-9F64-DB94F6A457B1}"/>
    <dgm:cxn modelId="{8DDFCCCD-0732-46E2-9F14-D4083A4A7FBE}" type="presOf" srcId="{F8C46718-392D-4CD0-8461-204A5001A435}" destId="{B2D95289-A670-47BD-806A-E58BC6B21783}" srcOrd="0" destOrd="0" presId="urn:microsoft.com/office/officeart/2005/8/layout/hList2#1"/>
    <dgm:cxn modelId="{E008452E-25B6-4001-A06D-4ADE179D0C8B}" type="presOf" srcId="{74D89211-E294-4F3C-B6F5-C6AB2AB28E06}" destId="{7DD2E2CD-61F6-4CC5-B510-6DD4A7AD0837}" srcOrd="0" destOrd="3" presId="urn:microsoft.com/office/officeart/2005/8/layout/hList2#1"/>
    <dgm:cxn modelId="{879B26BC-FB66-4C61-947C-96B25CEBF6D5}" srcId="{F8C46718-392D-4CD0-8461-204A5001A435}" destId="{7B3A0ED6-BBD1-4AE3-96DE-4A3864445136}" srcOrd="1" destOrd="0" parTransId="{EE0FEC55-4ABE-43CE-B3C6-3D9A0DD71889}" sibTransId="{D8EAF584-0E4D-464A-AC15-C4FF77E975D1}"/>
    <dgm:cxn modelId="{68D4F5F1-ED1E-4326-B050-CBE118E4A35E}" srcId="{9EBE0EFC-222C-4905-B222-25D5D8433C6C}" destId="{78DCADA0-532A-4583-87E4-393112C954D6}" srcOrd="5" destOrd="0" parTransId="{63CB276E-0E0A-4DE9-AB02-2CCCC9638A29}" sibTransId="{959ADEAA-A7E0-4B3F-8B84-6248AD551D91}"/>
    <dgm:cxn modelId="{755B0E24-C21E-4900-81AF-185414D329C4}" srcId="{D080EC9C-30EF-49E6-8FD6-3CD69DBD1655}" destId="{CFDF92BD-86EC-4AFA-B569-7FBDEDA03363}" srcOrd="2" destOrd="0" parTransId="{7979D2A2-1ED0-4EAF-A182-86F3AEB2E1A8}" sibTransId="{48127F86-A30A-4EAE-9B7D-BE98C68DEE04}"/>
    <dgm:cxn modelId="{A7318271-E1F6-48A1-BE55-55C1BE7ED269}" type="presOf" srcId="{192B9567-D91F-4698-A6AB-7452CB3A3D53}" destId="{8C902D32-385D-4BA1-8D0C-4E9718866F62}" srcOrd="0" destOrd="2" presId="urn:microsoft.com/office/officeart/2005/8/layout/hList2#1"/>
    <dgm:cxn modelId="{F2BA7BDD-CF0C-45C1-89E3-D65A87500F4D}" type="presOf" srcId="{9EBE0EFC-222C-4905-B222-25D5D8433C6C}" destId="{490409FC-DCF4-4538-80E6-75CEC3DF2E17}" srcOrd="0" destOrd="0" presId="urn:microsoft.com/office/officeart/2005/8/layout/hList2#1"/>
    <dgm:cxn modelId="{97FC54AC-9A5F-41CF-9EF0-2F89903D94C4}" type="presOf" srcId="{D6CDE94B-5061-45EF-BB5E-56E8A145F4C7}" destId="{37DE6710-1159-4BE2-94A4-ABE18CAD5D6E}" srcOrd="0" destOrd="4" presId="urn:microsoft.com/office/officeart/2005/8/layout/hList2#1"/>
    <dgm:cxn modelId="{9D1EFE4C-CA14-4A2B-8FCD-05B9713E2155}" srcId="{F8C46718-392D-4CD0-8461-204A5001A435}" destId="{CD6B9CC3-C516-4CCB-B456-8BD80BE259E7}" srcOrd="4" destOrd="0" parTransId="{B49DA356-9EAE-48B3-B1CF-94BBF46ABCF5}" sibTransId="{E0342CBD-95D2-43F1-A195-B5EC599A862F}"/>
    <dgm:cxn modelId="{09C4B659-2269-410D-8F90-6539BDE5F9FC}" type="presOf" srcId="{2308DC9F-FD85-4C92-840A-064C2E7CEE90}" destId="{37DE6710-1159-4BE2-94A4-ABE18CAD5D6E}" srcOrd="0" destOrd="3" presId="urn:microsoft.com/office/officeart/2005/8/layout/hList2#1"/>
    <dgm:cxn modelId="{2FF4D278-4430-4A28-BF43-810450D97EB9}" type="presOf" srcId="{73545D31-2056-438B-8D0C-CDBF991F1649}" destId="{7DD2E2CD-61F6-4CC5-B510-6DD4A7AD0837}" srcOrd="0" destOrd="4" presId="urn:microsoft.com/office/officeart/2005/8/layout/hList2#1"/>
    <dgm:cxn modelId="{2ED5CE1C-20F8-4750-A5EB-B5E2022D336F}" type="presOf" srcId="{78DCADA0-532A-4583-87E4-393112C954D6}" destId="{56A684C3-9958-4E69-B32A-305F2F1ACA46}" srcOrd="0" destOrd="5" presId="urn:microsoft.com/office/officeart/2005/8/layout/hList2#1"/>
    <dgm:cxn modelId="{496DDA80-34BB-48B5-A9F0-82871EBDA58B}" srcId="{F8C46718-392D-4CD0-8461-204A5001A435}" destId="{192B9567-D91F-4698-A6AB-7452CB3A3D53}" srcOrd="2" destOrd="0" parTransId="{9EE6F180-9BCE-479C-9F20-435B9A4332B3}" sibTransId="{35FE357B-E478-4A2A-AA24-E55D42792E53}"/>
    <dgm:cxn modelId="{7463FF88-C5FC-467D-BB2D-022A8DBCADD5}" srcId="{9EBE0EFC-222C-4905-B222-25D5D8433C6C}" destId="{8C9FC115-50CC-4149-B5C1-7E9B252BE6A7}" srcOrd="2" destOrd="0" parTransId="{1080E527-EA7E-40E9-9699-105DA2A046CF}" sibTransId="{950F2785-C3A6-4A1C-B658-668EC306CE18}"/>
    <dgm:cxn modelId="{96019938-59F5-4DD7-9033-C9FF53FA994B}" type="presOf" srcId="{84A64968-E00D-40E9-BDF3-6F857D1349C8}" destId="{56A684C3-9958-4E69-B32A-305F2F1ACA46}" srcOrd="0" destOrd="4" presId="urn:microsoft.com/office/officeart/2005/8/layout/hList2#1"/>
    <dgm:cxn modelId="{3546A4D2-6B1F-4E71-B035-1718FCE07BB7}" type="presOf" srcId="{360321BB-4F9A-48DF-9072-F394948EF456}" destId="{37DE6710-1159-4BE2-94A4-ABE18CAD5D6E}" srcOrd="0" destOrd="1" presId="urn:microsoft.com/office/officeart/2005/8/layout/hList2#1"/>
    <dgm:cxn modelId="{9360FEDC-468F-4B4F-80C6-10C7C9AB6285}" type="presOf" srcId="{A9056A9A-BED5-45CE-856E-6BD4E0ED109B}" destId="{56A684C3-9958-4E69-B32A-305F2F1ACA46}" srcOrd="0" destOrd="3" presId="urn:microsoft.com/office/officeart/2005/8/layout/hList2#1"/>
    <dgm:cxn modelId="{98B81DB0-01F8-43B8-9CA6-2C073A497902}" srcId="{7822121C-D241-4954-930D-9075826EBA48}" destId="{2308DC9F-FD85-4C92-840A-064C2E7CEE90}" srcOrd="3" destOrd="0" parTransId="{5009C535-BF91-4E6E-B2C4-953F4CCB1377}" sibTransId="{E422AA06-9830-4034-83DD-D1E99FDF36EC}"/>
    <dgm:cxn modelId="{F531444B-48C1-45E0-81B7-E555FB490646}" type="presOf" srcId="{7822121C-D241-4954-930D-9075826EBA48}" destId="{150F1F7C-4F9B-4151-AAE0-B761F33E00A5}" srcOrd="0" destOrd="0" presId="urn:microsoft.com/office/officeart/2005/8/layout/hList2#1"/>
    <dgm:cxn modelId="{B72B1193-019C-40A1-B6B0-A15E824BD46A}" type="presOf" srcId="{B47A287D-7618-416B-9D02-4FB31F39D06C}" destId="{8C902D32-385D-4BA1-8D0C-4E9718866F62}" srcOrd="0" destOrd="0" presId="urn:microsoft.com/office/officeart/2005/8/layout/hList2#1"/>
    <dgm:cxn modelId="{42C13F9B-FFBA-4700-AB9F-74C6BC79EDCE}" type="presOf" srcId="{1379C620-9DF3-4321-BBA2-19FE4EE97BAE}" destId="{56A684C3-9958-4E69-B32A-305F2F1ACA46}" srcOrd="0" destOrd="0" presId="urn:microsoft.com/office/officeart/2005/8/layout/hList2#1"/>
    <dgm:cxn modelId="{35035069-6795-451F-820B-EE19C1893C4A}" srcId="{F4B545F3-3169-4D15-AD9E-897BF87D9A5D}" destId="{D080EC9C-30EF-49E6-8FD6-3CD69DBD1655}" srcOrd="1" destOrd="0" parTransId="{F171167F-77CD-4A5E-BE49-C952D47ED082}" sibTransId="{CD2F0A1F-345C-4200-8C91-D2CF9AC33805}"/>
    <dgm:cxn modelId="{41A92A0D-EC32-4A12-B4D5-38F5BD2363D1}" type="presOf" srcId="{E1ABFF37-1223-49F7-9F5A-642DDC3557F9}" destId="{37DE6710-1159-4BE2-94A4-ABE18CAD5D6E}" srcOrd="0" destOrd="2" presId="urn:microsoft.com/office/officeart/2005/8/layout/hList2#1"/>
    <dgm:cxn modelId="{C1DE3DC3-C79E-41CA-93FB-052CAF84CE1A}" srcId="{9EBE0EFC-222C-4905-B222-25D5D8433C6C}" destId="{A9056A9A-BED5-45CE-856E-6BD4E0ED109B}" srcOrd="3" destOrd="0" parTransId="{E0910A2A-F8A0-436D-9D80-49990971C298}" sibTransId="{4095EAC6-35AB-4B97-AAED-E5A8AE3CDC84}"/>
    <dgm:cxn modelId="{F8C4F9AE-B6C8-48A6-ABD7-0DC3AC03CF13}" type="presOf" srcId="{2CCEB86C-1FD4-47A1-B185-43C450346053}" destId="{37DE6710-1159-4BE2-94A4-ABE18CAD5D6E}" srcOrd="0" destOrd="5" presId="urn:microsoft.com/office/officeart/2005/8/layout/hList2#1"/>
    <dgm:cxn modelId="{2AA3C178-8987-4D5F-A2E8-72ED19CA26FF}" srcId="{D080EC9C-30EF-49E6-8FD6-3CD69DBD1655}" destId="{921D75D4-E888-42F3-86D6-840EE66F7432}" srcOrd="1" destOrd="0" parTransId="{BB79E304-C623-460D-8716-1488DFC8E09D}" sibTransId="{8DC49890-DC86-4D41-9D2C-8717666729C8}"/>
    <dgm:cxn modelId="{571F65F5-2E12-41F4-A553-B280FE8BDB23}" srcId="{D080EC9C-30EF-49E6-8FD6-3CD69DBD1655}" destId="{8B5A5744-37A4-41FC-9A59-9C0C95B1BE53}" srcOrd="6" destOrd="0" parTransId="{BF5B2219-9C94-40F5-8626-CF0E9EB25FA8}" sibTransId="{96499E8C-EA94-4EF4-92FD-607A29542C58}"/>
    <dgm:cxn modelId="{C774A034-6EDF-4861-945A-92210C5AC9CE}" srcId="{7822121C-D241-4954-930D-9075826EBA48}" destId="{D6CDE94B-5061-45EF-BB5E-56E8A145F4C7}" srcOrd="4" destOrd="0" parTransId="{C6105616-97F3-48B6-8450-F21ABFC82A69}" sibTransId="{1AED91FF-A696-4B93-90D1-8F4567B1D6D9}"/>
    <dgm:cxn modelId="{6C7F22D9-58D4-4D9C-8AC6-157579D67EA5}" type="presOf" srcId="{8C9FC115-50CC-4149-B5C1-7E9B252BE6A7}" destId="{56A684C3-9958-4E69-B32A-305F2F1ACA46}" srcOrd="0" destOrd="2" presId="urn:microsoft.com/office/officeart/2005/8/layout/hList2#1"/>
    <dgm:cxn modelId="{01ADC686-9322-4DC1-B466-E27F2D785865}" type="presOf" srcId="{07A4B1AA-8C63-4511-A0A0-B4200E53EDAD}" destId="{8C902D32-385D-4BA1-8D0C-4E9718866F62}" srcOrd="0" destOrd="3" presId="urn:microsoft.com/office/officeart/2005/8/layout/hList2#1"/>
    <dgm:cxn modelId="{06E193E2-B8C5-4F71-91CF-5E61179F457E}" type="presOf" srcId="{314EFA8D-EA3C-47E2-B5BE-A1A0B2D8213A}" destId="{56A684C3-9958-4E69-B32A-305F2F1ACA46}" srcOrd="0" destOrd="1" presId="urn:microsoft.com/office/officeart/2005/8/layout/hList2#1"/>
    <dgm:cxn modelId="{52108717-4DCC-4DBB-87E3-01D28F73DA81}" srcId="{9EBE0EFC-222C-4905-B222-25D5D8433C6C}" destId="{1379C620-9DF3-4321-BBA2-19FE4EE97BAE}" srcOrd="0" destOrd="0" parTransId="{55092DC1-197A-42A2-8DC3-ECEE0140A730}" sibTransId="{FE436A3D-A261-46B9-89AB-324EA2CB3678}"/>
    <dgm:cxn modelId="{25FAC073-4AE2-4FCD-B26A-F5407F95CFD0}" srcId="{F4B545F3-3169-4D15-AD9E-897BF87D9A5D}" destId="{9EBE0EFC-222C-4905-B222-25D5D8433C6C}" srcOrd="2" destOrd="0" parTransId="{06BC7C2A-E6F1-4460-B6F0-1E68BF318FD2}" sibTransId="{E2D9DCE3-C957-4AC7-9721-A58F0074CF07}"/>
    <dgm:cxn modelId="{B5E7F242-A184-4B25-919B-B60103BB1D76}" srcId="{F8C46718-392D-4CD0-8461-204A5001A435}" destId="{E74E76D9-C23D-453A-89A9-AAAFF1DD2866}" srcOrd="5" destOrd="0" parTransId="{AF391324-F315-4FBC-A38E-C3FD73FACBCE}" sibTransId="{398F1C37-23BD-47E7-BF2C-2AF9DC8D25A0}"/>
    <dgm:cxn modelId="{909C037B-E10E-4E06-894E-DD310F765C36}" srcId="{D080EC9C-30EF-49E6-8FD6-3CD69DBD1655}" destId="{D1AA766D-692B-494F-B6C5-B95AF501BC15}" srcOrd="0" destOrd="0" parTransId="{EFC946DD-BFE4-4537-A96C-0D7CABD30426}" sibTransId="{81653142-C1AF-4184-8A52-4FC5D95E823F}"/>
    <dgm:cxn modelId="{8670B9F3-2FCE-45F2-9382-A5DE650787DE}" type="presOf" srcId="{CD6B9CC3-C516-4CCB-B456-8BD80BE259E7}" destId="{8C902D32-385D-4BA1-8D0C-4E9718866F62}" srcOrd="0" destOrd="4" presId="urn:microsoft.com/office/officeart/2005/8/layout/hList2#1"/>
    <dgm:cxn modelId="{C6C6EFFA-9024-4557-8EAB-233F61FDF68F}" srcId="{D080EC9C-30EF-49E6-8FD6-3CD69DBD1655}" destId="{DFCE083C-A6B3-438A-98B4-A2547BE59232}" srcOrd="5" destOrd="0" parTransId="{E53DC0B3-BE1A-4E09-BD35-9D3BBFE684FF}" sibTransId="{E314DEDD-2429-481C-9041-3763330D93AE}"/>
    <dgm:cxn modelId="{BCB8D67A-9F3C-4640-AE07-7134FA49D66D}" srcId="{9EBE0EFC-222C-4905-B222-25D5D8433C6C}" destId="{314EFA8D-EA3C-47E2-B5BE-A1A0B2D8213A}" srcOrd="1" destOrd="0" parTransId="{1002E95B-7992-4FF6-A5ED-682644B691CA}" sibTransId="{AD0991B3-A46A-4CB4-9DC2-2D8FDA1FC4A6}"/>
    <dgm:cxn modelId="{0FBFBF4C-2A19-4538-A666-F54BB0F23BCA}" type="presOf" srcId="{7B3A0ED6-BBD1-4AE3-96DE-4A3864445136}" destId="{8C902D32-385D-4BA1-8D0C-4E9718866F62}" srcOrd="0" destOrd="1" presId="urn:microsoft.com/office/officeart/2005/8/layout/hList2#1"/>
    <dgm:cxn modelId="{5B499784-ED09-4445-847D-F1BB05A3B997}" srcId="{D080EC9C-30EF-49E6-8FD6-3CD69DBD1655}" destId="{74D89211-E294-4F3C-B6F5-C6AB2AB28E06}" srcOrd="3" destOrd="0" parTransId="{EBF5F0CC-0A67-449F-AF98-BCBFE91B03EE}" sibTransId="{C59D908D-495F-4364-A813-78A4A1D12A80}"/>
    <dgm:cxn modelId="{EB89B9B9-3468-43AD-9F4E-599D0C126005}" type="presOf" srcId="{921D75D4-E888-42F3-86D6-840EE66F7432}" destId="{7DD2E2CD-61F6-4CC5-B510-6DD4A7AD0837}" srcOrd="0" destOrd="1" presId="urn:microsoft.com/office/officeart/2005/8/layout/hList2#1"/>
    <dgm:cxn modelId="{6E7C8CF8-2875-4362-8BF4-BC717AFA5A77}" srcId="{7822121C-D241-4954-930D-9075826EBA48}" destId="{C99B630A-8E0C-4E78-82DC-C989C857695F}" srcOrd="0" destOrd="0" parTransId="{9E2D0949-CF6F-4C9D-BEFB-3A02D306FBA2}" sibTransId="{EC008CA4-1357-4992-8DAF-B4352667BDB0}"/>
    <dgm:cxn modelId="{B23F628E-DFDD-4D2A-9981-9CD37825FCAC}" srcId="{7822121C-D241-4954-930D-9075826EBA48}" destId="{E1ABFF37-1223-49F7-9F5A-642DDC3557F9}" srcOrd="2" destOrd="0" parTransId="{9189DC37-8152-4117-A328-5AA5E6BF25A0}" sibTransId="{CE047536-15F4-47B2-90C5-CFC09A3E5441}"/>
    <dgm:cxn modelId="{4870FCCF-CC51-4734-A875-29FF5345DAB2}" srcId="{D080EC9C-30EF-49E6-8FD6-3CD69DBD1655}" destId="{73545D31-2056-438B-8D0C-CDBF991F1649}" srcOrd="4" destOrd="0" parTransId="{0191F693-1499-4272-8075-3C625738CAA0}" sibTransId="{E7C14D15-02EA-4638-A474-DE5C9F0A4728}"/>
    <dgm:cxn modelId="{BF8ADBCE-BBED-4028-8EDF-AADFC69B3D09}" srcId="{7822121C-D241-4954-930D-9075826EBA48}" destId="{665C4106-41F8-4F30-80F4-80C1140A59C5}" srcOrd="7" destOrd="0" parTransId="{03BE9D6A-54B8-4D2B-B040-4D63471B0325}" sibTransId="{CF444837-88BF-42C5-9E23-22742E7C3B93}"/>
    <dgm:cxn modelId="{5DD6833A-6428-406C-A32B-8473D255855A}" srcId="{7822121C-D241-4954-930D-9075826EBA48}" destId="{8C8C2C1F-811C-4E2B-85AD-521EC0B6A9A0}" srcOrd="6" destOrd="0" parTransId="{5A68DA94-E42A-49F0-9A26-A1EB08C5DD3C}" sibTransId="{030FA043-59D2-4265-9B99-B3219807AA54}"/>
    <dgm:cxn modelId="{1BA07BC2-7945-4DEF-8DD0-45B2DC34084A}" type="presOf" srcId="{665C4106-41F8-4F30-80F4-80C1140A59C5}" destId="{37DE6710-1159-4BE2-94A4-ABE18CAD5D6E}" srcOrd="0" destOrd="7" presId="urn:microsoft.com/office/officeart/2005/8/layout/hList2#1"/>
    <dgm:cxn modelId="{40D01D1B-FD41-4D01-86C3-09D3B6D4C4FA}" type="presOf" srcId="{C99B630A-8E0C-4E78-82DC-C989C857695F}" destId="{37DE6710-1159-4BE2-94A4-ABE18CAD5D6E}" srcOrd="0" destOrd="0" presId="urn:microsoft.com/office/officeart/2005/8/layout/hList2#1"/>
    <dgm:cxn modelId="{950BD347-DD07-44FE-9CD2-C266D0D44046}" type="presOf" srcId="{F4B545F3-3169-4D15-AD9E-897BF87D9A5D}" destId="{02854484-846E-47DF-A06C-AEE80C5CD8B3}" srcOrd="0" destOrd="0" presId="urn:microsoft.com/office/officeart/2005/8/layout/hList2#1"/>
    <dgm:cxn modelId="{54B25F88-1D80-4933-8751-403E6330BD9A}" type="presParOf" srcId="{02854484-846E-47DF-A06C-AEE80C5CD8B3}" destId="{F2CAA7CD-C3C3-445F-B3B4-89F0AB35221C}" srcOrd="0" destOrd="0" presId="urn:microsoft.com/office/officeart/2005/8/layout/hList2#1"/>
    <dgm:cxn modelId="{2786D747-F7F8-46E5-8767-DC567CE23F6D}" type="presParOf" srcId="{F2CAA7CD-C3C3-445F-B3B4-89F0AB35221C}" destId="{3D922417-4071-4872-9F79-AE169726602E}" srcOrd="0" destOrd="0" presId="urn:microsoft.com/office/officeart/2005/8/layout/hList2#1"/>
    <dgm:cxn modelId="{96172B91-25E4-43FF-9FDD-E13090AAD8B9}" type="presParOf" srcId="{F2CAA7CD-C3C3-445F-B3B4-89F0AB35221C}" destId="{8C902D32-385D-4BA1-8D0C-4E9718866F62}" srcOrd="1" destOrd="0" presId="urn:microsoft.com/office/officeart/2005/8/layout/hList2#1"/>
    <dgm:cxn modelId="{A380276E-5891-4FB4-9887-BCE53AF1882F}" type="presParOf" srcId="{F2CAA7CD-C3C3-445F-B3B4-89F0AB35221C}" destId="{B2D95289-A670-47BD-806A-E58BC6B21783}" srcOrd="2" destOrd="0" presId="urn:microsoft.com/office/officeart/2005/8/layout/hList2#1"/>
    <dgm:cxn modelId="{38CCFABE-8BF0-4D58-84B9-3B41E535D120}" type="presParOf" srcId="{02854484-846E-47DF-A06C-AEE80C5CD8B3}" destId="{7D351960-744C-4C0F-BEA0-2F04B2B3B1BB}" srcOrd="1" destOrd="0" presId="urn:microsoft.com/office/officeart/2005/8/layout/hList2#1"/>
    <dgm:cxn modelId="{0C6AA75B-F3A9-4CBA-A5C3-7BC7602DC62E}" type="presParOf" srcId="{02854484-846E-47DF-A06C-AEE80C5CD8B3}" destId="{0C0C91C9-185A-45F8-AED1-DEA0B6B0E0FB}" srcOrd="2" destOrd="0" presId="urn:microsoft.com/office/officeart/2005/8/layout/hList2#1"/>
    <dgm:cxn modelId="{EF3CE2BF-E9D8-4E96-BA91-37EE29429FAB}" type="presParOf" srcId="{0C0C91C9-185A-45F8-AED1-DEA0B6B0E0FB}" destId="{3E95FB53-C489-45B2-8179-9F9651C0076D}" srcOrd="0" destOrd="0" presId="urn:microsoft.com/office/officeart/2005/8/layout/hList2#1"/>
    <dgm:cxn modelId="{0DFD55FC-5F7A-4AF7-899B-4E27037AC955}" type="presParOf" srcId="{0C0C91C9-185A-45F8-AED1-DEA0B6B0E0FB}" destId="{7DD2E2CD-61F6-4CC5-B510-6DD4A7AD0837}" srcOrd="1" destOrd="0" presId="urn:microsoft.com/office/officeart/2005/8/layout/hList2#1"/>
    <dgm:cxn modelId="{FE5FA459-6683-413B-A4AE-B89D747BDD6E}" type="presParOf" srcId="{0C0C91C9-185A-45F8-AED1-DEA0B6B0E0FB}" destId="{ACBB26A7-141B-4116-9EB9-91906F801932}" srcOrd="2" destOrd="0" presId="urn:microsoft.com/office/officeart/2005/8/layout/hList2#1"/>
    <dgm:cxn modelId="{6DF65318-29AE-4E4A-A327-375AEBF7D43A}" type="presParOf" srcId="{02854484-846E-47DF-A06C-AEE80C5CD8B3}" destId="{6FC9E44D-008B-43B4-B5CE-B8B78B609EB6}" srcOrd="3" destOrd="0" presId="urn:microsoft.com/office/officeart/2005/8/layout/hList2#1"/>
    <dgm:cxn modelId="{E09129E1-3275-43AB-B54D-3F93B9368C11}" type="presParOf" srcId="{02854484-846E-47DF-A06C-AEE80C5CD8B3}" destId="{6124CC4B-923F-4F5B-9E9B-1F6E1B694CEC}" srcOrd="4" destOrd="0" presId="urn:microsoft.com/office/officeart/2005/8/layout/hList2#1"/>
    <dgm:cxn modelId="{9E947EE3-5190-4CC0-A95D-A27896DE5B2E}" type="presParOf" srcId="{6124CC4B-923F-4F5B-9E9B-1F6E1B694CEC}" destId="{6E2E9960-2D54-4E98-A5D8-6B0B0641A393}" srcOrd="0" destOrd="0" presId="urn:microsoft.com/office/officeart/2005/8/layout/hList2#1"/>
    <dgm:cxn modelId="{FE317DCF-7212-49D9-89CB-D9EFC0AA44F4}" type="presParOf" srcId="{6124CC4B-923F-4F5B-9E9B-1F6E1B694CEC}" destId="{56A684C3-9958-4E69-B32A-305F2F1ACA46}" srcOrd="1" destOrd="0" presId="urn:microsoft.com/office/officeart/2005/8/layout/hList2#1"/>
    <dgm:cxn modelId="{FD77909B-EC6F-4CEE-86B3-DB66823E9F0F}" type="presParOf" srcId="{6124CC4B-923F-4F5B-9E9B-1F6E1B694CEC}" destId="{490409FC-DCF4-4538-80E6-75CEC3DF2E17}" srcOrd="2" destOrd="0" presId="urn:microsoft.com/office/officeart/2005/8/layout/hList2#1"/>
    <dgm:cxn modelId="{C4263B6F-F211-48B2-9232-65D248C0AF92}" type="presParOf" srcId="{02854484-846E-47DF-A06C-AEE80C5CD8B3}" destId="{38DBB60F-1AF8-4F19-8A8D-582ED8814BCE}" srcOrd="5" destOrd="0" presId="urn:microsoft.com/office/officeart/2005/8/layout/hList2#1"/>
    <dgm:cxn modelId="{94C45A55-B9A0-4AB0-B4E4-8FF3E6AF47C4}" type="presParOf" srcId="{02854484-846E-47DF-A06C-AEE80C5CD8B3}" destId="{C565D1DF-9D7E-4D34-B423-E0E04EEEFC7C}" srcOrd="6" destOrd="0" presId="urn:microsoft.com/office/officeart/2005/8/layout/hList2#1"/>
    <dgm:cxn modelId="{1DB631E6-3392-4E1D-BCD7-6A77201A310C}" type="presParOf" srcId="{C565D1DF-9D7E-4D34-B423-E0E04EEEFC7C}" destId="{D6982251-7652-451B-AD26-DA7ACD92A768}" srcOrd="0" destOrd="0" presId="urn:microsoft.com/office/officeart/2005/8/layout/hList2#1"/>
    <dgm:cxn modelId="{E8463279-EF58-4D4E-B99D-99AB5D09BFD3}" type="presParOf" srcId="{C565D1DF-9D7E-4D34-B423-E0E04EEEFC7C}" destId="{37DE6710-1159-4BE2-94A4-ABE18CAD5D6E}" srcOrd="1" destOrd="0" presId="urn:microsoft.com/office/officeart/2005/8/layout/hList2#1"/>
    <dgm:cxn modelId="{CB88117F-C53E-4CA3-ADE5-79D5D04C63C1}" type="presParOf" srcId="{C565D1DF-9D7E-4D34-B423-E0E04EEEFC7C}" destId="{150F1F7C-4F9B-4151-AAE0-B761F33E00A5}" srcOrd="2" destOrd="0" presId="urn:microsoft.com/office/officeart/2005/8/layout/h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BC4DFF-0A3C-47A1-A850-AA548D9C4A45}" type="doc">
      <dgm:prSet loTypeId="urn:microsoft.com/office/officeart/2005/8/layout/bList2#1" loCatId="list" qsTypeId="urn:microsoft.com/office/officeart/2005/8/quickstyle/simple1" qsCatId="simple" csTypeId="urn:microsoft.com/office/officeart/2005/8/colors/colorful4" csCatId="colorful" phldr="1"/>
      <dgm:spPr/>
      <dgm:t>
        <a:bodyPr/>
        <a:lstStyle/>
        <a:p>
          <a:endParaRPr lang="es-CO"/>
        </a:p>
      </dgm:t>
    </dgm:pt>
    <dgm:pt modelId="{5E07876D-27A7-466C-9F34-56ADFE61FED7}">
      <dgm:prSet phldrT="[Texto]"/>
      <dgm:spPr/>
      <dgm:t>
        <a:bodyPr/>
        <a:lstStyle/>
        <a:p>
          <a:r>
            <a:rPr lang="es-CO" dirty="0" smtClean="0"/>
            <a:t>NIVEL </a:t>
          </a:r>
          <a:endParaRPr lang="es-CO" dirty="0"/>
        </a:p>
      </dgm:t>
    </dgm:pt>
    <dgm:pt modelId="{BCB1F9DA-3D22-4FF1-B9D8-62DD26F43168}" type="parTrans" cxnId="{30643A02-AB03-440C-B19A-FEBF4BF5B36B}">
      <dgm:prSet/>
      <dgm:spPr/>
      <dgm:t>
        <a:bodyPr/>
        <a:lstStyle/>
        <a:p>
          <a:endParaRPr lang="es-CO"/>
        </a:p>
      </dgm:t>
    </dgm:pt>
    <dgm:pt modelId="{8E3446DF-E283-4150-87BC-AA9E45A76E16}" type="sibTrans" cxnId="{30643A02-AB03-440C-B19A-FEBF4BF5B36B}">
      <dgm:prSet/>
      <dgm:spPr/>
      <dgm:t>
        <a:bodyPr/>
        <a:lstStyle/>
        <a:p>
          <a:endParaRPr lang="es-CO"/>
        </a:p>
      </dgm:t>
    </dgm:pt>
    <dgm:pt modelId="{43D8AE4B-A93C-4966-9ACE-F395D0AFFE4D}">
      <dgm:prSet phldrT="[Texto]"/>
      <dgm:spPr/>
      <dgm:t>
        <a:bodyPr/>
        <a:lstStyle/>
        <a:p>
          <a:r>
            <a:rPr lang="es-CO" dirty="0" smtClean="0"/>
            <a:t>NIVEL</a:t>
          </a:r>
          <a:endParaRPr lang="es-CO" dirty="0"/>
        </a:p>
      </dgm:t>
    </dgm:pt>
    <dgm:pt modelId="{42B53158-DF1E-4B25-ACAA-91ACEDC4647C}" type="parTrans" cxnId="{4C19E9E6-8A4B-48FD-BD1B-F4C08B5C6D64}">
      <dgm:prSet/>
      <dgm:spPr/>
      <dgm:t>
        <a:bodyPr/>
        <a:lstStyle/>
        <a:p>
          <a:endParaRPr lang="es-CO"/>
        </a:p>
      </dgm:t>
    </dgm:pt>
    <dgm:pt modelId="{636B6995-B325-4B5D-99B4-2F4907B0DE5E}" type="sibTrans" cxnId="{4C19E9E6-8A4B-48FD-BD1B-F4C08B5C6D64}">
      <dgm:prSet/>
      <dgm:spPr/>
      <dgm:t>
        <a:bodyPr/>
        <a:lstStyle/>
        <a:p>
          <a:endParaRPr lang="es-CO"/>
        </a:p>
      </dgm:t>
    </dgm:pt>
    <dgm:pt modelId="{54146E8A-9D0C-413E-A81D-5508A8533F13}">
      <dgm:prSet phldrT="[Texto]"/>
      <dgm:spPr/>
      <dgm:t>
        <a:bodyPr/>
        <a:lstStyle/>
        <a:p>
          <a:r>
            <a:rPr lang="es-CO" dirty="0" smtClean="0"/>
            <a:t>NIVEL</a:t>
          </a:r>
          <a:endParaRPr lang="es-CO" dirty="0"/>
        </a:p>
      </dgm:t>
    </dgm:pt>
    <dgm:pt modelId="{34B9EDD0-7F0F-474C-8F44-EC8243F914A2}" type="parTrans" cxnId="{7ACD668E-03F9-49A9-B666-FF9A0988518B}">
      <dgm:prSet/>
      <dgm:spPr/>
      <dgm:t>
        <a:bodyPr/>
        <a:lstStyle/>
        <a:p>
          <a:endParaRPr lang="es-CO"/>
        </a:p>
      </dgm:t>
    </dgm:pt>
    <dgm:pt modelId="{178F28C7-6705-4EF0-94EC-041A538C4171}" type="sibTrans" cxnId="{7ACD668E-03F9-49A9-B666-FF9A0988518B}">
      <dgm:prSet/>
      <dgm:spPr/>
      <dgm:t>
        <a:bodyPr/>
        <a:lstStyle/>
        <a:p>
          <a:endParaRPr lang="es-CO"/>
        </a:p>
      </dgm:t>
    </dgm:pt>
    <dgm:pt modelId="{5E17D643-F255-4C24-82FC-DE4CAD1B18E2}">
      <dgm:prSet custT="1"/>
      <dgm:spPr/>
      <dgm:t>
        <a:bodyPr/>
        <a:lstStyle/>
        <a:p>
          <a:pPr algn="ctr"/>
          <a:r>
            <a:rPr lang="es-CO" sz="1600" dirty="0" smtClean="0"/>
            <a:t>MÍNIMO</a:t>
          </a:r>
          <a:endParaRPr lang="es-CO" sz="1600" dirty="0"/>
        </a:p>
      </dgm:t>
    </dgm:pt>
    <dgm:pt modelId="{B50D8C7A-4C14-419F-919B-2D59A40F38C8}" type="parTrans" cxnId="{C86E1D4C-971B-4F43-9D91-E538E484E55C}">
      <dgm:prSet/>
      <dgm:spPr/>
      <dgm:t>
        <a:bodyPr/>
        <a:lstStyle/>
        <a:p>
          <a:endParaRPr lang="es-CO"/>
        </a:p>
      </dgm:t>
    </dgm:pt>
    <dgm:pt modelId="{6CDA8DA8-58FB-4316-8897-9D0B2AEA152A}" type="sibTrans" cxnId="{C86E1D4C-971B-4F43-9D91-E538E484E55C}">
      <dgm:prSet/>
      <dgm:spPr/>
      <dgm:t>
        <a:bodyPr/>
        <a:lstStyle/>
        <a:p>
          <a:endParaRPr lang="es-CO"/>
        </a:p>
      </dgm:t>
    </dgm:pt>
    <dgm:pt modelId="{B61E02AF-E533-4C64-BCBC-82C2BCC9AE60}">
      <dgm:prSet custT="1"/>
      <dgm:spPr/>
      <dgm:t>
        <a:bodyPr/>
        <a:lstStyle/>
        <a:p>
          <a:pPr algn="ctr"/>
          <a:r>
            <a:rPr lang="es-CO" sz="1600" dirty="0" smtClean="0"/>
            <a:t>ÓPTIMO</a:t>
          </a:r>
          <a:endParaRPr lang="es-CO" sz="1600" dirty="0"/>
        </a:p>
      </dgm:t>
    </dgm:pt>
    <dgm:pt modelId="{DE0E2B6F-E0AD-49B4-9341-CB460374098F}" type="parTrans" cxnId="{4C153E1D-5515-471E-A1D9-952D188E9B35}">
      <dgm:prSet/>
      <dgm:spPr/>
      <dgm:t>
        <a:bodyPr/>
        <a:lstStyle/>
        <a:p>
          <a:endParaRPr lang="es-CO"/>
        </a:p>
      </dgm:t>
    </dgm:pt>
    <dgm:pt modelId="{4787A26F-A835-4CC3-9CE6-D04D87CBE000}" type="sibTrans" cxnId="{4C153E1D-5515-471E-A1D9-952D188E9B35}">
      <dgm:prSet/>
      <dgm:spPr/>
      <dgm:t>
        <a:bodyPr/>
        <a:lstStyle/>
        <a:p>
          <a:endParaRPr lang="es-CO"/>
        </a:p>
      </dgm:t>
    </dgm:pt>
    <dgm:pt modelId="{596E3E0D-D9E1-4089-8630-77F5D32DBBEA}">
      <dgm:prSet/>
      <dgm:spPr/>
      <dgm:t>
        <a:bodyPr/>
        <a:lstStyle/>
        <a:p>
          <a:r>
            <a:rPr lang="es-CO" dirty="0" smtClean="0"/>
            <a:t>NIVEL</a:t>
          </a:r>
          <a:endParaRPr lang="es-CO" dirty="0"/>
        </a:p>
      </dgm:t>
    </dgm:pt>
    <dgm:pt modelId="{9C527F28-ECD0-48B8-9FEC-003965D22EBA}" type="parTrans" cxnId="{BADD7CC0-5C1F-4933-AFAF-C5D30C074073}">
      <dgm:prSet/>
      <dgm:spPr/>
      <dgm:t>
        <a:bodyPr/>
        <a:lstStyle/>
        <a:p>
          <a:endParaRPr lang="es-CO"/>
        </a:p>
      </dgm:t>
    </dgm:pt>
    <dgm:pt modelId="{E73AD56B-3A65-49A8-AD0A-34A92501F49E}" type="sibTrans" cxnId="{BADD7CC0-5C1F-4933-AFAF-C5D30C074073}">
      <dgm:prSet/>
      <dgm:spPr/>
      <dgm:t>
        <a:bodyPr/>
        <a:lstStyle/>
        <a:p>
          <a:endParaRPr lang="es-CO"/>
        </a:p>
      </dgm:t>
    </dgm:pt>
    <dgm:pt modelId="{2CEBDA12-D58A-4944-8521-2B4B0BBFE94F}">
      <dgm:prSet custT="1"/>
      <dgm:spPr/>
      <dgm:t>
        <a:bodyPr/>
        <a:lstStyle/>
        <a:p>
          <a:pPr algn="ctr"/>
          <a:endParaRPr lang="es-CO" sz="1600" dirty="0"/>
        </a:p>
      </dgm:t>
    </dgm:pt>
    <dgm:pt modelId="{A569835F-C080-4FAB-9FEF-743B348D9FF0}" type="parTrans" cxnId="{A537D5EF-2C62-405E-A60E-CD105D9731D4}">
      <dgm:prSet/>
      <dgm:spPr/>
      <dgm:t>
        <a:bodyPr/>
        <a:lstStyle/>
        <a:p>
          <a:endParaRPr lang="es-CO"/>
        </a:p>
      </dgm:t>
    </dgm:pt>
    <dgm:pt modelId="{954AEB35-767E-4097-B4DB-3F492BCA2329}" type="sibTrans" cxnId="{A537D5EF-2C62-405E-A60E-CD105D9731D4}">
      <dgm:prSet/>
      <dgm:spPr/>
      <dgm:t>
        <a:bodyPr/>
        <a:lstStyle/>
        <a:p>
          <a:endParaRPr lang="es-CO"/>
        </a:p>
      </dgm:t>
    </dgm:pt>
    <dgm:pt modelId="{C6D0D3CD-24DD-4567-97D9-07A16837F16A}">
      <dgm:prSet custT="1"/>
      <dgm:spPr/>
      <dgm:t>
        <a:bodyPr/>
        <a:lstStyle/>
        <a:p>
          <a:pPr algn="ctr"/>
          <a:endParaRPr lang="es-CO" sz="1600" dirty="0"/>
        </a:p>
      </dgm:t>
    </dgm:pt>
    <dgm:pt modelId="{84252873-683C-4C9E-B370-A46C7B885BB5}" type="parTrans" cxnId="{DF1D0B9F-BE47-4E7D-BBDD-A1F1067307B1}">
      <dgm:prSet/>
      <dgm:spPr/>
      <dgm:t>
        <a:bodyPr/>
        <a:lstStyle/>
        <a:p>
          <a:endParaRPr lang="es-CO"/>
        </a:p>
      </dgm:t>
    </dgm:pt>
    <dgm:pt modelId="{DD83EAEB-367E-4091-ABF1-292CEB101791}" type="sibTrans" cxnId="{DF1D0B9F-BE47-4E7D-BBDD-A1F1067307B1}">
      <dgm:prSet/>
      <dgm:spPr/>
      <dgm:t>
        <a:bodyPr/>
        <a:lstStyle/>
        <a:p>
          <a:endParaRPr lang="es-CO"/>
        </a:p>
      </dgm:t>
    </dgm:pt>
    <dgm:pt modelId="{851D269A-AB63-49F3-A838-70B1C2A03D62}">
      <dgm:prSet custT="1"/>
      <dgm:spPr/>
      <dgm:t>
        <a:bodyPr/>
        <a:lstStyle/>
        <a:p>
          <a:pPr algn="ctr"/>
          <a:endParaRPr lang="es-CO" sz="1600" dirty="0"/>
        </a:p>
      </dgm:t>
    </dgm:pt>
    <dgm:pt modelId="{CDC09F0C-2C1C-4A08-8F8F-8C0830F4E4D7}" type="parTrans" cxnId="{DBA36929-B804-4FFB-82F9-85A5D33E4D53}">
      <dgm:prSet/>
      <dgm:spPr/>
      <dgm:t>
        <a:bodyPr/>
        <a:lstStyle/>
        <a:p>
          <a:endParaRPr lang="es-CO"/>
        </a:p>
      </dgm:t>
    </dgm:pt>
    <dgm:pt modelId="{E0D6BD59-D5BC-49A2-BE94-1022FDBFF1DD}" type="sibTrans" cxnId="{DBA36929-B804-4FFB-82F9-85A5D33E4D53}">
      <dgm:prSet/>
      <dgm:spPr/>
      <dgm:t>
        <a:bodyPr/>
        <a:lstStyle/>
        <a:p>
          <a:endParaRPr lang="es-CO"/>
        </a:p>
      </dgm:t>
    </dgm:pt>
    <dgm:pt modelId="{59E30AC1-B06E-411B-A735-AE19108B9BC1}">
      <dgm:prSet custT="1"/>
      <dgm:spPr/>
      <dgm:t>
        <a:bodyPr/>
        <a:lstStyle/>
        <a:p>
          <a:pPr algn="ctr"/>
          <a:endParaRPr lang="es-CO" sz="1600" dirty="0"/>
        </a:p>
      </dgm:t>
    </dgm:pt>
    <dgm:pt modelId="{EF255DDB-844C-4CC3-8B6C-905991F20AF0}" type="parTrans" cxnId="{34C103BD-A1F7-4571-BC5E-EA3FB5914466}">
      <dgm:prSet/>
      <dgm:spPr/>
      <dgm:t>
        <a:bodyPr/>
        <a:lstStyle/>
        <a:p>
          <a:endParaRPr lang="es-CO"/>
        </a:p>
      </dgm:t>
    </dgm:pt>
    <dgm:pt modelId="{C0852968-FB8A-46AE-AA11-EFE72EF54034}" type="sibTrans" cxnId="{34C103BD-A1F7-4571-BC5E-EA3FB5914466}">
      <dgm:prSet/>
      <dgm:spPr/>
      <dgm:t>
        <a:bodyPr/>
        <a:lstStyle/>
        <a:p>
          <a:endParaRPr lang="es-CO"/>
        </a:p>
      </dgm:t>
    </dgm:pt>
    <dgm:pt modelId="{A894FA53-C009-46D1-9FEE-578D49E98E0F}">
      <dgm:prSet custT="1"/>
      <dgm:spPr/>
      <dgm:t>
        <a:bodyPr/>
        <a:lstStyle/>
        <a:p>
          <a:pPr algn="ctr"/>
          <a:r>
            <a:rPr lang="es-CO" sz="1600" dirty="0" smtClean="0"/>
            <a:t>MÍNIMO </a:t>
          </a:r>
          <a:r>
            <a:rPr lang="es-CO" sz="1500" dirty="0" smtClean="0"/>
            <a:t>INCREMENTADO</a:t>
          </a:r>
          <a:endParaRPr lang="es-CO" sz="1500" dirty="0"/>
        </a:p>
      </dgm:t>
    </dgm:pt>
    <dgm:pt modelId="{70976CD9-3BB8-4984-B81D-96D70B6EE907}" type="parTrans" cxnId="{3F2DEED2-8432-4FBB-9919-40A45A4D5EDC}">
      <dgm:prSet/>
      <dgm:spPr/>
      <dgm:t>
        <a:bodyPr/>
        <a:lstStyle/>
        <a:p>
          <a:endParaRPr lang="es-CO"/>
        </a:p>
      </dgm:t>
    </dgm:pt>
    <dgm:pt modelId="{4197AC16-244D-4CFC-B07A-7317AEB69AE1}" type="sibTrans" cxnId="{3F2DEED2-8432-4FBB-9919-40A45A4D5EDC}">
      <dgm:prSet/>
      <dgm:spPr/>
      <dgm:t>
        <a:bodyPr/>
        <a:lstStyle/>
        <a:p>
          <a:endParaRPr lang="es-CO"/>
        </a:p>
      </dgm:t>
    </dgm:pt>
    <dgm:pt modelId="{A11588D8-BC3E-4555-A9E2-CA5647609D22}">
      <dgm:prSet custT="1"/>
      <dgm:spPr/>
      <dgm:t>
        <a:bodyPr/>
        <a:lstStyle/>
        <a:p>
          <a:pPr algn="ctr"/>
          <a:r>
            <a:rPr lang="es-CO" sz="1600" dirty="0" smtClean="0"/>
            <a:t>INTERMEDIO</a:t>
          </a:r>
          <a:endParaRPr lang="es-CO" sz="1600" dirty="0"/>
        </a:p>
      </dgm:t>
    </dgm:pt>
    <dgm:pt modelId="{5BB84B8B-F3DF-4454-AF80-B0DBFA0152A9}" type="parTrans" cxnId="{D1A9DD62-756B-4C59-8F32-3D022DFE5CCB}">
      <dgm:prSet/>
      <dgm:spPr/>
      <dgm:t>
        <a:bodyPr/>
        <a:lstStyle/>
        <a:p>
          <a:endParaRPr lang="es-CO"/>
        </a:p>
      </dgm:t>
    </dgm:pt>
    <dgm:pt modelId="{07254A20-5E28-4FA8-9D14-A45A115A58B2}" type="sibTrans" cxnId="{D1A9DD62-756B-4C59-8F32-3D022DFE5CCB}">
      <dgm:prSet/>
      <dgm:spPr/>
      <dgm:t>
        <a:bodyPr/>
        <a:lstStyle/>
        <a:p>
          <a:endParaRPr lang="es-CO"/>
        </a:p>
      </dgm:t>
    </dgm:pt>
    <dgm:pt modelId="{CFD715C2-2479-4184-A343-8770E5F5BF32}">
      <dgm:prSet custT="1"/>
      <dgm:spPr/>
      <dgm:t>
        <a:bodyPr/>
        <a:lstStyle/>
        <a:p>
          <a:pPr algn="ctr"/>
          <a:endParaRPr lang="es-CO" sz="1600" dirty="0"/>
        </a:p>
      </dgm:t>
    </dgm:pt>
    <dgm:pt modelId="{1700A219-6367-4DA0-A8AA-6602490296D4}" type="parTrans" cxnId="{0333625A-B06C-4BA9-9ADB-8AF97CF9DA00}">
      <dgm:prSet/>
      <dgm:spPr/>
      <dgm:t>
        <a:bodyPr/>
        <a:lstStyle/>
        <a:p>
          <a:endParaRPr lang="es-CO"/>
        </a:p>
      </dgm:t>
    </dgm:pt>
    <dgm:pt modelId="{4C9D4656-64D3-4108-947E-8B0C5F1085FE}" type="sibTrans" cxnId="{0333625A-B06C-4BA9-9ADB-8AF97CF9DA00}">
      <dgm:prSet/>
      <dgm:spPr/>
      <dgm:t>
        <a:bodyPr/>
        <a:lstStyle/>
        <a:p>
          <a:endParaRPr lang="es-CO"/>
        </a:p>
      </dgm:t>
    </dgm:pt>
    <dgm:pt modelId="{4EDAF3A2-CAF1-4476-9BCC-D23083EDEAF8}">
      <dgm:prSet custT="1"/>
      <dgm:spPr/>
      <dgm:t>
        <a:bodyPr/>
        <a:lstStyle/>
        <a:p>
          <a:pPr algn="ctr"/>
          <a:endParaRPr lang="es-CO" sz="1600" dirty="0"/>
        </a:p>
      </dgm:t>
    </dgm:pt>
    <dgm:pt modelId="{E2D33710-504F-45F3-AFAC-0CB5743D1A15}" type="parTrans" cxnId="{95A64502-918B-4CA4-A6FE-52BF6AE13E1B}">
      <dgm:prSet/>
      <dgm:spPr/>
      <dgm:t>
        <a:bodyPr/>
        <a:lstStyle/>
        <a:p>
          <a:endParaRPr lang="es-CO"/>
        </a:p>
      </dgm:t>
    </dgm:pt>
    <dgm:pt modelId="{FFB4E538-A098-4146-B30C-36E3A7D72128}" type="sibTrans" cxnId="{95A64502-918B-4CA4-A6FE-52BF6AE13E1B}">
      <dgm:prSet/>
      <dgm:spPr/>
      <dgm:t>
        <a:bodyPr/>
        <a:lstStyle/>
        <a:p>
          <a:endParaRPr lang="es-CO"/>
        </a:p>
      </dgm:t>
    </dgm:pt>
    <dgm:pt modelId="{08B003D4-C741-43AC-B36A-F10EC1F2E1D7}">
      <dgm:prSet custT="1"/>
      <dgm:spPr/>
      <dgm:t>
        <a:bodyPr/>
        <a:lstStyle/>
        <a:p>
          <a:pPr algn="ctr"/>
          <a:endParaRPr lang="es-CO" sz="1600" dirty="0"/>
        </a:p>
      </dgm:t>
    </dgm:pt>
    <dgm:pt modelId="{BF758E00-E774-4E25-8EE0-F8AF6F03739A}" type="parTrans" cxnId="{46A0AD89-3A4D-4160-8774-3BDB9B54BFEB}">
      <dgm:prSet/>
      <dgm:spPr/>
      <dgm:t>
        <a:bodyPr/>
        <a:lstStyle/>
        <a:p>
          <a:endParaRPr lang="es-CO"/>
        </a:p>
      </dgm:t>
    </dgm:pt>
    <dgm:pt modelId="{D0725A54-DAE2-4545-8BA9-9B0CE57530ED}" type="sibTrans" cxnId="{46A0AD89-3A4D-4160-8774-3BDB9B54BFEB}">
      <dgm:prSet/>
      <dgm:spPr/>
      <dgm:t>
        <a:bodyPr/>
        <a:lstStyle/>
        <a:p>
          <a:endParaRPr lang="es-CO"/>
        </a:p>
      </dgm:t>
    </dgm:pt>
    <dgm:pt modelId="{4523990A-10D7-4C34-AD63-091BCBCD1B8F}" type="pres">
      <dgm:prSet presAssocID="{1BBC4DFF-0A3C-47A1-A850-AA548D9C4A45}" presName="diagram" presStyleCnt="0">
        <dgm:presLayoutVars>
          <dgm:dir/>
          <dgm:animLvl val="lvl"/>
          <dgm:resizeHandles val="exact"/>
        </dgm:presLayoutVars>
      </dgm:prSet>
      <dgm:spPr/>
      <dgm:t>
        <a:bodyPr/>
        <a:lstStyle/>
        <a:p>
          <a:endParaRPr lang="es-CO"/>
        </a:p>
      </dgm:t>
    </dgm:pt>
    <dgm:pt modelId="{C195B87C-4373-4C33-8CD3-30FE950E7943}" type="pres">
      <dgm:prSet presAssocID="{5E07876D-27A7-466C-9F34-56ADFE61FED7}" presName="compNode" presStyleCnt="0"/>
      <dgm:spPr/>
    </dgm:pt>
    <dgm:pt modelId="{976AF942-E218-49B6-9B0C-4CDF03F3D5A8}" type="pres">
      <dgm:prSet presAssocID="{5E07876D-27A7-466C-9F34-56ADFE61FED7}" presName="childRect" presStyleLbl="bgAcc1" presStyleIdx="0" presStyleCnt="4">
        <dgm:presLayoutVars>
          <dgm:bulletEnabled val="1"/>
        </dgm:presLayoutVars>
      </dgm:prSet>
      <dgm:spPr/>
      <dgm:t>
        <a:bodyPr/>
        <a:lstStyle/>
        <a:p>
          <a:endParaRPr lang="es-CO"/>
        </a:p>
      </dgm:t>
    </dgm:pt>
    <dgm:pt modelId="{4517B0B5-2C98-4ADB-B5C8-0DE5E250FE6B}" type="pres">
      <dgm:prSet presAssocID="{5E07876D-27A7-466C-9F34-56ADFE61FED7}" presName="parentText" presStyleLbl="node1" presStyleIdx="0" presStyleCnt="0">
        <dgm:presLayoutVars>
          <dgm:chMax val="0"/>
          <dgm:bulletEnabled val="1"/>
        </dgm:presLayoutVars>
      </dgm:prSet>
      <dgm:spPr/>
      <dgm:t>
        <a:bodyPr/>
        <a:lstStyle/>
        <a:p>
          <a:endParaRPr lang="es-CO"/>
        </a:p>
      </dgm:t>
    </dgm:pt>
    <dgm:pt modelId="{9C8ECD99-E286-40DC-BBA6-C65B60521574}" type="pres">
      <dgm:prSet presAssocID="{5E07876D-27A7-466C-9F34-56ADFE61FED7}" presName="parentRect" presStyleLbl="alignNode1" presStyleIdx="0" presStyleCnt="4"/>
      <dgm:spPr/>
      <dgm:t>
        <a:bodyPr/>
        <a:lstStyle/>
        <a:p>
          <a:endParaRPr lang="es-CO"/>
        </a:p>
      </dgm:t>
    </dgm:pt>
    <dgm:pt modelId="{0FF19652-1594-4200-82B4-30016C307B42}" type="pres">
      <dgm:prSet presAssocID="{5E07876D-27A7-466C-9F34-56ADFE61FED7}" presName="adorn" presStyleLbl="fgAccFollowNode1" presStyleIdx="0" presStyleCnt="4"/>
      <dgm:spPr>
        <a:blipFill rotWithShape="1">
          <a:blip xmlns:r="http://schemas.openxmlformats.org/officeDocument/2006/relationships" r:embed="rId1"/>
          <a:stretch>
            <a:fillRect/>
          </a:stretch>
        </a:blipFill>
      </dgm:spPr>
    </dgm:pt>
    <dgm:pt modelId="{F9931564-9BE0-44E7-9C38-303BDF5395A7}" type="pres">
      <dgm:prSet presAssocID="{8E3446DF-E283-4150-87BC-AA9E45A76E16}" presName="sibTrans" presStyleLbl="sibTrans2D1" presStyleIdx="0" presStyleCnt="0"/>
      <dgm:spPr/>
      <dgm:t>
        <a:bodyPr/>
        <a:lstStyle/>
        <a:p>
          <a:endParaRPr lang="es-CO"/>
        </a:p>
      </dgm:t>
    </dgm:pt>
    <dgm:pt modelId="{B39DBE9B-0223-4A5E-A1F5-9E8A9A06F6B1}" type="pres">
      <dgm:prSet presAssocID="{43D8AE4B-A93C-4966-9ACE-F395D0AFFE4D}" presName="compNode" presStyleCnt="0"/>
      <dgm:spPr/>
    </dgm:pt>
    <dgm:pt modelId="{7C2D1190-4797-4DB7-AFCA-349402116278}" type="pres">
      <dgm:prSet presAssocID="{43D8AE4B-A93C-4966-9ACE-F395D0AFFE4D}" presName="childRect" presStyleLbl="bgAcc1" presStyleIdx="1" presStyleCnt="4">
        <dgm:presLayoutVars>
          <dgm:bulletEnabled val="1"/>
        </dgm:presLayoutVars>
      </dgm:prSet>
      <dgm:spPr/>
      <dgm:t>
        <a:bodyPr/>
        <a:lstStyle/>
        <a:p>
          <a:endParaRPr lang="es-CO"/>
        </a:p>
      </dgm:t>
    </dgm:pt>
    <dgm:pt modelId="{98580740-88E1-401D-AFC1-DA1F342CB906}" type="pres">
      <dgm:prSet presAssocID="{43D8AE4B-A93C-4966-9ACE-F395D0AFFE4D}" presName="parentText" presStyleLbl="node1" presStyleIdx="0" presStyleCnt="0">
        <dgm:presLayoutVars>
          <dgm:chMax val="0"/>
          <dgm:bulletEnabled val="1"/>
        </dgm:presLayoutVars>
      </dgm:prSet>
      <dgm:spPr/>
      <dgm:t>
        <a:bodyPr/>
        <a:lstStyle/>
        <a:p>
          <a:endParaRPr lang="es-CO"/>
        </a:p>
      </dgm:t>
    </dgm:pt>
    <dgm:pt modelId="{0BF1CDE0-EE60-4059-BE05-714127A408DE}" type="pres">
      <dgm:prSet presAssocID="{43D8AE4B-A93C-4966-9ACE-F395D0AFFE4D}" presName="parentRect" presStyleLbl="alignNode1" presStyleIdx="1" presStyleCnt="4"/>
      <dgm:spPr/>
      <dgm:t>
        <a:bodyPr/>
        <a:lstStyle/>
        <a:p>
          <a:endParaRPr lang="es-CO"/>
        </a:p>
      </dgm:t>
    </dgm:pt>
    <dgm:pt modelId="{89A1868C-D38E-4E9E-B5D4-D454E377A610}" type="pres">
      <dgm:prSet presAssocID="{43D8AE4B-A93C-4966-9ACE-F395D0AFFE4D}" presName="adorn" presStyleLbl="fgAccFollowNode1" presStyleIdx="1" presStyleCnt="4"/>
      <dgm:spPr>
        <a:blipFill rotWithShape="1">
          <a:blip xmlns:r="http://schemas.openxmlformats.org/officeDocument/2006/relationships" r:embed="rId2"/>
          <a:stretch>
            <a:fillRect/>
          </a:stretch>
        </a:blipFill>
      </dgm:spPr>
    </dgm:pt>
    <dgm:pt modelId="{3032AA73-744E-4861-802B-6164E48F59F1}" type="pres">
      <dgm:prSet presAssocID="{636B6995-B325-4B5D-99B4-2F4907B0DE5E}" presName="sibTrans" presStyleLbl="sibTrans2D1" presStyleIdx="0" presStyleCnt="0"/>
      <dgm:spPr/>
      <dgm:t>
        <a:bodyPr/>
        <a:lstStyle/>
        <a:p>
          <a:endParaRPr lang="es-CO"/>
        </a:p>
      </dgm:t>
    </dgm:pt>
    <dgm:pt modelId="{7E965683-A57A-4070-B690-1CF2CF6EECE6}" type="pres">
      <dgm:prSet presAssocID="{596E3E0D-D9E1-4089-8630-77F5D32DBBEA}" presName="compNode" presStyleCnt="0"/>
      <dgm:spPr/>
    </dgm:pt>
    <dgm:pt modelId="{DEC4A1D3-E545-4281-8261-FD3E98A30EDF}" type="pres">
      <dgm:prSet presAssocID="{596E3E0D-D9E1-4089-8630-77F5D32DBBEA}" presName="childRect" presStyleLbl="bgAcc1" presStyleIdx="2" presStyleCnt="4">
        <dgm:presLayoutVars>
          <dgm:bulletEnabled val="1"/>
        </dgm:presLayoutVars>
      </dgm:prSet>
      <dgm:spPr/>
      <dgm:t>
        <a:bodyPr/>
        <a:lstStyle/>
        <a:p>
          <a:endParaRPr lang="es-CO"/>
        </a:p>
      </dgm:t>
    </dgm:pt>
    <dgm:pt modelId="{C187FE56-8CD2-40D1-9B33-6C5BD7194933}" type="pres">
      <dgm:prSet presAssocID="{596E3E0D-D9E1-4089-8630-77F5D32DBBEA}" presName="parentText" presStyleLbl="node1" presStyleIdx="0" presStyleCnt="0">
        <dgm:presLayoutVars>
          <dgm:chMax val="0"/>
          <dgm:bulletEnabled val="1"/>
        </dgm:presLayoutVars>
      </dgm:prSet>
      <dgm:spPr/>
      <dgm:t>
        <a:bodyPr/>
        <a:lstStyle/>
        <a:p>
          <a:endParaRPr lang="es-CO"/>
        </a:p>
      </dgm:t>
    </dgm:pt>
    <dgm:pt modelId="{9DBDB25D-1B26-4791-999F-46101C41A38E}" type="pres">
      <dgm:prSet presAssocID="{596E3E0D-D9E1-4089-8630-77F5D32DBBEA}" presName="parentRect" presStyleLbl="alignNode1" presStyleIdx="2" presStyleCnt="4"/>
      <dgm:spPr/>
      <dgm:t>
        <a:bodyPr/>
        <a:lstStyle/>
        <a:p>
          <a:endParaRPr lang="es-CO"/>
        </a:p>
      </dgm:t>
    </dgm:pt>
    <dgm:pt modelId="{2091D25B-E9EA-449F-BB73-88C5706EFAE1}" type="pres">
      <dgm:prSet presAssocID="{596E3E0D-D9E1-4089-8630-77F5D32DBBEA}" presName="adorn" presStyleLbl="fgAccFollowNode1" presStyleIdx="2" presStyleCnt="4"/>
      <dgm:spPr>
        <a:blipFill rotWithShape="1">
          <a:blip xmlns:r="http://schemas.openxmlformats.org/officeDocument/2006/relationships" r:embed="rId3"/>
          <a:stretch>
            <a:fillRect/>
          </a:stretch>
        </a:blipFill>
      </dgm:spPr>
    </dgm:pt>
    <dgm:pt modelId="{62E7519B-A7FF-4D38-80A4-C47DE259F245}" type="pres">
      <dgm:prSet presAssocID="{E73AD56B-3A65-49A8-AD0A-34A92501F49E}" presName="sibTrans" presStyleLbl="sibTrans2D1" presStyleIdx="0" presStyleCnt="0"/>
      <dgm:spPr/>
      <dgm:t>
        <a:bodyPr/>
        <a:lstStyle/>
        <a:p>
          <a:endParaRPr lang="es-CO"/>
        </a:p>
      </dgm:t>
    </dgm:pt>
    <dgm:pt modelId="{948DE4A7-CA96-43A6-BAD7-69684E5E1B33}" type="pres">
      <dgm:prSet presAssocID="{54146E8A-9D0C-413E-A81D-5508A8533F13}" presName="compNode" presStyleCnt="0"/>
      <dgm:spPr/>
    </dgm:pt>
    <dgm:pt modelId="{B9612856-D9AD-4F69-B5B0-2A3E32FDD858}" type="pres">
      <dgm:prSet presAssocID="{54146E8A-9D0C-413E-A81D-5508A8533F13}" presName="childRect" presStyleLbl="bgAcc1" presStyleIdx="3" presStyleCnt="4">
        <dgm:presLayoutVars>
          <dgm:bulletEnabled val="1"/>
        </dgm:presLayoutVars>
      </dgm:prSet>
      <dgm:spPr/>
      <dgm:t>
        <a:bodyPr/>
        <a:lstStyle/>
        <a:p>
          <a:endParaRPr lang="es-CO"/>
        </a:p>
      </dgm:t>
    </dgm:pt>
    <dgm:pt modelId="{C40D8955-8E03-4A44-A3CC-4F5A72E0A9A8}" type="pres">
      <dgm:prSet presAssocID="{54146E8A-9D0C-413E-A81D-5508A8533F13}" presName="parentText" presStyleLbl="node1" presStyleIdx="0" presStyleCnt="0">
        <dgm:presLayoutVars>
          <dgm:chMax val="0"/>
          <dgm:bulletEnabled val="1"/>
        </dgm:presLayoutVars>
      </dgm:prSet>
      <dgm:spPr/>
      <dgm:t>
        <a:bodyPr/>
        <a:lstStyle/>
        <a:p>
          <a:endParaRPr lang="es-CO"/>
        </a:p>
      </dgm:t>
    </dgm:pt>
    <dgm:pt modelId="{9B0A16A4-5227-4856-BD2B-E0877F574D52}" type="pres">
      <dgm:prSet presAssocID="{54146E8A-9D0C-413E-A81D-5508A8533F13}" presName="parentRect" presStyleLbl="alignNode1" presStyleIdx="3" presStyleCnt="4"/>
      <dgm:spPr/>
      <dgm:t>
        <a:bodyPr/>
        <a:lstStyle/>
        <a:p>
          <a:endParaRPr lang="es-CO"/>
        </a:p>
      </dgm:t>
    </dgm:pt>
    <dgm:pt modelId="{17744410-6FD1-4BF8-9133-C5A22A601A93}" type="pres">
      <dgm:prSet presAssocID="{54146E8A-9D0C-413E-A81D-5508A8533F13}" presName="adorn" presStyleLbl="fgAccFollowNode1" presStyleIdx="3" presStyleCnt="4"/>
      <dgm:spPr>
        <a:blipFill rotWithShape="1">
          <a:blip xmlns:r="http://schemas.openxmlformats.org/officeDocument/2006/relationships" r:embed="rId4"/>
          <a:stretch>
            <a:fillRect/>
          </a:stretch>
        </a:blipFill>
      </dgm:spPr>
      <dgm:t>
        <a:bodyPr/>
        <a:lstStyle/>
        <a:p>
          <a:endParaRPr lang="es-CO"/>
        </a:p>
      </dgm:t>
    </dgm:pt>
  </dgm:ptLst>
  <dgm:cxnLst>
    <dgm:cxn modelId="{E5A9FFED-52B1-4ACB-8FE3-2C3DABFEE92E}" type="presOf" srcId="{43D8AE4B-A93C-4966-9ACE-F395D0AFFE4D}" destId="{98580740-88E1-401D-AFC1-DA1F342CB906}" srcOrd="0" destOrd="0" presId="urn:microsoft.com/office/officeart/2005/8/layout/bList2#1"/>
    <dgm:cxn modelId="{4E7014FF-0FFF-4ACE-B029-07D09ED1D06A}" type="presOf" srcId="{4EDAF3A2-CAF1-4476-9BCC-D23083EDEAF8}" destId="{B9612856-D9AD-4F69-B5B0-2A3E32FDD858}" srcOrd="0" destOrd="0" presId="urn:microsoft.com/office/officeart/2005/8/layout/bList2#1"/>
    <dgm:cxn modelId="{A5D141CF-E480-435D-847E-940116307FAC}" type="presOf" srcId="{59E30AC1-B06E-411B-A735-AE19108B9BC1}" destId="{7C2D1190-4797-4DB7-AFCA-349402116278}" srcOrd="0" destOrd="0" presId="urn:microsoft.com/office/officeart/2005/8/layout/bList2#1"/>
    <dgm:cxn modelId="{46A0AD89-3A4D-4160-8774-3BDB9B54BFEB}" srcId="{54146E8A-9D0C-413E-A81D-5508A8533F13}" destId="{08B003D4-C741-43AC-B36A-F10EC1F2E1D7}" srcOrd="1" destOrd="0" parTransId="{BF758E00-E774-4E25-8EE0-F8AF6F03739A}" sibTransId="{D0725A54-DAE2-4545-8BA9-9B0CE57530ED}"/>
    <dgm:cxn modelId="{3D7E66CE-8879-469C-907F-9C86B1F6AA2A}" type="presOf" srcId="{2CEBDA12-D58A-4944-8521-2B4B0BBFE94F}" destId="{DEC4A1D3-E545-4281-8261-FD3E98A30EDF}" srcOrd="0" destOrd="0" presId="urn:microsoft.com/office/officeart/2005/8/layout/bList2#1"/>
    <dgm:cxn modelId="{C86E1D4C-971B-4F43-9D91-E538E484E55C}" srcId="{5E07876D-27A7-466C-9F34-56ADFE61FED7}" destId="{5E17D643-F255-4C24-82FC-DE4CAD1B18E2}" srcOrd="2" destOrd="0" parTransId="{B50D8C7A-4C14-419F-919B-2D59A40F38C8}" sibTransId="{6CDA8DA8-58FB-4316-8897-9D0B2AEA152A}"/>
    <dgm:cxn modelId="{BADD7CC0-5C1F-4933-AFAF-C5D30C074073}" srcId="{1BBC4DFF-0A3C-47A1-A850-AA548D9C4A45}" destId="{596E3E0D-D9E1-4089-8630-77F5D32DBBEA}" srcOrd="2" destOrd="0" parTransId="{9C527F28-ECD0-48B8-9FEC-003965D22EBA}" sibTransId="{E73AD56B-3A65-49A8-AD0A-34A92501F49E}"/>
    <dgm:cxn modelId="{16763E00-D372-4E34-A980-99351DB7CA05}" type="presOf" srcId="{636B6995-B325-4B5D-99B4-2F4907B0DE5E}" destId="{3032AA73-744E-4861-802B-6164E48F59F1}" srcOrd="0" destOrd="0" presId="urn:microsoft.com/office/officeart/2005/8/layout/bList2#1"/>
    <dgm:cxn modelId="{0333625A-B06C-4BA9-9ADB-8AF97CF9DA00}" srcId="{596E3E0D-D9E1-4089-8630-77F5D32DBBEA}" destId="{CFD715C2-2479-4184-A343-8770E5F5BF32}" srcOrd="1" destOrd="0" parTransId="{1700A219-6367-4DA0-A8AA-6602490296D4}" sibTransId="{4C9D4656-64D3-4108-947E-8B0C5F1085FE}"/>
    <dgm:cxn modelId="{CC404EFC-01B7-4939-ADCF-E44D5BABB39E}" type="presOf" srcId="{A894FA53-C009-46D1-9FEE-578D49E98E0F}" destId="{7C2D1190-4797-4DB7-AFCA-349402116278}" srcOrd="0" destOrd="1" presId="urn:microsoft.com/office/officeart/2005/8/layout/bList2#1"/>
    <dgm:cxn modelId="{7811C613-2B47-41FC-9F8A-1195187B0447}" type="presOf" srcId="{A11588D8-BC3E-4555-A9E2-CA5647609D22}" destId="{DEC4A1D3-E545-4281-8261-FD3E98A30EDF}" srcOrd="0" destOrd="2" presId="urn:microsoft.com/office/officeart/2005/8/layout/bList2#1"/>
    <dgm:cxn modelId="{D56597FC-FC81-4B10-982C-E338FD632BE0}" type="presOf" srcId="{CFD715C2-2479-4184-A343-8770E5F5BF32}" destId="{DEC4A1D3-E545-4281-8261-FD3E98A30EDF}" srcOrd="0" destOrd="1" presId="urn:microsoft.com/office/officeart/2005/8/layout/bList2#1"/>
    <dgm:cxn modelId="{D7677040-9B6B-4296-A610-EBE59E5CA40C}" type="presOf" srcId="{5E07876D-27A7-466C-9F34-56ADFE61FED7}" destId="{9C8ECD99-E286-40DC-BBA6-C65B60521574}" srcOrd="1" destOrd="0" presId="urn:microsoft.com/office/officeart/2005/8/layout/bList2#1"/>
    <dgm:cxn modelId="{A537D5EF-2C62-405E-A60E-CD105D9731D4}" srcId="{596E3E0D-D9E1-4089-8630-77F5D32DBBEA}" destId="{2CEBDA12-D58A-4944-8521-2B4B0BBFE94F}" srcOrd="0" destOrd="0" parTransId="{A569835F-C080-4FAB-9FEF-743B348D9FF0}" sibTransId="{954AEB35-767E-4097-B4DB-3F492BCA2329}"/>
    <dgm:cxn modelId="{3F2DEED2-8432-4FBB-9919-40A45A4D5EDC}" srcId="{43D8AE4B-A93C-4966-9ACE-F395D0AFFE4D}" destId="{A894FA53-C009-46D1-9FEE-578D49E98E0F}" srcOrd="1" destOrd="0" parTransId="{70976CD9-3BB8-4984-B81D-96D70B6EE907}" sibTransId="{4197AC16-244D-4CFC-B07A-7317AEB69AE1}"/>
    <dgm:cxn modelId="{C3A408CF-82F7-4E4C-AE07-F110054EDFCA}" type="presOf" srcId="{596E3E0D-D9E1-4089-8630-77F5D32DBBEA}" destId="{9DBDB25D-1B26-4791-999F-46101C41A38E}" srcOrd="1" destOrd="0" presId="urn:microsoft.com/office/officeart/2005/8/layout/bList2#1"/>
    <dgm:cxn modelId="{89761837-310C-4A41-949E-B03AF5FA9052}" type="presOf" srcId="{C6D0D3CD-24DD-4567-97D9-07A16837F16A}" destId="{976AF942-E218-49B6-9B0C-4CDF03F3D5A8}" srcOrd="0" destOrd="0" presId="urn:microsoft.com/office/officeart/2005/8/layout/bList2#1"/>
    <dgm:cxn modelId="{30643A02-AB03-440C-B19A-FEBF4BF5B36B}" srcId="{1BBC4DFF-0A3C-47A1-A850-AA548D9C4A45}" destId="{5E07876D-27A7-466C-9F34-56ADFE61FED7}" srcOrd="0" destOrd="0" parTransId="{BCB1F9DA-3D22-4FF1-B9D8-62DD26F43168}" sibTransId="{8E3446DF-E283-4150-87BC-AA9E45A76E16}"/>
    <dgm:cxn modelId="{7ACD668E-03F9-49A9-B666-FF9A0988518B}" srcId="{1BBC4DFF-0A3C-47A1-A850-AA548D9C4A45}" destId="{54146E8A-9D0C-413E-A81D-5508A8533F13}" srcOrd="3" destOrd="0" parTransId="{34B9EDD0-7F0F-474C-8F44-EC8243F914A2}" sibTransId="{178F28C7-6705-4EF0-94EC-041A538C4171}"/>
    <dgm:cxn modelId="{0D1FBAC0-A482-45A0-9889-988DA2689263}" type="presOf" srcId="{851D269A-AB63-49F3-A838-70B1C2A03D62}" destId="{976AF942-E218-49B6-9B0C-4CDF03F3D5A8}" srcOrd="0" destOrd="1" presId="urn:microsoft.com/office/officeart/2005/8/layout/bList2#1"/>
    <dgm:cxn modelId="{174F8308-71B8-4E18-B120-E65509B6E47D}" type="presOf" srcId="{B61E02AF-E533-4C64-BCBC-82C2BCC9AE60}" destId="{B9612856-D9AD-4F69-B5B0-2A3E32FDD858}" srcOrd="0" destOrd="2" presId="urn:microsoft.com/office/officeart/2005/8/layout/bList2#1"/>
    <dgm:cxn modelId="{8A5B7FCF-1F6D-40BD-BFDC-C321F3B57530}" type="presOf" srcId="{596E3E0D-D9E1-4089-8630-77F5D32DBBEA}" destId="{C187FE56-8CD2-40D1-9B33-6C5BD7194933}" srcOrd="0" destOrd="0" presId="urn:microsoft.com/office/officeart/2005/8/layout/bList2#1"/>
    <dgm:cxn modelId="{D1A9DD62-756B-4C59-8F32-3D022DFE5CCB}" srcId="{596E3E0D-D9E1-4089-8630-77F5D32DBBEA}" destId="{A11588D8-BC3E-4555-A9E2-CA5647609D22}" srcOrd="2" destOrd="0" parTransId="{5BB84B8B-F3DF-4454-AF80-B0DBFA0152A9}" sibTransId="{07254A20-5E28-4FA8-9D14-A45A115A58B2}"/>
    <dgm:cxn modelId="{6914ABD6-F05E-4A3C-8957-03D400EEB53C}" type="presOf" srcId="{E73AD56B-3A65-49A8-AD0A-34A92501F49E}" destId="{62E7519B-A7FF-4D38-80A4-C47DE259F245}" srcOrd="0" destOrd="0" presId="urn:microsoft.com/office/officeart/2005/8/layout/bList2#1"/>
    <dgm:cxn modelId="{DF1D0B9F-BE47-4E7D-BBDD-A1F1067307B1}" srcId="{5E07876D-27A7-466C-9F34-56ADFE61FED7}" destId="{C6D0D3CD-24DD-4567-97D9-07A16837F16A}" srcOrd="0" destOrd="0" parTransId="{84252873-683C-4C9E-B370-A46C7B885BB5}" sibTransId="{DD83EAEB-367E-4091-ABF1-292CEB101791}"/>
    <dgm:cxn modelId="{8D2076F0-DDFF-4F8D-B152-B5EE6CFDF514}" type="presOf" srcId="{08B003D4-C741-43AC-B36A-F10EC1F2E1D7}" destId="{B9612856-D9AD-4F69-B5B0-2A3E32FDD858}" srcOrd="0" destOrd="1" presId="urn:microsoft.com/office/officeart/2005/8/layout/bList2#1"/>
    <dgm:cxn modelId="{4C19E9E6-8A4B-48FD-BD1B-F4C08B5C6D64}" srcId="{1BBC4DFF-0A3C-47A1-A850-AA548D9C4A45}" destId="{43D8AE4B-A93C-4966-9ACE-F395D0AFFE4D}" srcOrd="1" destOrd="0" parTransId="{42B53158-DF1E-4B25-ACAA-91ACEDC4647C}" sibTransId="{636B6995-B325-4B5D-99B4-2F4907B0DE5E}"/>
    <dgm:cxn modelId="{B9C85CC3-DF58-4EC4-8CAA-D57E3CDC7544}" type="presOf" srcId="{54146E8A-9D0C-413E-A81D-5508A8533F13}" destId="{C40D8955-8E03-4A44-A3CC-4F5A72E0A9A8}" srcOrd="0" destOrd="0" presId="urn:microsoft.com/office/officeart/2005/8/layout/bList2#1"/>
    <dgm:cxn modelId="{F0D94CBD-1AB7-4840-87FB-8D2A6E95E700}" type="presOf" srcId="{54146E8A-9D0C-413E-A81D-5508A8533F13}" destId="{9B0A16A4-5227-4856-BD2B-E0877F574D52}" srcOrd="1" destOrd="0" presId="urn:microsoft.com/office/officeart/2005/8/layout/bList2#1"/>
    <dgm:cxn modelId="{95A64502-918B-4CA4-A6FE-52BF6AE13E1B}" srcId="{54146E8A-9D0C-413E-A81D-5508A8533F13}" destId="{4EDAF3A2-CAF1-4476-9BCC-D23083EDEAF8}" srcOrd="0" destOrd="0" parTransId="{E2D33710-504F-45F3-AFAC-0CB5743D1A15}" sibTransId="{FFB4E538-A098-4146-B30C-36E3A7D72128}"/>
    <dgm:cxn modelId="{4C153E1D-5515-471E-A1D9-952D188E9B35}" srcId="{54146E8A-9D0C-413E-A81D-5508A8533F13}" destId="{B61E02AF-E533-4C64-BCBC-82C2BCC9AE60}" srcOrd="2" destOrd="0" parTransId="{DE0E2B6F-E0AD-49B4-9341-CB460374098F}" sibTransId="{4787A26F-A835-4CC3-9CE6-D04D87CBE000}"/>
    <dgm:cxn modelId="{70ABDC68-4179-49A3-9076-97892F527ED3}" type="presOf" srcId="{5E07876D-27A7-466C-9F34-56ADFE61FED7}" destId="{4517B0B5-2C98-4ADB-B5C8-0DE5E250FE6B}" srcOrd="0" destOrd="0" presId="urn:microsoft.com/office/officeart/2005/8/layout/bList2#1"/>
    <dgm:cxn modelId="{DBA36929-B804-4FFB-82F9-85A5D33E4D53}" srcId="{5E07876D-27A7-466C-9F34-56ADFE61FED7}" destId="{851D269A-AB63-49F3-A838-70B1C2A03D62}" srcOrd="1" destOrd="0" parTransId="{CDC09F0C-2C1C-4A08-8F8F-8C0830F4E4D7}" sibTransId="{E0D6BD59-D5BC-49A2-BE94-1022FDBFF1DD}"/>
    <dgm:cxn modelId="{033F9BAE-A288-438E-88D5-00F262ECA3DD}" type="presOf" srcId="{5E17D643-F255-4C24-82FC-DE4CAD1B18E2}" destId="{976AF942-E218-49B6-9B0C-4CDF03F3D5A8}" srcOrd="0" destOrd="2" presId="urn:microsoft.com/office/officeart/2005/8/layout/bList2#1"/>
    <dgm:cxn modelId="{34C103BD-A1F7-4571-BC5E-EA3FB5914466}" srcId="{43D8AE4B-A93C-4966-9ACE-F395D0AFFE4D}" destId="{59E30AC1-B06E-411B-A735-AE19108B9BC1}" srcOrd="0" destOrd="0" parTransId="{EF255DDB-844C-4CC3-8B6C-905991F20AF0}" sibTransId="{C0852968-FB8A-46AE-AA11-EFE72EF54034}"/>
    <dgm:cxn modelId="{4FCD81F2-57B0-46ED-9830-3D5F8DFE3DBA}" type="presOf" srcId="{43D8AE4B-A93C-4966-9ACE-F395D0AFFE4D}" destId="{0BF1CDE0-EE60-4059-BE05-714127A408DE}" srcOrd="1" destOrd="0" presId="urn:microsoft.com/office/officeart/2005/8/layout/bList2#1"/>
    <dgm:cxn modelId="{5FD4369A-A517-41B5-9257-E2A121324752}" type="presOf" srcId="{1BBC4DFF-0A3C-47A1-A850-AA548D9C4A45}" destId="{4523990A-10D7-4C34-AD63-091BCBCD1B8F}" srcOrd="0" destOrd="0" presId="urn:microsoft.com/office/officeart/2005/8/layout/bList2#1"/>
    <dgm:cxn modelId="{3C90B7CB-080A-4D44-99B7-51E5CBC18B6E}" type="presOf" srcId="{8E3446DF-E283-4150-87BC-AA9E45A76E16}" destId="{F9931564-9BE0-44E7-9C38-303BDF5395A7}" srcOrd="0" destOrd="0" presId="urn:microsoft.com/office/officeart/2005/8/layout/bList2#1"/>
    <dgm:cxn modelId="{A2DCEF6D-3FD0-4DBD-A033-6C28F79923A4}" type="presParOf" srcId="{4523990A-10D7-4C34-AD63-091BCBCD1B8F}" destId="{C195B87C-4373-4C33-8CD3-30FE950E7943}" srcOrd="0" destOrd="0" presId="urn:microsoft.com/office/officeart/2005/8/layout/bList2#1"/>
    <dgm:cxn modelId="{17D0AE25-2DA2-4666-8E0E-3450B7300A7D}" type="presParOf" srcId="{C195B87C-4373-4C33-8CD3-30FE950E7943}" destId="{976AF942-E218-49B6-9B0C-4CDF03F3D5A8}" srcOrd="0" destOrd="0" presId="urn:microsoft.com/office/officeart/2005/8/layout/bList2#1"/>
    <dgm:cxn modelId="{1667AB5A-834C-47C7-835E-9C4FA26B5426}" type="presParOf" srcId="{C195B87C-4373-4C33-8CD3-30FE950E7943}" destId="{4517B0B5-2C98-4ADB-B5C8-0DE5E250FE6B}" srcOrd="1" destOrd="0" presId="urn:microsoft.com/office/officeart/2005/8/layout/bList2#1"/>
    <dgm:cxn modelId="{CA70AD1A-7682-40C2-A337-0600C174CC42}" type="presParOf" srcId="{C195B87C-4373-4C33-8CD3-30FE950E7943}" destId="{9C8ECD99-E286-40DC-BBA6-C65B60521574}" srcOrd="2" destOrd="0" presId="urn:microsoft.com/office/officeart/2005/8/layout/bList2#1"/>
    <dgm:cxn modelId="{A9014884-BEEC-45C0-97A5-149746304A6B}" type="presParOf" srcId="{C195B87C-4373-4C33-8CD3-30FE950E7943}" destId="{0FF19652-1594-4200-82B4-30016C307B42}" srcOrd="3" destOrd="0" presId="urn:microsoft.com/office/officeart/2005/8/layout/bList2#1"/>
    <dgm:cxn modelId="{326D93B7-BE94-471F-A999-A7CFE01F7319}" type="presParOf" srcId="{4523990A-10D7-4C34-AD63-091BCBCD1B8F}" destId="{F9931564-9BE0-44E7-9C38-303BDF5395A7}" srcOrd="1" destOrd="0" presId="urn:microsoft.com/office/officeart/2005/8/layout/bList2#1"/>
    <dgm:cxn modelId="{C68C4B2A-CFA2-4540-9E56-C1B176AD03A1}" type="presParOf" srcId="{4523990A-10D7-4C34-AD63-091BCBCD1B8F}" destId="{B39DBE9B-0223-4A5E-A1F5-9E8A9A06F6B1}" srcOrd="2" destOrd="0" presId="urn:microsoft.com/office/officeart/2005/8/layout/bList2#1"/>
    <dgm:cxn modelId="{77A7FC0F-53D7-4063-9B73-FB62125CADC1}" type="presParOf" srcId="{B39DBE9B-0223-4A5E-A1F5-9E8A9A06F6B1}" destId="{7C2D1190-4797-4DB7-AFCA-349402116278}" srcOrd="0" destOrd="0" presId="urn:microsoft.com/office/officeart/2005/8/layout/bList2#1"/>
    <dgm:cxn modelId="{A9782E10-9C78-47F8-9384-2AD13CB0B9AF}" type="presParOf" srcId="{B39DBE9B-0223-4A5E-A1F5-9E8A9A06F6B1}" destId="{98580740-88E1-401D-AFC1-DA1F342CB906}" srcOrd="1" destOrd="0" presId="urn:microsoft.com/office/officeart/2005/8/layout/bList2#1"/>
    <dgm:cxn modelId="{ABDBB6FC-1724-4DBE-A85D-E49E590D35B4}" type="presParOf" srcId="{B39DBE9B-0223-4A5E-A1F5-9E8A9A06F6B1}" destId="{0BF1CDE0-EE60-4059-BE05-714127A408DE}" srcOrd="2" destOrd="0" presId="urn:microsoft.com/office/officeart/2005/8/layout/bList2#1"/>
    <dgm:cxn modelId="{F1574150-19BC-4F34-8698-E9BD9572A215}" type="presParOf" srcId="{B39DBE9B-0223-4A5E-A1F5-9E8A9A06F6B1}" destId="{89A1868C-D38E-4E9E-B5D4-D454E377A610}" srcOrd="3" destOrd="0" presId="urn:microsoft.com/office/officeart/2005/8/layout/bList2#1"/>
    <dgm:cxn modelId="{88456D4F-F86A-4320-894E-32E8B69510C5}" type="presParOf" srcId="{4523990A-10D7-4C34-AD63-091BCBCD1B8F}" destId="{3032AA73-744E-4861-802B-6164E48F59F1}" srcOrd="3" destOrd="0" presId="urn:microsoft.com/office/officeart/2005/8/layout/bList2#1"/>
    <dgm:cxn modelId="{52C57AEB-24EB-43D1-9188-68EA2659E18B}" type="presParOf" srcId="{4523990A-10D7-4C34-AD63-091BCBCD1B8F}" destId="{7E965683-A57A-4070-B690-1CF2CF6EECE6}" srcOrd="4" destOrd="0" presId="urn:microsoft.com/office/officeart/2005/8/layout/bList2#1"/>
    <dgm:cxn modelId="{183D20D6-F060-47C9-8163-76721531B191}" type="presParOf" srcId="{7E965683-A57A-4070-B690-1CF2CF6EECE6}" destId="{DEC4A1D3-E545-4281-8261-FD3E98A30EDF}" srcOrd="0" destOrd="0" presId="urn:microsoft.com/office/officeart/2005/8/layout/bList2#1"/>
    <dgm:cxn modelId="{9E2F7199-3CB5-4B19-9A42-8519E2038191}" type="presParOf" srcId="{7E965683-A57A-4070-B690-1CF2CF6EECE6}" destId="{C187FE56-8CD2-40D1-9B33-6C5BD7194933}" srcOrd="1" destOrd="0" presId="urn:microsoft.com/office/officeart/2005/8/layout/bList2#1"/>
    <dgm:cxn modelId="{2450FD17-3EB0-4BA7-AC88-1E19398C06C8}" type="presParOf" srcId="{7E965683-A57A-4070-B690-1CF2CF6EECE6}" destId="{9DBDB25D-1B26-4791-999F-46101C41A38E}" srcOrd="2" destOrd="0" presId="urn:microsoft.com/office/officeart/2005/8/layout/bList2#1"/>
    <dgm:cxn modelId="{500853A1-4A5B-4658-A3F2-D9C569555E6F}" type="presParOf" srcId="{7E965683-A57A-4070-B690-1CF2CF6EECE6}" destId="{2091D25B-E9EA-449F-BB73-88C5706EFAE1}" srcOrd="3" destOrd="0" presId="urn:microsoft.com/office/officeart/2005/8/layout/bList2#1"/>
    <dgm:cxn modelId="{127E5761-A8E7-475E-B1B3-CC068295B04D}" type="presParOf" srcId="{4523990A-10D7-4C34-AD63-091BCBCD1B8F}" destId="{62E7519B-A7FF-4D38-80A4-C47DE259F245}" srcOrd="5" destOrd="0" presId="urn:microsoft.com/office/officeart/2005/8/layout/bList2#1"/>
    <dgm:cxn modelId="{C0EB2387-2803-4F93-BF6F-36662CE05F90}" type="presParOf" srcId="{4523990A-10D7-4C34-AD63-091BCBCD1B8F}" destId="{948DE4A7-CA96-43A6-BAD7-69684E5E1B33}" srcOrd="6" destOrd="0" presId="urn:microsoft.com/office/officeart/2005/8/layout/bList2#1"/>
    <dgm:cxn modelId="{C6A86FC4-F843-4597-9444-A4EC031832BC}" type="presParOf" srcId="{948DE4A7-CA96-43A6-BAD7-69684E5E1B33}" destId="{B9612856-D9AD-4F69-B5B0-2A3E32FDD858}" srcOrd="0" destOrd="0" presId="urn:microsoft.com/office/officeart/2005/8/layout/bList2#1"/>
    <dgm:cxn modelId="{89418135-A4FE-4770-89D8-9B0D80EB24B6}" type="presParOf" srcId="{948DE4A7-CA96-43A6-BAD7-69684E5E1B33}" destId="{C40D8955-8E03-4A44-A3CC-4F5A72E0A9A8}" srcOrd="1" destOrd="0" presId="urn:microsoft.com/office/officeart/2005/8/layout/bList2#1"/>
    <dgm:cxn modelId="{8E465191-34D5-4ABA-91B8-26585198900E}" type="presParOf" srcId="{948DE4A7-CA96-43A6-BAD7-69684E5E1B33}" destId="{9B0A16A4-5227-4856-BD2B-E0877F574D52}" srcOrd="2" destOrd="0" presId="urn:microsoft.com/office/officeart/2005/8/layout/bList2#1"/>
    <dgm:cxn modelId="{2169D4B5-5693-4071-A12A-85083D422D70}" type="presParOf" srcId="{948DE4A7-CA96-43A6-BAD7-69684E5E1B33}" destId="{17744410-6FD1-4BF8-9133-C5A22A601A93}" srcOrd="3" destOrd="0" presId="urn:microsoft.com/office/officeart/2005/8/layout/b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2DFA61-13AA-43A6-9D36-D4A856CB2616}" type="doc">
      <dgm:prSet loTypeId="urn:microsoft.com/office/officeart/2005/8/layout/hierarchy4" loCatId="list" qsTypeId="urn:microsoft.com/office/officeart/2005/8/quickstyle/simple4" qsCatId="simple" csTypeId="urn:microsoft.com/office/officeart/2005/8/colors/colorful3" csCatId="colorful" phldr="1"/>
      <dgm:spPr/>
      <dgm:t>
        <a:bodyPr/>
        <a:lstStyle/>
        <a:p>
          <a:endParaRPr lang="es-CO"/>
        </a:p>
      </dgm:t>
    </dgm:pt>
    <dgm:pt modelId="{B5423636-F3D1-4E38-B2C3-BB0E4052F4C8}">
      <dgm:prSet phldrT="[Texto]"/>
      <dgm:spPr/>
      <dgm:t>
        <a:bodyPr/>
        <a:lstStyle/>
        <a:p>
          <a:r>
            <a:rPr lang="es-CO" dirty="0" smtClean="0">
              <a:latin typeface="Arial" pitchFamily="34" charset="0"/>
              <a:cs typeface="Arial" pitchFamily="34" charset="0"/>
            </a:rPr>
            <a:t>Los principios desarrollados en Estados Unidos desde la II Guerra Mundial, inspiró la experiencia en gestión de documentos administrativos en Quebec.</a:t>
          </a:r>
          <a:endParaRPr lang="es-CO" dirty="0">
            <a:latin typeface="Arial" pitchFamily="34" charset="0"/>
            <a:cs typeface="Arial" pitchFamily="34" charset="0"/>
          </a:endParaRPr>
        </a:p>
      </dgm:t>
    </dgm:pt>
    <dgm:pt modelId="{A0EEBF56-B5E2-4E25-8491-225E55221150}" type="parTrans" cxnId="{0B21D9EF-81BD-4711-81DB-8C127BB1F641}">
      <dgm:prSet/>
      <dgm:spPr/>
      <dgm:t>
        <a:bodyPr/>
        <a:lstStyle/>
        <a:p>
          <a:endParaRPr lang="es-CO">
            <a:latin typeface="Arial" pitchFamily="34" charset="0"/>
            <a:cs typeface="Arial" pitchFamily="34" charset="0"/>
          </a:endParaRPr>
        </a:p>
      </dgm:t>
    </dgm:pt>
    <dgm:pt modelId="{B270F98B-794A-4501-BC69-1285F1A41557}" type="sibTrans" cxnId="{0B21D9EF-81BD-4711-81DB-8C127BB1F641}">
      <dgm:prSet/>
      <dgm:spPr/>
      <dgm:t>
        <a:bodyPr/>
        <a:lstStyle/>
        <a:p>
          <a:endParaRPr lang="es-CO">
            <a:latin typeface="Arial" pitchFamily="34" charset="0"/>
            <a:cs typeface="Arial" pitchFamily="34" charset="0"/>
          </a:endParaRPr>
        </a:p>
      </dgm:t>
    </dgm:pt>
    <dgm:pt modelId="{7FBFB485-530E-4145-9171-2B43A6361260}">
      <dgm:prSet phldrT="[Texto]"/>
      <dgm:spPr/>
      <dgm:t>
        <a:bodyPr/>
        <a:lstStyle/>
        <a:p>
          <a:r>
            <a:rPr lang="es-CO" dirty="0" smtClean="0">
              <a:latin typeface="Arial" pitchFamily="34" charset="0"/>
              <a:cs typeface="Arial" pitchFamily="34" charset="0"/>
            </a:rPr>
            <a:t>Años 70 el Calendario de Conservación es el instrumento de gestión esencial  para los archivos de una organización.</a:t>
          </a:r>
        </a:p>
        <a:p>
          <a:r>
            <a:rPr lang="es-CO" dirty="0" smtClean="0">
              <a:latin typeface="Arial" pitchFamily="34" charset="0"/>
              <a:cs typeface="Arial" pitchFamily="34" charset="0"/>
            </a:rPr>
            <a:t>Protección de los archivos históricos.</a:t>
          </a:r>
          <a:endParaRPr lang="es-CO" dirty="0">
            <a:latin typeface="Arial" pitchFamily="34" charset="0"/>
            <a:cs typeface="Arial" pitchFamily="34" charset="0"/>
          </a:endParaRPr>
        </a:p>
      </dgm:t>
    </dgm:pt>
    <dgm:pt modelId="{88C05884-144D-43E8-860C-65B3968F4FE3}" type="parTrans" cxnId="{15789C7C-8706-4545-AE0A-38C1AC4F8CEC}">
      <dgm:prSet/>
      <dgm:spPr/>
      <dgm:t>
        <a:bodyPr/>
        <a:lstStyle/>
        <a:p>
          <a:endParaRPr lang="es-CO">
            <a:latin typeface="Arial" pitchFamily="34" charset="0"/>
            <a:cs typeface="Arial" pitchFamily="34" charset="0"/>
          </a:endParaRPr>
        </a:p>
      </dgm:t>
    </dgm:pt>
    <dgm:pt modelId="{7A93E9EC-7A9B-4809-94D5-D922D0BA9C88}" type="sibTrans" cxnId="{15789C7C-8706-4545-AE0A-38C1AC4F8CEC}">
      <dgm:prSet/>
      <dgm:spPr/>
      <dgm:t>
        <a:bodyPr/>
        <a:lstStyle/>
        <a:p>
          <a:endParaRPr lang="es-CO">
            <a:latin typeface="Arial" pitchFamily="34" charset="0"/>
            <a:cs typeface="Arial" pitchFamily="34" charset="0"/>
          </a:endParaRPr>
        </a:p>
      </dgm:t>
    </dgm:pt>
    <dgm:pt modelId="{D09A390B-F588-4225-9939-42EE0DC7BF01}">
      <dgm:prSet phldrT="[Texto]"/>
      <dgm:spPr/>
      <dgm:t>
        <a:bodyPr/>
        <a:lstStyle/>
        <a:p>
          <a:r>
            <a:rPr lang="es-CO" dirty="0" smtClean="0">
              <a:solidFill>
                <a:schemeClr val="accent4">
                  <a:lumMod val="50000"/>
                </a:schemeClr>
              </a:solidFill>
              <a:latin typeface="Arial" pitchFamily="34" charset="0"/>
              <a:cs typeface="Arial" pitchFamily="34" charset="0"/>
            </a:rPr>
            <a:t>ETAPAS DE IMPLANTACIÓN:</a:t>
          </a:r>
        </a:p>
        <a:p>
          <a:r>
            <a:rPr lang="es-CO" dirty="0" smtClean="0">
              <a:solidFill>
                <a:schemeClr val="accent4">
                  <a:lumMod val="50000"/>
                </a:schemeClr>
              </a:solidFill>
              <a:latin typeface="Arial" pitchFamily="34" charset="0"/>
              <a:cs typeface="Arial" pitchFamily="34" charset="0"/>
            </a:rPr>
            <a:t>1. Gestión de los documentos semiactivos.</a:t>
          </a:r>
        </a:p>
        <a:p>
          <a:r>
            <a:rPr lang="es-CO" dirty="0" smtClean="0">
              <a:solidFill>
                <a:schemeClr val="accent4">
                  <a:lumMod val="50000"/>
                </a:schemeClr>
              </a:solidFill>
              <a:latin typeface="Arial" pitchFamily="34" charset="0"/>
              <a:cs typeface="Arial" pitchFamily="34" charset="0"/>
            </a:rPr>
            <a:t>2. Establecimiento del primer cuadro de clasificación 1976</a:t>
          </a:r>
          <a:endParaRPr lang="es-CO" dirty="0">
            <a:solidFill>
              <a:schemeClr val="accent4">
                <a:lumMod val="50000"/>
              </a:schemeClr>
            </a:solidFill>
            <a:latin typeface="Arial" pitchFamily="34" charset="0"/>
            <a:cs typeface="Arial" pitchFamily="34" charset="0"/>
          </a:endParaRPr>
        </a:p>
      </dgm:t>
    </dgm:pt>
    <dgm:pt modelId="{B5A8DED2-A8E0-4ED7-B42D-2098779231CF}" type="parTrans" cxnId="{CBC3463C-DF70-49E9-8F8B-1BE7D5140688}">
      <dgm:prSet/>
      <dgm:spPr/>
      <dgm:t>
        <a:bodyPr/>
        <a:lstStyle/>
        <a:p>
          <a:endParaRPr lang="es-CO">
            <a:latin typeface="Arial" pitchFamily="34" charset="0"/>
            <a:cs typeface="Arial" pitchFamily="34" charset="0"/>
          </a:endParaRPr>
        </a:p>
      </dgm:t>
    </dgm:pt>
    <dgm:pt modelId="{D9D78A0A-A6ED-407C-94CF-33BB671439D2}" type="sibTrans" cxnId="{CBC3463C-DF70-49E9-8F8B-1BE7D5140688}">
      <dgm:prSet/>
      <dgm:spPr/>
      <dgm:t>
        <a:bodyPr/>
        <a:lstStyle/>
        <a:p>
          <a:endParaRPr lang="es-CO">
            <a:latin typeface="Arial" pitchFamily="34" charset="0"/>
            <a:cs typeface="Arial" pitchFamily="34" charset="0"/>
          </a:endParaRPr>
        </a:p>
      </dgm:t>
    </dgm:pt>
    <dgm:pt modelId="{887EC815-8DF6-4DFA-B294-031197F825C6}">
      <dgm:prSet phldrT="[Texto]"/>
      <dgm:spPr/>
      <dgm:t>
        <a:bodyPr/>
        <a:lstStyle/>
        <a:p>
          <a:r>
            <a:rPr lang="es-CO" dirty="0" smtClean="0">
              <a:solidFill>
                <a:schemeClr val="accent4">
                  <a:lumMod val="50000"/>
                </a:schemeClr>
              </a:solidFill>
              <a:latin typeface="Arial" pitchFamily="34" charset="0"/>
              <a:cs typeface="Arial" pitchFamily="34" charset="0"/>
            </a:rPr>
            <a:t>3. Elaboración de un segundo cuadro de clasificación 1978.</a:t>
          </a:r>
        </a:p>
        <a:p>
          <a:r>
            <a:rPr lang="es-CO" dirty="0" smtClean="0">
              <a:solidFill>
                <a:schemeClr val="accent4">
                  <a:lumMod val="50000"/>
                </a:schemeClr>
              </a:solidFill>
              <a:latin typeface="Arial" pitchFamily="34" charset="0"/>
              <a:cs typeface="Arial" pitchFamily="34" charset="0"/>
            </a:rPr>
            <a:t>4. Implantación de un calendario de conservación 1981</a:t>
          </a:r>
          <a:endParaRPr lang="es-CO" dirty="0">
            <a:solidFill>
              <a:schemeClr val="accent4">
                <a:lumMod val="50000"/>
              </a:schemeClr>
            </a:solidFill>
            <a:latin typeface="Arial" pitchFamily="34" charset="0"/>
            <a:cs typeface="Arial" pitchFamily="34" charset="0"/>
          </a:endParaRPr>
        </a:p>
      </dgm:t>
    </dgm:pt>
    <dgm:pt modelId="{E7087096-A953-4510-996C-41FEDB812280}" type="parTrans" cxnId="{3BBCE87D-B638-4F7A-8A3B-A7C0DD783547}">
      <dgm:prSet/>
      <dgm:spPr/>
      <dgm:t>
        <a:bodyPr/>
        <a:lstStyle/>
        <a:p>
          <a:endParaRPr lang="es-CO">
            <a:latin typeface="Arial" pitchFamily="34" charset="0"/>
            <a:cs typeface="Arial" pitchFamily="34" charset="0"/>
          </a:endParaRPr>
        </a:p>
      </dgm:t>
    </dgm:pt>
    <dgm:pt modelId="{F5D639CF-A3F9-458C-8A08-4AD2EEA3F5D6}" type="sibTrans" cxnId="{3BBCE87D-B638-4F7A-8A3B-A7C0DD783547}">
      <dgm:prSet/>
      <dgm:spPr/>
      <dgm:t>
        <a:bodyPr/>
        <a:lstStyle/>
        <a:p>
          <a:endParaRPr lang="es-CO">
            <a:latin typeface="Arial" pitchFamily="34" charset="0"/>
            <a:cs typeface="Arial" pitchFamily="34" charset="0"/>
          </a:endParaRPr>
        </a:p>
      </dgm:t>
    </dgm:pt>
    <dgm:pt modelId="{A5339A1A-C1F2-4CD7-8FC4-866E34B05FCA}">
      <dgm:prSet phldrT="[Texto]"/>
      <dgm:spPr/>
      <dgm:t>
        <a:bodyPr/>
        <a:lstStyle/>
        <a:p>
          <a:r>
            <a:rPr lang="es-CO" dirty="0" smtClean="0">
              <a:latin typeface="Arial" pitchFamily="34" charset="0"/>
              <a:cs typeface="Arial" pitchFamily="34" charset="0"/>
            </a:rPr>
            <a:t>El concepto y la práctica de la gestión documental esta bien definida a nivel legislativo y reglamentario.</a:t>
          </a:r>
        </a:p>
      </dgm:t>
    </dgm:pt>
    <dgm:pt modelId="{E10461B9-157D-4F86-B704-1F0BA0028D21}" type="parTrans" cxnId="{47AB6546-21F6-48BF-ACB8-8A7B913D07A6}">
      <dgm:prSet/>
      <dgm:spPr/>
      <dgm:t>
        <a:bodyPr/>
        <a:lstStyle/>
        <a:p>
          <a:endParaRPr lang="es-CO">
            <a:latin typeface="Arial" pitchFamily="34" charset="0"/>
            <a:cs typeface="Arial" pitchFamily="34" charset="0"/>
          </a:endParaRPr>
        </a:p>
      </dgm:t>
    </dgm:pt>
    <dgm:pt modelId="{A0DFF9F9-375C-494E-A4EB-33417C0FCFE4}" type="sibTrans" cxnId="{47AB6546-21F6-48BF-ACB8-8A7B913D07A6}">
      <dgm:prSet/>
      <dgm:spPr/>
      <dgm:t>
        <a:bodyPr/>
        <a:lstStyle/>
        <a:p>
          <a:endParaRPr lang="es-CO">
            <a:latin typeface="Arial" pitchFamily="34" charset="0"/>
            <a:cs typeface="Arial" pitchFamily="34" charset="0"/>
          </a:endParaRPr>
        </a:p>
      </dgm:t>
    </dgm:pt>
    <dgm:pt modelId="{2C56B3E0-3AE4-4833-9847-FDC6ECD9CA85}">
      <dgm:prSet phldrT="[Texto]"/>
      <dgm:spPr/>
      <dgm:t>
        <a:bodyPr/>
        <a:lstStyle/>
        <a:p>
          <a:r>
            <a:rPr lang="es-CO" dirty="0" smtClean="0">
              <a:solidFill>
                <a:schemeClr val="accent4">
                  <a:lumMod val="50000"/>
                </a:schemeClr>
              </a:solidFill>
              <a:latin typeface="Arial" pitchFamily="34" charset="0"/>
              <a:cs typeface="Arial" pitchFamily="34" charset="0"/>
            </a:rPr>
            <a:t>5. Creación de lugares de clasificación, asegurando la uniformidad. 1979</a:t>
          </a:r>
        </a:p>
        <a:p>
          <a:r>
            <a:rPr lang="es-CO" dirty="0" smtClean="0">
              <a:solidFill>
                <a:schemeClr val="accent4">
                  <a:lumMod val="50000"/>
                </a:schemeClr>
              </a:solidFill>
              <a:latin typeface="Arial" pitchFamily="34" charset="0"/>
              <a:cs typeface="Arial" pitchFamily="34" charset="0"/>
            </a:rPr>
            <a:t>6. Implantación de la informática, recuperar la información 1981</a:t>
          </a:r>
        </a:p>
      </dgm:t>
    </dgm:pt>
    <dgm:pt modelId="{BFC8BA3E-8D98-4F5D-B960-026D27AB25FE}" type="parTrans" cxnId="{B6064944-6E50-4557-80F6-832AE7031426}">
      <dgm:prSet/>
      <dgm:spPr/>
      <dgm:t>
        <a:bodyPr/>
        <a:lstStyle/>
        <a:p>
          <a:endParaRPr lang="es-CO">
            <a:latin typeface="Arial" pitchFamily="34" charset="0"/>
            <a:cs typeface="Arial" pitchFamily="34" charset="0"/>
          </a:endParaRPr>
        </a:p>
      </dgm:t>
    </dgm:pt>
    <dgm:pt modelId="{398BC0A3-3B5B-41D5-8020-2690C918AE0A}" type="sibTrans" cxnId="{B6064944-6E50-4557-80F6-832AE7031426}">
      <dgm:prSet/>
      <dgm:spPr/>
      <dgm:t>
        <a:bodyPr/>
        <a:lstStyle/>
        <a:p>
          <a:endParaRPr lang="es-CO">
            <a:latin typeface="Arial" pitchFamily="34" charset="0"/>
            <a:cs typeface="Arial" pitchFamily="34" charset="0"/>
          </a:endParaRPr>
        </a:p>
      </dgm:t>
    </dgm:pt>
    <dgm:pt modelId="{76BC66D1-3C08-4A6B-99DC-222D1ADC9ED1}" type="pres">
      <dgm:prSet presAssocID="{FA2DFA61-13AA-43A6-9D36-D4A856CB2616}" presName="Name0" presStyleCnt="0">
        <dgm:presLayoutVars>
          <dgm:chPref val="1"/>
          <dgm:dir/>
          <dgm:animOne val="branch"/>
          <dgm:animLvl val="lvl"/>
          <dgm:resizeHandles/>
        </dgm:presLayoutVars>
      </dgm:prSet>
      <dgm:spPr/>
      <dgm:t>
        <a:bodyPr/>
        <a:lstStyle/>
        <a:p>
          <a:endParaRPr lang="es-CO"/>
        </a:p>
      </dgm:t>
    </dgm:pt>
    <dgm:pt modelId="{6652DA97-2224-463C-9DC2-967B50EA9732}" type="pres">
      <dgm:prSet presAssocID="{B5423636-F3D1-4E38-B2C3-BB0E4052F4C8}" presName="vertOne" presStyleCnt="0"/>
      <dgm:spPr/>
      <dgm:t>
        <a:bodyPr/>
        <a:lstStyle/>
        <a:p>
          <a:endParaRPr lang="es-CO"/>
        </a:p>
      </dgm:t>
    </dgm:pt>
    <dgm:pt modelId="{A4F3164C-27B3-4A40-AA8D-45D812A18E9D}" type="pres">
      <dgm:prSet presAssocID="{B5423636-F3D1-4E38-B2C3-BB0E4052F4C8}" presName="txOne" presStyleLbl="node0" presStyleIdx="0" presStyleCnt="1">
        <dgm:presLayoutVars>
          <dgm:chPref val="3"/>
        </dgm:presLayoutVars>
      </dgm:prSet>
      <dgm:spPr/>
      <dgm:t>
        <a:bodyPr/>
        <a:lstStyle/>
        <a:p>
          <a:endParaRPr lang="es-CO"/>
        </a:p>
      </dgm:t>
    </dgm:pt>
    <dgm:pt modelId="{B61FD1DC-090A-4464-8BA0-051CFD343118}" type="pres">
      <dgm:prSet presAssocID="{B5423636-F3D1-4E38-B2C3-BB0E4052F4C8}" presName="parTransOne" presStyleCnt="0"/>
      <dgm:spPr/>
      <dgm:t>
        <a:bodyPr/>
        <a:lstStyle/>
        <a:p>
          <a:endParaRPr lang="es-CO"/>
        </a:p>
      </dgm:t>
    </dgm:pt>
    <dgm:pt modelId="{F505D622-2518-4397-B7E5-56DD0B3600B5}" type="pres">
      <dgm:prSet presAssocID="{B5423636-F3D1-4E38-B2C3-BB0E4052F4C8}" presName="horzOne" presStyleCnt="0"/>
      <dgm:spPr/>
      <dgm:t>
        <a:bodyPr/>
        <a:lstStyle/>
        <a:p>
          <a:endParaRPr lang="es-CO"/>
        </a:p>
      </dgm:t>
    </dgm:pt>
    <dgm:pt modelId="{3453C4E9-DB2B-43DE-994F-E6A29FE2B31A}" type="pres">
      <dgm:prSet presAssocID="{7FBFB485-530E-4145-9171-2B43A6361260}" presName="vertTwo" presStyleCnt="0"/>
      <dgm:spPr/>
      <dgm:t>
        <a:bodyPr/>
        <a:lstStyle/>
        <a:p>
          <a:endParaRPr lang="es-CO"/>
        </a:p>
      </dgm:t>
    </dgm:pt>
    <dgm:pt modelId="{489B1D26-B3F8-48A5-BB82-B75DBB5A06ED}" type="pres">
      <dgm:prSet presAssocID="{7FBFB485-530E-4145-9171-2B43A6361260}" presName="txTwo" presStyleLbl="node2" presStyleIdx="0" presStyleCnt="2">
        <dgm:presLayoutVars>
          <dgm:chPref val="3"/>
        </dgm:presLayoutVars>
      </dgm:prSet>
      <dgm:spPr/>
      <dgm:t>
        <a:bodyPr/>
        <a:lstStyle/>
        <a:p>
          <a:endParaRPr lang="es-CO"/>
        </a:p>
      </dgm:t>
    </dgm:pt>
    <dgm:pt modelId="{68719501-6921-48CA-9343-1AD5A33B4ACF}" type="pres">
      <dgm:prSet presAssocID="{7FBFB485-530E-4145-9171-2B43A6361260}" presName="parTransTwo" presStyleCnt="0"/>
      <dgm:spPr/>
      <dgm:t>
        <a:bodyPr/>
        <a:lstStyle/>
        <a:p>
          <a:endParaRPr lang="es-CO"/>
        </a:p>
      </dgm:t>
    </dgm:pt>
    <dgm:pt modelId="{185FDDF1-35F2-4603-98AC-7496F482E7AC}" type="pres">
      <dgm:prSet presAssocID="{7FBFB485-530E-4145-9171-2B43A6361260}" presName="horzTwo" presStyleCnt="0"/>
      <dgm:spPr/>
      <dgm:t>
        <a:bodyPr/>
        <a:lstStyle/>
        <a:p>
          <a:endParaRPr lang="es-CO"/>
        </a:p>
      </dgm:t>
    </dgm:pt>
    <dgm:pt modelId="{D6A9BB5E-1E33-49DF-AD90-F15F2E3D0B7A}" type="pres">
      <dgm:prSet presAssocID="{D09A390B-F588-4225-9939-42EE0DC7BF01}" presName="vertThree" presStyleCnt="0"/>
      <dgm:spPr/>
      <dgm:t>
        <a:bodyPr/>
        <a:lstStyle/>
        <a:p>
          <a:endParaRPr lang="es-CO"/>
        </a:p>
      </dgm:t>
    </dgm:pt>
    <dgm:pt modelId="{9968FFC0-C0D1-4A00-B9E6-78DF3B252807}" type="pres">
      <dgm:prSet presAssocID="{D09A390B-F588-4225-9939-42EE0DC7BF01}" presName="txThree" presStyleLbl="node3" presStyleIdx="0" presStyleCnt="3">
        <dgm:presLayoutVars>
          <dgm:chPref val="3"/>
        </dgm:presLayoutVars>
      </dgm:prSet>
      <dgm:spPr/>
      <dgm:t>
        <a:bodyPr/>
        <a:lstStyle/>
        <a:p>
          <a:endParaRPr lang="es-CO"/>
        </a:p>
      </dgm:t>
    </dgm:pt>
    <dgm:pt modelId="{9C4A3F34-F73E-43E1-B8A7-A4131AA73B05}" type="pres">
      <dgm:prSet presAssocID="{D09A390B-F588-4225-9939-42EE0DC7BF01}" presName="horzThree" presStyleCnt="0"/>
      <dgm:spPr/>
      <dgm:t>
        <a:bodyPr/>
        <a:lstStyle/>
        <a:p>
          <a:endParaRPr lang="es-CO"/>
        </a:p>
      </dgm:t>
    </dgm:pt>
    <dgm:pt modelId="{9A41F1EC-E61B-49E6-BEF8-3C56DC58590F}" type="pres">
      <dgm:prSet presAssocID="{D9D78A0A-A6ED-407C-94CF-33BB671439D2}" presName="sibSpaceThree" presStyleCnt="0"/>
      <dgm:spPr/>
      <dgm:t>
        <a:bodyPr/>
        <a:lstStyle/>
        <a:p>
          <a:endParaRPr lang="es-CO"/>
        </a:p>
      </dgm:t>
    </dgm:pt>
    <dgm:pt modelId="{5FAA46F1-7978-45CC-82AD-E70B1739E7D1}" type="pres">
      <dgm:prSet presAssocID="{887EC815-8DF6-4DFA-B294-031197F825C6}" presName="vertThree" presStyleCnt="0"/>
      <dgm:spPr/>
      <dgm:t>
        <a:bodyPr/>
        <a:lstStyle/>
        <a:p>
          <a:endParaRPr lang="es-CO"/>
        </a:p>
      </dgm:t>
    </dgm:pt>
    <dgm:pt modelId="{E913F204-FB72-483B-B2E9-5B013E9484FB}" type="pres">
      <dgm:prSet presAssocID="{887EC815-8DF6-4DFA-B294-031197F825C6}" presName="txThree" presStyleLbl="node3" presStyleIdx="1" presStyleCnt="3">
        <dgm:presLayoutVars>
          <dgm:chPref val="3"/>
        </dgm:presLayoutVars>
      </dgm:prSet>
      <dgm:spPr/>
      <dgm:t>
        <a:bodyPr/>
        <a:lstStyle/>
        <a:p>
          <a:endParaRPr lang="es-CO"/>
        </a:p>
      </dgm:t>
    </dgm:pt>
    <dgm:pt modelId="{4442224D-10C3-4775-8FF3-7186BC43B52D}" type="pres">
      <dgm:prSet presAssocID="{887EC815-8DF6-4DFA-B294-031197F825C6}" presName="horzThree" presStyleCnt="0"/>
      <dgm:spPr/>
      <dgm:t>
        <a:bodyPr/>
        <a:lstStyle/>
        <a:p>
          <a:endParaRPr lang="es-CO"/>
        </a:p>
      </dgm:t>
    </dgm:pt>
    <dgm:pt modelId="{FFBDB5A5-9B0D-4517-8D41-F6FF43B54EEE}" type="pres">
      <dgm:prSet presAssocID="{7A93E9EC-7A9B-4809-94D5-D922D0BA9C88}" presName="sibSpaceTwo" presStyleCnt="0"/>
      <dgm:spPr/>
      <dgm:t>
        <a:bodyPr/>
        <a:lstStyle/>
        <a:p>
          <a:endParaRPr lang="es-CO"/>
        </a:p>
      </dgm:t>
    </dgm:pt>
    <dgm:pt modelId="{F64D824D-872E-4360-8561-B0F8CA55B71C}" type="pres">
      <dgm:prSet presAssocID="{A5339A1A-C1F2-4CD7-8FC4-866E34B05FCA}" presName="vertTwo" presStyleCnt="0"/>
      <dgm:spPr/>
      <dgm:t>
        <a:bodyPr/>
        <a:lstStyle/>
        <a:p>
          <a:endParaRPr lang="es-CO"/>
        </a:p>
      </dgm:t>
    </dgm:pt>
    <dgm:pt modelId="{58D0AAB9-41A4-43D6-8A99-CCB95A8FDAE6}" type="pres">
      <dgm:prSet presAssocID="{A5339A1A-C1F2-4CD7-8FC4-866E34B05FCA}" presName="txTwo" presStyleLbl="node2" presStyleIdx="1" presStyleCnt="2">
        <dgm:presLayoutVars>
          <dgm:chPref val="3"/>
        </dgm:presLayoutVars>
      </dgm:prSet>
      <dgm:spPr/>
      <dgm:t>
        <a:bodyPr/>
        <a:lstStyle/>
        <a:p>
          <a:endParaRPr lang="es-CO"/>
        </a:p>
      </dgm:t>
    </dgm:pt>
    <dgm:pt modelId="{19734CE3-AF47-4981-8592-DDB149F3ACD1}" type="pres">
      <dgm:prSet presAssocID="{A5339A1A-C1F2-4CD7-8FC4-866E34B05FCA}" presName="parTransTwo" presStyleCnt="0"/>
      <dgm:spPr/>
      <dgm:t>
        <a:bodyPr/>
        <a:lstStyle/>
        <a:p>
          <a:endParaRPr lang="es-CO"/>
        </a:p>
      </dgm:t>
    </dgm:pt>
    <dgm:pt modelId="{61BC8CB9-E4FF-4B4E-B798-C554AEAC92C6}" type="pres">
      <dgm:prSet presAssocID="{A5339A1A-C1F2-4CD7-8FC4-866E34B05FCA}" presName="horzTwo" presStyleCnt="0"/>
      <dgm:spPr/>
      <dgm:t>
        <a:bodyPr/>
        <a:lstStyle/>
        <a:p>
          <a:endParaRPr lang="es-CO"/>
        </a:p>
      </dgm:t>
    </dgm:pt>
    <dgm:pt modelId="{6DC74E9E-46ED-421B-BAFC-9A327521F4D2}" type="pres">
      <dgm:prSet presAssocID="{2C56B3E0-3AE4-4833-9847-FDC6ECD9CA85}" presName="vertThree" presStyleCnt="0"/>
      <dgm:spPr/>
      <dgm:t>
        <a:bodyPr/>
        <a:lstStyle/>
        <a:p>
          <a:endParaRPr lang="es-CO"/>
        </a:p>
      </dgm:t>
    </dgm:pt>
    <dgm:pt modelId="{5D1620BC-0972-4B80-B490-52F843BBB458}" type="pres">
      <dgm:prSet presAssocID="{2C56B3E0-3AE4-4833-9847-FDC6ECD9CA85}" presName="txThree" presStyleLbl="node3" presStyleIdx="2" presStyleCnt="3">
        <dgm:presLayoutVars>
          <dgm:chPref val="3"/>
        </dgm:presLayoutVars>
      </dgm:prSet>
      <dgm:spPr/>
      <dgm:t>
        <a:bodyPr/>
        <a:lstStyle/>
        <a:p>
          <a:endParaRPr lang="es-CO"/>
        </a:p>
      </dgm:t>
    </dgm:pt>
    <dgm:pt modelId="{004B5DA5-718C-43BB-A55C-891865F6E153}" type="pres">
      <dgm:prSet presAssocID="{2C56B3E0-3AE4-4833-9847-FDC6ECD9CA85}" presName="horzThree" presStyleCnt="0"/>
      <dgm:spPr/>
      <dgm:t>
        <a:bodyPr/>
        <a:lstStyle/>
        <a:p>
          <a:endParaRPr lang="es-CO"/>
        </a:p>
      </dgm:t>
    </dgm:pt>
  </dgm:ptLst>
  <dgm:cxnLst>
    <dgm:cxn modelId="{5832359C-F7C2-49AF-B609-5F02DF951624}" type="presOf" srcId="{B5423636-F3D1-4E38-B2C3-BB0E4052F4C8}" destId="{A4F3164C-27B3-4A40-AA8D-45D812A18E9D}" srcOrd="0" destOrd="0" presId="urn:microsoft.com/office/officeart/2005/8/layout/hierarchy4"/>
    <dgm:cxn modelId="{14D5F888-C0D6-437D-BF7B-4ED9E4A48B16}" type="presOf" srcId="{D09A390B-F588-4225-9939-42EE0DC7BF01}" destId="{9968FFC0-C0D1-4A00-B9E6-78DF3B252807}" srcOrd="0" destOrd="0" presId="urn:microsoft.com/office/officeart/2005/8/layout/hierarchy4"/>
    <dgm:cxn modelId="{B6064944-6E50-4557-80F6-832AE7031426}" srcId="{A5339A1A-C1F2-4CD7-8FC4-866E34B05FCA}" destId="{2C56B3E0-3AE4-4833-9847-FDC6ECD9CA85}" srcOrd="0" destOrd="0" parTransId="{BFC8BA3E-8D98-4F5D-B960-026D27AB25FE}" sibTransId="{398BC0A3-3B5B-41D5-8020-2690C918AE0A}"/>
    <dgm:cxn modelId="{47AB6546-21F6-48BF-ACB8-8A7B913D07A6}" srcId="{B5423636-F3D1-4E38-B2C3-BB0E4052F4C8}" destId="{A5339A1A-C1F2-4CD7-8FC4-866E34B05FCA}" srcOrd="1" destOrd="0" parTransId="{E10461B9-157D-4F86-B704-1F0BA0028D21}" sibTransId="{A0DFF9F9-375C-494E-A4EB-33417C0FCFE4}"/>
    <dgm:cxn modelId="{3BBCE87D-B638-4F7A-8A3B-A7C0DD783547}" srcId="{7FBFB485-530E-4145-9171-2B43A6361260}" destId="{887EC815-8DF6-4DFA-B294-031197F825C6}" srcOrd="1" destOrd="0" parTransId="{E7087096-A953-4510-996C-41FEDB812280}" sibTransId="{F5D639CF-A3F9-458C-8A08-4AD2EEA3F5D6}"/>
    <dgm:cxn modelId="{CBC3463C-DF70-49E9-8F8B-1BE7D5140688}" srcId="{7FBFB485-530E-4145-9171-2B43A6361260}" destId="{D09A390B-F588-4225-9939-42EE0DC7BF01}" srcOrd="0" destOrd="0" parTransId="{B5A8DED2-A8E0-4ED7-B42D-2098779231CF}" sibTransId="{D9D78A0A-A6ED-407C-94CF-33BB671439D2}"/>
    <dgm:cxn modelId="{A3067305-4358-47DE-9B6E-DF418D982AD8}" type="presOf" srcId="{2C56B3E0-3AE4-4833-9847-FDC6ECD9CA85}" destId="{5D1620BC-0972-4B80-B490-52F843BBB458}" srcOrd="0" destOrd="0" presId="urn:microsoft.com/office/officeart/2005/8/layout/hierarchy4"/>
    <dgm:cxn modelId="{0B21D9EF-81BD-4711-81DB-8C127BB1F641}" srcId="{FA2DFA61-13AA-43A6-9D36-D4A856CB2616}" destId="{B5423636-F3D1-4E38-B2C3-BB0E4052F4C8}" srcOrd="0" destOrd="0" parTransId="{A0EEBF56-B5E2-4E25-8491-225E55221150}" sibTransId="{B270F98B-794A-4501-BC69-1285F1A41557}"/>
    <dgm:cxn modelId="{0F042928-A60B-45BE-9DB6-5EDD96A0D466}" type="presOf" srcId="{7FBFB485-530E-4145-9171-2B43A6361260}" destId="{489B1D26-B3F8-48A5-BB82-B75DBB5A06ED}" srcOrd="0" destOrd="0" presId="urn:microsoft.com/office/officeart/2005/8/layout/hierarchy4"/>
    <dgm:cxn modelId="{B22F9584-9334-49CA-97C1-FF8D13F1FE52}" type="presOf" srcId="{A5339A1A-C1F2-4CD7-8FC4-866E34B05FCA}" destId="{58D0AAB9-41A4-43D6-8A99-CCB95A8FDAE6}" srcOrd="0" destOrd="0" presId="urn:microsoft.com/office/officeart/2005/8/layout/hierarchy4"/>
    <dgm:cxn modelId="{C2ABF83D-A124-4D1D-920C-ABA1DC248770}" type="presOf" srcId="{FA2DFA61-13AA-43A6-9D36-D4A856CB2616}" destId="{76BC66D1-3C08-4A6B-99DC-222D1ADC9ED1}" srcOrd="0" destOrd="0" presId="urn:microsoft.com/office/officeart/2005/8/layout/hierarchy4"/>
    <dgm:cxn modelId="{318F59D4-DF45-45C1-A4FD-680D8D7722A6}" type="presOf" srcId="{887EC815-8DF6-4DFA-B294-031197F825C6}" destId="{E913F204-FB72-483B-B2E9-5B013E9484FB}" srcOrd="0" destOrd="0" presId="urn:microsoft.com/office/officeart/2005/8/layout/hierarchy4"/>
    <dgm:cxn modelId="{15789C7C-8706-4545-AE0A-38C1AC4F8CEC}" srcId="{B5423636-F3D1-4E38-B2C3-BB0E4052F4C8}" destId="{7FBFB485-530E-4145-9171-2B43A6361260}" srcOrd="0" destOrd="0" parTransId="{88C05884-144D-43E8-860C-65B3968F4FE3}" sibTransId="{7A93E9EC-7A9B-4809-94D5-D922D0BA9C88}"/>
    <dgm:cxn modelId="{53F54BC9-5E51-4999-8553-BDA9FC9EBA05}" type="presParOf" srcId="{76BC66D1-3C08-4A6B-99DC-222D1ADC9ED1}" destId="{6652DA97-2224-463C-9DC2-967B50EA9732}" srcOrd="0" destOrd="0" presId="urn:microsoft.com/office/officeart/2005/8/layout/hierarchy4"/>
    <dgm:cxn modelId="{B2A26263-AAFE-47B3-A869-C142A02BF0B7}" type="presParOf" srcId="{6652DA97-2224-463C-9DC2-967B50EA9732}" destId="{A4F3164C-27B3-4A40-AA8D-45D812A18E9D}" srcOrd="0" destOrd="0" presId="urn:microsoft.com/office/officeart/2005/8/layout/hierarchy4"/>
    <dgm:cxn modelId="{85FA91A4-9EF5-4075-A78A-EACCF08795BC}" type="presParOf" srcId="{6652DA97-2224-463C-9DC2-967B50EA9732}" destId="{B61FD1DC-090A-4464-8BA0-051CFD343118}" srcOrd="1" destOrd="0" presId="urn:microsoft.com/office/officeart/2005/8/layout/hierarchy4"/>
    <dgm:cxn modelId="{7E8F3BD1-4A4B-46B5-B312-332FAC67C6C9}" type="presParOf" srcId="{6652DA97-2224-463C-9DC2-967B50EA9732}" destId="{F505D622-2518-4397-B7E5-56DD0B3600B5}" srcOrd="2" destOrd="0" presId="urn:microsoft.com/office/officeart/2005/8/layout/hierarchy4"/>
    <dgm:cxn modelId="{6808F467-01E0-4A22-ADBF-1A265851F160}" type="presParOf" srcId="{F505D622-2518-4397-B7E5-56DD0B3600B5}" destId="{3453C4E9-DB2B-43DE-994F-E6A29FE2B31A}" srcOrd="0" destOrd="0" presId="urn:microsoft.com/office/officeart/2005/8/layout/hierarchy4"/>
    <dgm:cxn modelId="{F2790977-64E8-4A36-BC1F-48553315E626}" type="presParOf" srcId="{3453C4E9-DB2B-43DE-994F-E6A29FE2B31A}" destId="{489B1D26-B3F8-48A5-BB82-B75DBB5A06ED}" srcOrd="0" destOrd="0" presId="urn:microsoft.com/office/officeart/2005/8/layout/hierarchy4"/>
    <dgm:cxn modelId="{D4D6084A-720F-4813-833C-8C2BBAAE7DB8}" type="presParOf" srcId="{3453C4E9-DB2B-43DE-994F-E6A29FE2B31A}" destId="{68719501-6921-48CA-9343-1AD5A33B4ACF}" srcOrd="1" destOrd="0" presId="urn:microsoft.com/office/officeart/2005/8/layout/hierarchy4"/>
    <dgm:cxn modelId="{B5B9C88A-433C-4D7F-95B0-2BE13D3035DB}" type="presParOf" srcId="{3453C4E9-DB2B-43DE-994F-E6A29FE2B31A}" destId="{185FDDF1-35F2-4603-98AC-7496F482E7AC}" srcOrd="2" destOrd="0" presId="urn:microsoft.com/office/officeart/2005/8/layout/hierarchy4"/>
    <dgm:cxn modelId="{850DABA6-4386-4475-A807-D8D586B3CF7C}" type="presParOf" srcId="{185FDDF1-35F2-4603-98AC-7496F482E7AC}" destId="{D6A9BB5E-1E33-49DF-AD90-F15F2E3D0B7A}" srcOrd="0" destOrd="0" presId="urn:microsoft.com/office/officeart/2005/8/layout/hierarchy4"/>
    <dgm:cxn modelId="{B26C7B0D-ABA4-481B-9FAE-1BCF93CAC867}" type="presParOf" srcId="{D6A9BB5E-1E33-49DF-AD90-F15F2E3D0B7A}" destId="{9968FFC0-C0D1-4A00-B9E6-78DF3B252807}" srcOrd="0" destOrd="0" presId="urn:microsoft.com/office/officeart/2005/8/layout/hierarchy4"/>
    <dgm:cxn modelId="{1EBBE986-A80A-4FB7-A613-68494883A9AB}" type="presParOf" srcId="{D6A9BB5E-1E33-49DF-AD90-F15F2E3D0B7A}" destId="{9C4A3F34-F73E-43E1-B8A7-A4131AA73B05}" srcOrd="1" destOrd="0" presId="urn:microsoft.com/office/officeart/2005/8/layout/hierarchy4"/>
    <dgm:cxn modelId="{F2BCC730-3A88-45C7-A8BF-C7F887B90EFE}" type="presParOf" srcId="{185FDDF1-35F2-4603-98AC-7496F482E7AC}" destId="{9A41F1EC-E61B-49E6-BEF8-3C56DC58590F}" srcOrd="1" destOrd="0" presId="urn:microsoft.com/office/officeart/2005/8/layout/hierarchy4"/>
    <dgm:cxn modelId="{9B769FD0-4C80-4512-826D-1D2C49C27D3B}" type="presParOf" srcId="{185FDDF1-35F2-4603-98AC-7496F482E7AC}" destId="{5FAA46F1-7978-45CC-82AD-E70B1739E7D1}" srcOrd="2" destOrd="0" presId="urn:microsoft.com/office/officeart/2005/8/layout/hierarchy4"/>
    <dgm:cxn modelId="{C95952E5-F635-4C24-AAC4-E603776800D0}" type="presParOf" srcId="{5FAA46F1-7978-45CC-82AD-E70B1739E7D1}" destId="{E913F204-FB72-483B-B2E9-5B013E9484FB}" srcOrd="0" destOrd="0" presId="urn:microsoft.com/office/officeart/2005/8/layout/hierarchy4"/>
    <dgm:cxn modelId="{6282D4CF-A236-4A67-BA4D-9BCA61DA4E8A}" type="presParOf" srcId="{5FAA46F1-7978-45CC-82AD-E70B1739E7D1}" destId="{4442224D-10C3-4775-8FF3-7186BC43B52D}" srcOrd="1" destOrd="0" presId="urn:microsoft.com/office/officeart/2005/8/layout/hierarchy4"/>
    <dgm:cxn modelId="{84E9CB37-7D4B-4520-838D-274CD6EC6C91}" type="presParOf" srcId="{F505D622-2518-4397-B7E5-56DD0B3600B5}" destId="{FFBDB5A5-9B0D-4517-8D41-F6FF43B54EEE}" srcOrd="1" destOrd="0" presId="urn:microsoft.com/office/officeart/2005/8/layout/hierarchy4"/>
    <dgm:cxn modelId="{6DF506DB-87FB-4019-A566-DCF3B429F78B}" type="presParOf" srcId="{F505D622-2518-4397-B7E5-56DD0B3600B5}" destId="{F64D824D-872E-4360-8561-B0F8CA55B71C}" srcOrd="2" destOrd="0" presId="urn:microsoft.com/office/officeart/2005/8/layout/hierarchy4"/>
    <dgm:cxn modelId="{BB23AAF1-68F1-41A5-85E3-7277CDFBCDE6}" type="presParOf" srcId="{F64D824D-872E-4360-8561-B0F8CA55B71C}" destId="{58D0AAB9-41A4-43D6-8A99-CCB95A8FDAE6}" srcOrd="0" destOrd="0" presId="urn:microsoft.com/office/officeart/2005/8/layout/hierarchy4"/>
    <dgm:cxn modelId="{6CEC8EBD-F733-453E-800A-0BC2E5882EC0}" type="presParOf" srcId="{F64D824D-872E-4360-8561-B0F8CA55B71C}" destId="{19734CE3-AF47-4981-8592-DDB149F3ACD1}" srcOrd="1" destOrd="0" presId="urn:microsoft.com/office/officeart/2005/8/layout/hierarchy4"/>
    <dgm:cxn modelId="{82B1EC6B-06F4-428D-9F75-32FBD3832644}" type="presParOf" srcId="{F64D824D-872E-4360-8561-B0F8CA55B71C}" destId="{61BC8CB9-E4FF-4B4E-B798-C554AEAC92C6}" srcOrd="2" destOrd="0" presId="urn:microsoft.com/office/officeart/2005/8/layout/hierarchy4"/>
    <dgm:cxn modelId="{D6B9AE18-5D0D-4902-8BE4-137A0FA922E2}" type="presParOf" srcId="{61BC8CB9-E4FF-4B4E-B798-C554AEAC92C6}" destId="{6DC74E9E-46ED-421B-BAFC-9A327521F4D2}" srcOrd="0" destOrd="0" presId="urn:microsoft.com/office/officeart/2005/8/layout/hierarchy4"/>
    <dgm:cxn modelId="{82A32A99-C90C-4A89-A55D-DA596125C787}" type="presParOf" srcId="{6DC74E9E-46ED-421B-BAFC-9A327521F4D2}" destId="{5D1620BC-0972-4B80-B490-52F843BBB458}" srcOrd="0" destOrd="0" presId="urn:microsoft.com/office/officeart/2005/8/layout/hierarchy4"/>
    <dgm:cxn modelId="{8E30CC50-E6F1-4C2A-B300-EA526C99C84B}" type="presParOf" srcId="{6DC74E9E-46ED-421B-BAFC-9A327521F4D2}" destId="{004B5DA5-718C-43BB-A55C-891865F6E153}"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2DFA61-13AA-43A6-9D36-D4A856CB2616}" type="doc">
      <dgm:prSet loTypeId="urn:microsoft.com/office/officeart/2005/8/layout/hierarchy4" loCatId="list" qsTypeId="urn:microsoft.com/office/officeart/2005/8/quickstyle/simple4" qsCatId="simple" csTypeId="urn:microsoft.com/office/officeart/2005/8/colors/colorful3" csCatId="colorful" phldr="1"/>
      <dgm:spPr/>
      <dgm:t>
        <a:bodyPr/>
        <a:lstStyle/>
        <a:p>
          <a:endParaRPr lang="es-CO"/>
        </a:p>
      </dgm:t>
    </dgm:pt>
    <dgm:pt modelId="{B5423636-F3D1-4E38-B2C3-BB0E4052F4C8}">
      <dgm:prSet phldrT="[Texto]" custT="1"/>
      <dgm:spPr/>
      <dgm:t>
        <a:bodyPr/>
        <a:lstStyle/>
        <a:p>
          <a:r>
            <a:rPr lang="es-CO" sz="3500" dirty="0" smtClean="0">
              <a:latin typeface="Arial" pitchFamily="34" charset="0"/>
              <a:cs typeface="Arial" pitchFamily="34" charset="0"/>
            </a:rPr>
            <a:t>Siglo XVIII y la primera mitad del XIX </a:t>
          </a:r>
          <a:endParaRPr lang="es-CO" sz="3500" dirty="0">
            <a:latin typeface="Arial" pitchFamily="34" charset="0"/>
            <a:cs typeface="Arial" pitchFamily="34" charset="0"/>
          </a:endParaRPr>
        </a:p>
      </dgm:t>
    </dgm:pt>
    <dgm:pt modelId="{A0EEBF56-B5E2-4E25-8491-225E55221150}" type="parTrans" cxnId="{0B21D9EF-81BD-4711-81DB-8C127BB1F641}">
      <dgm:prSet/>
      <dgm:spPr/>
      <dgm:t>
        <a:bodyPr/>
        <a:lstStyle/>
        <a:p>
          <a:endParaRPr lang="es-CO">
            <a:latin typeface="Arial" pitchFamily="34" charset="0"/>
            <a:cs typeface="Arial" pitchFamily="34" charset="0"/>
          </a:endParaRPr>
        </a:p>
      </dgm:t>
    </dgm:pt>
    <dgm:pt modelId="{B270F98B-794A-4501-BC69-1285F1A41557}" type="sibTrans" cxnId="{0B21D9EF-81BD-4711-81DB-8C127BB1F641}">
      <dgm:prSet/>
      <dgm:spPr/>
      <dgm:t>
        <a:bodyPr/>
        <a:lstStyle/>
        <a:p>
          <a:endParaRPr lang="es-CO">
            <a:latin typeface="Arial" pitchFamily="34" charset="0"/>
            <a:cs typeface="Arial" pitchFamily="34" charset="0"/>
          </a:endParaRPr>
        </a:p>
      </dgm:t>
    </dgm:pt>
    <dgm:pt modelId="{7FBFB485-530E-4145-9171-2B43A6361260}">
      <dgm:prSet phldrT="[Texto]"/>
      <dgm:spPr/>
      <dgm:t>
        <a:bodyPr/>
        <a:lstStyle/>
        <a:p>
          <a:r>
            <a:rPr lang="es-CO" dirty="0" smtClean="0">
              <a:latin typeface="Arial" pitchFamily="34" charset="0"/>
              <a:cs typeface="Arial" pitchFamily="34" charset="0"/>
            </a:rPr>
            <a:t>Los documentos de archivo recibieron una clasificación distinta al orden que tuvieron en las oficinas productoras.</a:t>
          </a:r>
        </a:p>
        <a:p>
          <a:r>
            <a:rPr lang="es-CO" dirty="0" smtClean="0">
              <a:latin typeface="Arial" pitchFamily="34" charset="0"/>
              <a:cs typeface="Arial" pitchFamily="34" charset="0"/>
            </a:rPr>
            <a:t>El orden original de los documentos fue destruido.</a:t>
          </a:r>
        </a:p>
        <a:p>
          <a:r>
            <a:rPr lang="es-CO" dirty="0" smtClean="0">
              <a:latin typeface="Arial" pitchFamily="34" charset="0"/>
              <a:cs typeface="Arial" pitchFamily="34" charset="0"/>
            </a:rPr>
            <a:t>Los documentos mezclados sin tener en cuenta su procedencia.</a:t>
          </a:r>
          <a:endParaRPr lang="es-CO" dirty="0">
            <a:latin typeface="Arial" pitchFamily="34" charset="0"/>
            <a:cs typeface="Arial" pitchFamily="34" charset="0"/>
          </a:endParaRPr>
        </a:p>
      </dgm:t>
    </dgm:pt>
    <dgm:pt modelId="{88C05884-144D-43E8-860C-65B3968F4FE3}" type="parTrans" cxnId="{15789C7C-8706-4545-AE0A-38C1AC4F8CEC}">
      <dgm:prSet/>
      <dgm:spPr/>
      <dgm:t>
        <a:bodyPr/>
        <a:lstStyle/>
        <a:p>
          <a:endParaRPr lang="es-CO">
            <a:latin typeface="Arial" pitchFamily="34" charset="0"/>
            <a:cs typeface="Arial" pitchFamily="34" charset="0"/>
          </a:endParaRPr>
        </a:p>
      </dgm:t>
    </dgm:pt>
    <dgm:pt modelId="{7A93E9EC-7A9B-4809-94D5-D922D0BA9C88}" type="sibTrans" cxnId="{15789C7C-8706-4545-AE0A-38C1AC4F8CEC}">
      <dgm:prSet/>
      <dgm:spPr/>
      <dgm:t>
        <a:bodyPr/>
        <a:lstStyle/>
        <a:p>
          <a:endParaRPr lang="es-CO">
            <a:latin typeface="Arial" pitchFamily="34" charset="0"/>
            <a:cs typeface="Arial" pitchFamily="34" charset="0"/>
          </a:endParaRPr>
        </a:p>
      </dgm:t>
    </dgm:pt>
    <dgm:pt modelId="{A5339A1A-C1F2-4CD7-8FC4-866E34B05FCA}">
      <dgm:prSet phldrT="[Texto]"/>
      <dgm:spPr/>
      <dgm:t>
        <a:bodyPr/>
        <a:lstStyle/>
        <a:p>
          <a:r>
            <a:rPr lang="es-CO" dirty="0" smtClean="0">
              <a:latin typeface="Arial" pitchFamily="34" charset="0"/>
              <a:cs typeface="Arial" pitchFamily="34" charset="0"/>
            </a:rPr>
            <a:t>La clasificación se basó únicamente en su contenido, según el «principio de pertenencia» o «por materia»</a:t>
          </a:r>
        </a:p>
      </dgm:t>
    </dgm:pt>
    <dgm:pt modelId="{E10461B9-157D-4F86-B704-1F0BA0028D21}" type="parTrans" cxnId="{47AB6546-21F6-48BF-ACB8-8A7B913D07A6}">
      <dgm:prSet/>
      <dgm:spPr/>
      <dgm:t>
        <a:bodyPr/>
        <a:lstStyle/>
        <a:p>
          <a:endParaRPr lang="es-CO">
            <a:latin typeface="Arial" pitchFamily="34" charset="0"/>
            <a:cs typeface="Arial" pitchFamily="34" charset="0"/>
          </a:endParaRPr>
        </a:p>
      </dgm:t>
    </dgm:pt>
    <dgm:pt modelId="{A0DFF9F9-375C-494E-A4EB-33417C0FCFE4}" type="sibTrans" cxnId="{47AB6546-21F6-48BF-ACB8-8A7B913D07A6}">
      <dgm:prSet/>
      <dgm:spPr/>
      <dgm:t>
        <a:bodyPr/>
        <a:lstStyle/>
        <a:p>
          <a:endParaRPr lang="es-CO">
            <a:latin typeface="Arial" pitchFamily="34" charset="0"/>
            <a:cs typeface="Arial" pitchFamily="34" charset="0"/>
          </a:endParaRPr>
        </a:p>
      </dgm:t>
    </dgm:pt>
    <dgm:pt modelId="{76BC66D1-3C08-4A6B-99DC-222D1ADC9ED1}" type="pres">
      <dgm:prSet presAssocID="{FA2DFA61-13AA-43A6-9D36-D4A856CB2616}" presName="Name0" presStyleCnt="0">
        <dgm:presLayoutVars>
          <dgm:chPref val="1"/>
          <dgm:dir/>
          <dgm:animOne val="branch"/>
          <dgm:animLvl val="lvl"/>
          <dgm:resizeHandles/>
        </dgm:presLayoutVars>
      </dgm:prSet>
      <dgm:spPr/>
      <dgm:t>
        <a:bodyPr/>
        <a:lstStyle/>
        <a:p>
          <a:endParaRPr lang="es-CO"/>
        </a:p>
      </dgm:t>
    </dgm:pt>
    <dgm:pt modelId="{6652DA97-2224-463C-9DC2-967B50EA9732}" type="pres">
      <dgm:prSet presAssocID="{B5423636-F3D1-4E38-B2C3-BB0E4052F4C8}" presName="vertOne" presStyleCnt="0"/>
      <dgm:spPr/>
      <dgm:t>
        <a:bodyPr/>
        <a:lstStyle/>
        <a:p>
          <a:endParaRPr lang="es-CO"/>
        </a:p>
      </dgm:t>
    </dgm:pt>
    <dgm:pt modelId="{A4F3164C-27B3-4A40-AA8D-45D812A18E9D}" type="pres">
      <dgm:prSet presAssocID="{B5423636-F3D1-4E38-B2C3-BB0E4052F4C8}" presName="txOne" presStyleLbl="node0" presStyleIdx="0" presStyleCnt="1" custScaleY="71544" custLinFactNeighborX="-4207" custLinFactNeighborY="-48957">
        <dgm:presLayoutVars>
          <dgm:chPref val="3"/>
        </dgm:presLayoutVars>
      </dgm:prSet>
      <dgm:spPr/>
      <dgm:t>
        <a:bodyPr/>
        <a:lstStyle/>
        <a:p>
          <a:endParaRPr lang="es-CO"/>
        </a:p>
      </dgm:t>
    </dgm:pt>
    <dgm:pt modelId="{B61FD1DC-090A-4464-8BA0-051CFD343118}" type="pres">
      <dgm:prSet presAssocID="{B5423636-F3D1-4E38-B2C3-BB0E4052F4C8}" presName="parTransOne" presStyleCnt="0"/>
      <dgm:spPr/>
      <dgm:t>
        <a:bodyPr/>
        <a:lstStyle/>
        <a:p>
          <a:endParaRPr lang="es-CO"/>
        </a:p>
      </dgm:t>
    </dgm:pt>
    <dgm:pt modelId="{F505D622-2518-4397-B7E5-56DD0B3600B5}" type="pres">
      <dgm:prSet presAssocID="{B5423636-F3D1-4E38-B2C3-BB0E4052F4C8}" presName="horzOne" presStyleCnt="0"/>
      <dgm:spPr/>
      <dgm:t>
        <a:bodyPr/>
        <a:lstStyle/>
        <a:p>
          <a:endParaRPr lang="es-CO"/>
        </a:p>
      </dgm:t>
    </dgm:pt>
    <dgm:pt modelId="{3453C4E9-DB2B-43DE-994F-E6A29FE2B31A}" type="pres">
      <dgm:prSet presAssocID="{7FBFB485-530E-4145-9171-2B43A6361260}" presName="vertTwo" presStyleCnt="0"/>
      <dgm:spPr/>
      <dgm:t>
        <a:bodyPr/>
        <a:lstStyle/>
        <a:p>
          <a:endParaRPr lang="es-CO"/>
        </a:p>
      </dgm:t>
    </dgm:pt>
    <dgm:pt modelId="{489B1D26-B3F8-48A5-BB82-B75DBB5A06ED}" type="pres">
      <dgm:prSet presAssocID="{7FBFB485-530E-4145-9171-2B43A6361260}" presName="txTwo" presStyleLbl="node2" presStyleIdx="0" presStyleCnt="2">
        <dgm:presLayoutVars>
          <dgm:chPref val="3"/>
        </dgm:presLayoutVars>
      </dgm:prSet>
      <dgm:spPr/>
      <dgm:t>
        <a:bodyPr/>
        <a:lstStyle/>
        <a:p>
          <a:endParaRPr lang="es-CO"/>
        </a:p>
      </dgm:t>
    </dgm:pt>
    <dgm:pt modelId="{185FDDF1-35F2-4603-98AC-7496F482E7AC}" type="pres">
      <dgm:prSet presAssocID="{7FBFB485-530E-4145-9171-2B43A6361260}" presName="horzTwo" presStyleCnt="0"/>
      <dgm:spPr/>
      <dgm:t>
        <a:bodyPr/>
        <a:lstStyle/>
        <a:p>
          <a:endParaRPr lang="es-CO"/>
        </a:p>
      </dgm:t>
    </dgm:pt>
    <dgm:pt modelId="{FFBDB5A5-9B0D-4517-8D41-F6FF43B54EEE}" type="pres">
      <dgm:prSet presAssocID="{7A93E9EC-7A9B-4809-94D5-D922D0BA9C88}" presName="sibSpaceTwo" presStyleCnt="0"/>
      <dgm:spPr/>
      <dgm:t>
        <a:bodyPr/>
        <a:lstStyle/>
        <a:p>
          <a:endParaRPr lang="es-CO"/>
        </a:p>
      </dgm:t>
    </dgm:pt>
    <dgm:pt modelId="{F64D824D-872E-4360-8561-B0F8CA55B71C}" type="pres">
      <dgm:prSet presAssocID="{A5339A1A-C1F2-4CD7-8FC4-866E34B05FCA}" presName="vertTwo" presStyleCnt="0"/>
      <dgm:spPr/>
      <dgm:t>
        <a:bodyPr/>
        <a:lstStyle/>
        <a:p>
          <a:endParaRPr lang="es-CO"/>
        </a:p>
      </dgm:t>
    </dgm:pt>
    <dgm:pt modelId="{58D0AAB9-41A4-43D6-8A99-CCB95A8FDAE6}" type="pres">
      <dgm:prSet presAssocID="{A5339A1A-C1F2-4CD7-8FC4-866E34B05FCA}" presName="txTwo" presStyleLbl="node2" presStyleIdx="1" presStyleCnt="2">
        <dgm:presLayoutVars>
          <dgm:chPref val="3"/>
        </dgm:presLayoutVars>
      </dgm:prSet>
      <dgm:spPr/>
      <dgm:t>
        <a:bodyPr/>
        <a:lstStyle/>
        <a:p>
          <a:endParaRPr lang="es-CO"/>
        </a:p>
      </dgm:t>
    </dgm:pt>
    <dgm:pt modelId="{61BC8CB9-E4FF-4B4E-B798-C554AEAC92C6}" type="pres">
      <dgm:prSet presAssocID="{A5339A1A-C1F2-4CD7-8FC4-866E34B05FCA}" presName="horzTwo" presStyleCnt="0"/>
      <dgm:spPr/>
      <dgm:t>
        <a:bodyPr/>
        <a:lstStyle/>
        <a:p>
          <a:endParaRPr lang="es-CO"/>
        </a:p>
      </dgm:t>
    </dgm:pt>
  </dgm:ptLst>
  <dgm:cxnLst>
    <dgm:cxn modelId="{7C84407E-EB8E-4CFA-A9ED-61C914754B80}" type="presOf" srcId="{B5423636-F3D1-4E38-B2C3-BB0E4052F4C8}" destId="{A4F3164C-27B3-4A40-AA8D-45D812A18E9D}" srcOrd="0" destOrd="0" presId="urn:microsoft.com/office/officeart/2005/8/layout/hierarchy4"/>
    <dgm:cxn modelId="{18C668B9-6E58-4D5D-9DF5-12456B50BD3C}" type="presOf" srcId="{7FBFB485-530E-4145-9171-2B43A6361260}" destId="{489B1D26-B3F8-48A5-BB82-B75DBB5A06ED}" srcOrd="0" destOrd="0" presId="urn:microsoft.com/office/officeart/2005/8/layout/hierarchy4"/>
    <dgm:cxn modelId="{15789C7C-8706-4545-AE0A-38C1AC4F8CEC}" srcId="{B5423636-F3D1-4E38-B2C3-BB0E4052F4C8}" destId="{7FBFB485-530E-4145-9171-2B43A6361260}" srcOrd="0" destOrd="0" parTransId="{88C05884-144D-43E8-860C-65B3968F4FE3}" sibTransId="{7A93E9EC-7A9B-4809-94D5-D922D0BA9C88}"/>
    <dgm:cxn modelId="{47AB6546-21F6-48BF-ACB8-8A7B913D07A6}" srcId="{B5423636-F3D1-4E38-B2C3-BB0E4052F4C8}" destId="{A5339A1A-C1F2-4CD7-8FC4-866E34B05FCA}" srcOrd="1" destOrd="0" parTransId="{E10461B9-157D-4F86-B704-1F0BA0028D21}" sibTransId="{A0DFF9F9-375C-494E-A4EB-33417C0FCFE4}"/>
    <dgm:cxn modelId="{0B21D9EF-81BD-4711-81DB-8C127BB1F641}" srcId="{FA2DFA61-13AA-43A6-9D36-D4A856CB2616}" destId="{B5423636-F3D1-4E38-B2C3-BB0E4052F4C8}" srcOrd="0" destOrd="0" parTransId="{A0EEBF56-B5E2-4E25-8491-225E55221150}" sibTransId="{B270F98B-794A-4501-BC69-1285F1A41557}"/>
    <dgm:cxn modelId="{978A9027-DB22-4D87-AE39-3AD5EBB38654}" type="presOf" srcId="{A5339A1A-C1F2-4CD7-8FC4-866E34B05FCA}" destId="{58D0AAB9-41A4-43D6-8A99-CCB95A8FDAE6}" srcOrd="0" destOrd="0" presId="urn:microsoft.com/office/officeart/2005/8/layout/hierarchy4"/>
    <dgm:cxn modelId="{1339D212-6629-4A8B-95F0-B62DE58E341E}" type="presOf" srcId="{FA2DFA61-13AA-43A6-9D36-D4A856CB2616}" destId="{76BC66D1-3C08-4A6B-99DC-222D1ADC9ED1}" srcOrd="0" destOrd="0" presId="urn:microsoft.com/office/officeart/2005/8/layout/hierarchy4"/>
    <dgm:cxn modelId="{B73E9C0B-0F1A-4D4B-B507-8F4DCCBB6FFC}" type="presParOf" srcId="{76BC66D1-3C08-4A6B-99DC-222D1ADC9ED1}" destId="{6652DA97-2224-463C-9DC2-967B50EA9732}" srcOrd="0" destOrd="0" presId="urn:microsoft.com/office/officeart/2005/8/layout/hierarchy4"/>
    <dgm:cxn modelId="{725A872E-6E1B-441E-AEED-5F41C00DF567}" type="presParOf" srcId="{6652DA97-2224-463C-9DC2-967B50EA9732}" destId="{A4F3164C-27B3-4A40-AA8D-45D812A18E9D}" srcOrd="0" destOrd="0" presId="urn:microsoft.com/office/officeart/2005/8/layout/hierarchy4"/>
    <dgm:cxn modelId="{05C54075-7BDB-4A19-97A6-64A498C00C11}" type="presParOf" srcId="{6652DA97-2224-463C-9DC2-967B50EA9732}" destId="{B61FD1DC-090A-4464-8BA0-051CFD343118}" srcOrd="1" destOrd="0" presId="urn:microsoft.com/office/officeart/2005/8/layout/hierarchy4"/>
    <dgm:cxn modelId="{E30C0EDE-78D5-4CCA-9D5A-3B32BC8340E3}" type="presParOf" srcId="{6652DA97-2224-463C-9DC2-967B50EA9732}" destId="{F505D622-2518-4397-B7E5-56DD0B3600B5}" srcOrd="2" destOrd="0" presId="urn:microsoft.com/office/officeart/2005/8/layout/hierarchy4"/>
    <dgm:cxn modelId="{2E8F8182-7E31-4D19-8566-B5DC24FD5BE5}" type="presParOf" srcId="{F505D622-2518-4397-B7E5-56DD0B3600B5}" destId="{3453C4E9-DB2B-43DE-994F-E6A29FE2B31A}" srcOrd="0" destOrd="0" presId="urn:microsoft.com/office/officeart/2005/8/layout/hierarchy4"/>
    <dgm:cxn modelId="{3E43FFDD-22AC-4D5F-BAF3-285D272AB47D}" type="presParOf" srcId="{3453C4E9-DB2B-43DE-994F-E6A29FE2B31A}" destId="{489B1D26-B3F8-48A5-BB82-B75DBB5A06ED}" srcOrd="0" destOrd="0" presId="urn:microsoft.com/office/officeart/2005/8/layout/hierarchy4"/>
    <dgm:cxn modelId="{8686EA0C-B253-4C31-8FDF-BA02B014CF52}" type="presParOf" srcId="{3453C4E9-DB2B-43DE-994F-E6A29FE2B31A}" destId="{185FDDF1-35F2-4603-98AC-7496F482E7AC}" srcOrd="1" destOrd="0" presId="urn:microsoft.com/office/officeart/2005/8/layout/hierarchy4"/>
    <dgm:cxn modelId="{A15B38CE-995A-45C4-BF75-B3B0605622FC}" type="presParOf" srcId="{F505D622-2518-4397-B7E5-56DD0B3600B5}" destId="{FFBDB5A5-9B0D-4517-8D41-F6FF43B54EEE}" srcOrd="1" destOrd="0" presId="urn:microsoft.com/office/officeart/2005/8/layout/hierarchy4"/>
    <dgm:cxn modelId="{15A85D8C-2E9B-4FE5-98B2-D648C59D99B2}" type="presParOf" srcId="{F505D622-2518-4397-B7E5-56DD0B3600B5}" destId="{F64D824D-872E-4360-8561-B0F8CA55B71C}" srcOrd="2" destOrd="0" presId="urn:microsoft.com/office/officeart/2005/8/layout/hierarchy4"/>
    <dgm:cxn modelId="{3EFDC831-1C7B-4433-8ED1-84DF287D25AA}" type="presParOf" srcId="{F64D824D-872E-4360-8561-B0F8CA55B71C}" destId="{58D0AAB9-41A4-43D6-8A99-CCB95A8FDAE6}" srcOrd="0" destOrd="0" presId="urn:microsoft.com/office/officeart/2005/8/layout/hierarchy4"/>
    <dgm:cxn modelId="{4FBAF58F-B35D-499B-8F47-F816B80F31B7}" type="presParOf" srcId="{F64D824D-872E-4360-8561-B0F8CA55B71C}" destId="{61BC8CB9-E4FF-4B4E-B798-C554AEAC92C6}"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733A03-161D-44CF-A7F8-9C7DACC4E801}" type="doc">
      <dgm:prSet loTypeId="urn:microsoft.com/office/officeart/2005/8/layout/hProcess10#1" loCatId="picture" qsTypeId="urn:microsoft.com/office/officeart/2005/8/quickstyle/simple2" qsCatId="simple" csTypeId="urn:microsoft.com/office/officeart/2005/8/colors/accent1_2" csCatId="accent1" phldr="1"/>
      <dgm:spPr/>
      <dgm:t>
        <a:bodyPr/>
        <a:lstStyle/>
        <a:p>
          <a:endParaRPr lang="es-CO"/>
        </a:p>
      </dgm:t>
    </dgm:pt>
    <dgm:pt modelId="{358CD284-B53B-4EF7-88DB-5836B39A4FB1}">
      <dgm:prSet phldrT="[Texto]" custT="1"/>
      <dgm:spPr/>
      <dgm:t>
        <a:bodyPr/>
        <a:lstStyle/>
        <a:p>
          <a:r>
            <a:rPr lang="es-CO" sz="1600" dirty="0" smtClean="0"/>
            <a:t>Vinculación a las prácticas tradicionales de la administración francesa, lo que ha venido limitando su capacidad de innovación</a:t>
          </a:r>
          <a:endParaRPr lang="es-CO" sz="1600" dirty="0"/>
        </a:p>
      </dgm:t>
    </dgm:pt>
    <dgm:pt modelId="{7739188C-76FB-4219-ADF4-8350C1F2D008}" type="parTrans" cxnId="{B9AC88DD-025C-4A7C-8BBD-A94FDEDCEA1A}">
      <dgm:prSet/>
      <dgm:spPr/>
      <dgm:t>
        <a:bodyPr/>
        <a:lstStyle/>
        <a:p>
          <a:endParaRPr lang="es-CO"/>
        </a:p>
      </dgm:t>
    </dgm:pt>
    <dgm:pt modelId="{077CFFFC-1DC6-48F7-B3F7-6C4B6851DEA1}" type="sibTrans" cxnId="{B9AC88DD-025C-4A7C-8BBD-A94FDEDCEA1A}">
      <dgm:prSet/>
      <dgm:spPr/>
      <dgm:t>
        <a:bodyPr/>
        <a:lstStyle/>
        <a:p>
          <a:endParaRPr lang="es-CO"/>
        </a:p>
      </dgm:t>
    </dgm:pt>
    <dgm:pt modelId="{880BE725-32D8-4234-9BF0-A854BE17CDBF}">
      <dgm:prSet phldrT="[Texto]" custT="1"/>
      <dgm:spPr/>
      <dgm:t>
        <a:bodyPr/>
        <a:lstStyle/>
        <a:p>
          <a:r>
            <a:rPr lang="es-CO" sz="1600" dirty="0" smtClean="0"/>
            <a:t>Inexistencia de un cuerpo de funcionarios específicamente formados responsables de la documentación en la fase activa de las administraciones.</a:t>
          </a:r>
          <a:endParaRPr lang="es-CO" sz="1600" dirty="0"/>
        </a:p>
      </dgm:t>
    </dgm:pt>
    <dgm:pt modelId="{07787B93-4A59-4094-90EA-B5A6B8C3DC99}" type="parTrans" cxnId="{7F5907B1-C22A-42D6-AB8E-F908BDA844E2}">
      <dgm:prSet/>
      <dgm:spPr/>
      <dgm:t>
        <a:bodyPr/>
        <a:lstStyle/>
        <a:p>
          <a:endParaRPr lang="es-CO"/>
        </a:p>
      </dgm:t>
    </dgm:pt>
    <dgm:pt modelId="{FBFFBC8E-9A4C-46BB-AB80-D64FEE75FA32}" type="sibTrans" cxnId="{7F5907B1-C22A-42D6-AB8E-F908BDA844E2}">
      <dgm:prSet/>
      <dgm:spPr/>
      <dgm:t>
        <a:bodyPr/>
        <a:lstStyle/>
        <a:p>
          <a:endParaRPr lang="es-CO"/>
        </a:p>
      </dgm:t>
    </dgm:pt>
    <dgm:pt modelId="{FCE4D561-B265-4157-A3C2-D3250EEB74C2}">
      <dgm:prSet phldrT="[Texto]" custT="1"/>
      <dgm:spPr/>
      <dgm:t>
        <a:bodyPr/>
        <a:lstStyle/>
        <a:p>
          <a:r>
            <a:rPr lang="es-CO" sz="1400" dirty="0" smtClean="0"/>
            <a:t>Poco desarrollo legislativo o reglamentario que regule el tratamiento de la documentación en la fase de archivo de gestión, y que apoye la actuación del archivero dentro de la Administración creadora de la documentación</a:t>
          </a:r>
          <a:endParaRPr lang="es-CO" sz="1400" dirty="0"/>
        </a:p>
      </dgm:t>
    </dgm:pt>
    <dgm:pt modelId="{E1432D6F-37BE-49C6-95E6-69993D6BD45A}" type="parTrans" cxnId="{4A9EC3A9-3D52-4EA9-BADE-0F9DDCD364FF}">
      <dgm:prSet/>
      <dgm:spPr/>
      <dgm:t>
        <a:bodyPr/>
        <a:lstStyle/>
        <a:p>
          <a:endParaRPr lang="es-CO"/>
        </a:p>
      </dgm:t>
    </dgm:pt>
    <dgm:pt modelId="{C99C31E3-91A2-4403-AA56-FAE16EE766AE}" type="sibTrans" cxnId="{4A9EC3A9-3D52-4EA9-BADE-0F9DDCD364FF}">
      <dgm:prSet/>
      <dgm:spPr/>
      <dgm:t>
        <a:bodyPr/>
        <a:lstStyle/>
        <a:p>
          <a:endParaRPr lang="es-CO"/>
        </a:p>
      </dgm:t>
    </dgm:pt>
    <dgm:pt modelId="{2B7EDB1F-B125-4634-9201-2BE2414EF0D8}" type="pres">
      <dgm:prSet presAssocID="{1A733A03-161D-44CF-A7F8-9C7DACC4E801}" presName="Name0" presStyleCnt="0">
        <dgm:presLayoutVars>
          <dgm:dir/>
          <dgm:resizeHandles val="exact"/>
        </dgm:presLayoutVars>
      </dgm:prSet>
      <dgm:spPr/>
      <dgm:t>
        <a:bodyPr/>
        <a:lstStyle/>
        <a:p>
          <a:endParaRPr lang="es-CO"/>
        </a:p>
      </dgm:t>
    </dgm:pt>
    <dgm:pt modelId="{1CCCF695-2FEE-4E05-9502-0B041346572A}" type="pres">
      <dgm:prSet presAssocID="{358CD284-B53B-4EF7-88DB-5836B39A4FB1}" presName="composite" presStyleCnt="0"/>
      <dgm:spPr/>
    </dgm:pt>
    <dgm:pt modelId="{66E9A622-2497-4DD6-A42D-909FD97197E7}" type="pres">
      <dgm:prSet presAssocID="{358CD284-B53B-4EF7-88DB-5836B39A4FB1}" presName="imagSh" presStyleLbl="bgImgPlace1" presStyleIdx="0" presStyleCnt="3" custLinFactNeighborY="-6622"/>
      <dgm:spPr>
        <a:blipFill rotWithShape="1">
          <a:blip xmlns:r="http://schemas.openxmlformats.org/officeDocument/2006/relationships" r:embed="rId1"/>
          <a:stretch>
            <a:fillRect/>
          </a:stretch>
        </a:blipFill>
      </dgm:spPr>
    </dgm:pt>
    <dgm:pt modelId="{C3C2D677-CC86-49A7-AF27-AF0A31113625}" type="pres">
      <dgm:prSet presAssocID="{358CD284-B53B-4EF7-88DB-5836B39A4FB1}" presName="txNode" presStyleLbl="node1" presStyleIdx="0" presStyleCnt="3" custScaleY="148007" custLinFactNeighborY="29108">
        <dgm:presLayoutVars>
          <dgm:bulletEnabled val="1"/>
        </dgm:presLayoutVars>
      </dgm:prSet>
      <dgm:spPr/>
      <dgm:t>
        <a:bodyPr/>
        <a:lstStyle/>
        <a:p>
          <a:endParaRPr lang="es-CO"/>
        </a:p>
      </dgm:t>
    </dgm:pt>
    <dgm:pt modelId="{88373B15-8B50-455A-BAB3-DD626F5EA5B8}" type="pres">
      <dgm:prSet presAssocID="{077CFFFC-1DC6-48F7-B3F7-6C4B6851DEA1}" presName="sibTrans" presStyleLbl="sibTrans2D1" presStyleIdx="0" presStyleCnt="2"/>
      <dgm:spPr/>
      <dgm:t>
        <a:bodyPr/>
        <a:lstStyle/>
        <a:p>
          <a:endParaRPr lang="es-CO"/>
        </a:p>
      </dgm:t>
    </dgm:pt>
    <dgm:pt modelId="{6785902E-177E-4B9A-98B9-95BC5F9A8403}" type="pres">
      <dgm:prSet presAssocID="{077CFFFC-1DC6-48F7-B3F7-6C4B6851DEA1}" presName="connTx" presStyleLbl="sibTrans2D1" presStyleIdx="0" presStyleCnt="2"/>
      <dgm:spPr/>
      <dgm:t>
        <a:bodyPr/>
        <a:lstStyle/>
        <a:p>
          <a:endParaRPr lang="es-CO"/>
        </a:p>
      </dgm:t>
    </dgm:pt>
    <dgm:pt modelId="{5BC1A2AB-7291-40CB-92F5-D21FEBC94C1E}" type="pres">
      <dgm:prSet presAssocID="{880BE725-32D8-4234-9BF0-A854BE17CDBF}" presName="composite" presStyleCnt="0"/>
      <dgm:spPr/>
    </dgm:pt>
    <dgm:pt modelId="{3C288771-3C8F-450F-A224-572A4B95977F}" type="pres">
      <dgm:prSet presAssocID="{880BE725-32D8-4234-9BF0-A854BE17CDBF}" presName="imagSh" presStyleLbl="bgImgPlace1" presStyleIdx="1" presStyleCnt="3" custLinFactNeighborY="-6622"/>
      <dgm:spPr>
        <a:blipFill rotWithShape="1">
          <a:blip xmlns:r="http://schemas.openxmlformats.org/officeDocument/2006/relationships" r:embed="rId2"/>
          <a:stretch>
            <a:fillRect/>
          </a:stretch>
        </a:blipFill>
      </dgm:spPr>
    </dgm:pt>
    <dgm:pt modelId="{87D5C660-BBFF-4515-B437-BA19CBED4CA4}" type="pres">
      <dgm:prSet presAssocID="{880BE725-32D8-4234-9BF0-A854BE17CDBF}" presName="txNode" presStyleLbl="node1" presStyleIdx="1" presStyleCnt="3" custScaleY="148007" custLinFactNeighborY="29108">
        <dgm:presLayoutVars>
          <dgm:bulletEnabled val="1"/>
        </dgm:presLayoutVars>
      </dgm:prSet>
      <dgm:spPr/>
      <dgm:t>
        <a:bodyPr/>
        <a:lstStyle/>
        <a:p>
          <a:endParaRPr lang="es-CO"/>
        </a:p>
      </dgm:t>
    </dgm:pt>
    <dgm:pt modelId="{F6F200E9-E860-4154-AA99-F7F416B8DD86}" type="pres">
      <dgm:prSet presAssocID="{FBFFBC8E-9A4C-46BB-AB80-D64FEE75FA32}" presName="sibTrans" presStyleLbl="sibTrans2D1" presStyleIdx="1" presStyleCnt="2"/>
      <dgm:spPr/>
      <dgm:t>
        <a:bodyPr/>
        <a:lstStyle/>
        <a:p>
          <a:endParaRPr lang="es-CO"/>
        </a:p>
      </dgm:t>
    </dgm:pt>
    <dgm:pt modelId="{9DE75A72-F565-4C76-B9FB-6183E061B781}" type="pres">
      <dgm:prSet presAssocID="{FBFFBC8E-9A4C-46BB-AB80-D64FEE75FA32}" presName="connTx" presStyleLbl="sibTrans2D1" presStyleIdx="1" presStyleCnt="2"/>
      <dgm:spPr/>
      <dgm:t>
        <a:bodyPr/>
        <a:lstStyle/>
        <a:p>
          <a:endParaRPr lang="es-CO"/>
        </a:p>
      </dgm:t>
    </dgm:pt>
    <dgm:pt modelId="{A3977411-70F4-410C-A7D1-8ABED6E8E8AB}" type="pres">
      <dgm:prSet presAssocID="{FCE4D561-B265-4157-A3C2-D3250EEB74C2}" presName="composite" presStyleCnt="0"/>
      <dgm:spPr/>
    </dgm:pt>
    <dgm:pt modelId="{1ECE9D3F-FE87-4AC2-A802-7D95526292E2}" type="pres">
      <dgm:prSet presAssocID="{FCE4D561-B265-4157-A3C2-D3250EEB74C2}" presName="imagSh" presStyleLbl="bgImgPlace1" presStyleIdx="2" presStyleCnt="3" custLinFactNeighborY="-6622"/>
      <dgm:spPr>
        <a:blipFill rotWithShape="1">
          <a:blip xmlns:r="http://schemas.openxmlformats.org/officeDocument/2006/relationships" r:embed="rId3"/>
          <a:stretch>
            <a:fillRect/>
          </a:stretch>
        </a:blipFill>
      </dgm:spPr>
    </dgm:pt>
    <dgm:pt modelId="{8209BB1A-872F-42EA-B690-6633E2E20C32}" type="pres">
      <dgm:prSet presAssocID="{FCE4D561-B265-4157-A3C2-D3250EEB74C2}" presName="txNode" presStyleLbl="node1" presStyleIdx="2" presStyleCnt="3" custScaleY="148007" custLinFactNeighborY="29108">
        <dgm:presLayoutVars>
          <dgm:bulletEnabled val="1"/>
        </dgm:presLayoutVars>
      </dgm:prSet>
      <dgm:spPr/>
      <dgm:t>
        <a:bodyPr/>
        <a:lstStyle/>
        <a:p>
          <a:endParaRPr lang="es-CO"/>
        </a:p>
      </dgm:t>
    </dgm:pt>
  </dgm:ptLst>
  <dgm:cxnLst>
    <dgm:cxn modelId="{9474A748-EE5F-47FA-AD1D-7920DF53C1A3}" type="presOf" srcId="{077CFFFC-1DC6-48F7-B3F7-6C4B6851DEA1}" destId="{88373B15-8B50-455A-BAB3-DD626F5EA5B8}" srcOrd="0" destOrd="0" presId="urn:microsoft.com/office/officeart/2005/8/layout/hProcess10#1"/>
    <dgm:cxn modelId="{64D3A134-5DAB-4D84-9B26-9C88C2F9F2FF}" type="presOf" srcId="{077CFFFC-1DC6-48F7-B3F7-6C4B6851DEA1}" destId="{6785902E-177E-4B9A-98B9-95BC5F9A8403}" srcOrd="1" destOrd="0" presId="urn:microsoft.com/office/officeart/2005/8/layout/hProcess10#1"/>
    <dgm:cxn modelId="{B9AC88DD-025C-4A7C-8BBD-A94FDEDCEA1A}" srcId="{1A733A03-161D-44CF-A7F8-9C7DACC4E801}" destId="{358CD284-B53B-4EF7-88DB-5836B39A4FB1}" srcOrd="0" destOrd="0" parTransId="{7739188C-76FB-4219-ADF4-8350C1F2D008}" sibTransId="{077CFFFC-1DC6-48F7-B3F7-6C4B6851DEA1}"/>
    <dgm:cxn modelId="{C534A4C1-9C48-4240-B936-2A90DB1536F1}" type="presOf" srcId="{FBFFBC8E-9A4C-46BB-AB80-D64FEE75FA32}" destId="{9DE75A72-F565-4C76-B9FB-6183E061B781}" srcOrd="1" destOrd="0" presId="urn:microsoft.com/office/officeart/2005/8/layout/hProcess10#1"/>
    <dgm:cxn modelId="{CDB1FDF6-8055-45B4-B54B-18D6B16A7C74}" type="presOf" srcId="{FCE4D561-B265-4157-A3C2-D3250EEB74C2}" destId="{8209BB1A-872F-42EA-B690-6633E2E20C32}" srcOrd="0" destOrd="0" presId="urn:microsoft.com/office/officeart/2005/8/layout/hProcess10#1"/>
    <dgm:cxn modelId="{A440D899-9486-4419-ADEA-43E216BDDAE8}" type="presOf" srcId="{FBFFBC8E-9A4C-46BB-AB80-D64FEE75FA32}" destId="{F6F200E9-E860-4154-AA99-F7F416B8DD86}" srcOrd="0" destOrd="0" presId="urn:microsoft.com/office/officeart/2005/8/layout/hProcess10#1"/>
    <dgm:cxn modelId="{7F5907B1-C22A-42D6-AB8E-F908BDA844E2}" srcId="{1A733A03-161D-44CF-A7F8-9C7DACC4E801}" destId="{880BE725-32D8-4234-9BF0-A854BE17CDBF}" srcOrd="1" destOrd="0" parTransId="{07787B93-4A59-4094-90EA-B5A6B8C3DC99}" sibTransId="{FBFFBC8E-9A4C-46BB-AB80-D64FEE75FA32}"/>
    <dgm:cxn modelId="{98B04044-5B9E-4A34-A975-6D0D679A8671}" type="presOf" srcId="{1A733A03-161D-44CF-A7F8-9C7DACC4E801}" destId="{2B7EDB1F-B125-4634-9201-2BE2414EF0D8}" srcOrd="0" destOrd="0" presId="urn:microsoft.com/office/officeart/2005/8/layout/hProcess10#1"/>
    <dgm:cxn modelId="{0CCEF9F6-4E5B-4DED-8624-82751A7ECC56}" type="presOf" srcId="{358CD284-B53B-4EF7-88DB-5836B39A4FB1}" destId="{C3C2D677-CC86-49A7-AF27-AF0A31113625}" srcOrd="0" destOrd="0" presId="urn:microsoft.com/office/officeart/2005/8/layout/hProcess10#1"/>
    <dgm:cxn modelId="{4A9EC3A9-3D52-4EA9-BADE-0F9DDCD364FF}" srcId="{1A733A03-161D-44CF-A7F8-9C7DACC4E801}" destId="{FCE4D561-B265-4157-A3C2-D3250EEB74C2}" srcOrd="2" destOrd="0" parTransId="{E1432D6F-37BE-49C6-95E6-69993D6BD45A}" sibTransId="{C99C31E3-91A2-4403-AA56-FAE16EE766AE}"/>
    <dgm:cxn modelId="{C075220F-E2F2-40E8-A7A2-489DDB2B579D}" type="presOf" srcId="{880BE725-32D8-4234-9BF0-A854BE17CDBF}" destId="{87D5C660-BBFF-4515-B437-BA19CBED4CA4}" srcOrd="0" destOrd="0" presId="urn:microsoft.com/office/officeart/2005/8/layout/hProcess10#1"/>
    <dgm:cxn modelId="{98776B06-EFD3-4B33-8B51-13A459AA3910}" type="presParOf" srcId="{2B7EDB1F-B125-4634-9201-2BE2414EF0D8}" destId="{1CCCF695-2FEE-4E05-9502-0B041346572A}" srcOrd="0" destOrd="0" presId="urn:microsoft.com/office/officeart/2005/8/layout/hProcess10#1"/>
    <dgm:cxn modelId="{E797B965-FF70-462D-A037-62F2B79053C0}" type="presParOf" srcId="{1CCCF695-2FEE-4E05-9502-0B041346572A}" destId="{66E9A622-2497-4DD6-A42D-909FD97197E7}" srcOrd="0" destOrd="0" presId="urn:microsoft.com/office/officeart/2005/8/layout/hProcess10#1"/>
    <dgm:cxn modelId="{00165BEE-8B3A-4B83-BD8E-C41D34EFA103}" type="presParOf" srcId="{1CCCF695-2FEE-4E05-9502-0B041346572A}" destId="{C3C2D677-CC86-49A7-AF27-AF0A31113625}" srcOrd="1" destOrd="0" presId="urn:microsoft.com/office/officeart/2005/8/layout/hProcess10#1"/>
    <dgm:cxn modelId="{B701F870-4520-4823-8D3D-9B0931C5B173}" type="presParOf" srcId="{2B7EDB1F-B125-4634-9201-2BE2414EF0D8}" destId="{88373B15-8B50-455A-BAB3-DD626F5EA5B8}" srcOrd="1" destOrd="0" presId="urn:microsoft.com/office/officeart/2005/8/layout/hProcess10#1"/>
    <dgm:cxn modelId="{7959FF7A-7163-4A0F-8E64-E1A76D9E57AB}" type="presParOf" srcId="{88373B15-8B50-455A-BAB3-DD626F5EA5B8}" destId="{6785902E-177E-4B9A-98B9-95BC5F9A8403}" srcOrd="0" destOrd="0" presId="urn:microsoft.com/office/officeart/2005/8/layout/hProcess10#1"/>
    <dgm:cxn modelId="{AC2CCB2A-B617-4C68-B6B7-EFEB68046BD3}" type="presParOf" srcId="{2B7EDB1F-B125-4634-9201-2BE2414EF0D8}" destId="{5BC1A2AB-7291-40CB-92F5-D21FEBC94C1E}" srcOrd="2" destOrd="0" presId="urn:microsoft.com/office/officeart/2005/8/layout/hProcess10#1"/>
    <dgm:cxn modelId="{A0DA636F-BD9E-4A5F-A95D-7ACF0FDDFEC9}" type="presParOf" srcId="{5BC1A2AB-7291-40CB-92F5-D21FEBC94C1E}" destId="{3C288771-3C8F-450F-A224-572A4B95977F}" srcOrd="0" destOrd="0" presId="urn:microsoft.com/office/officeart/2005/8/layout/hProcess10#1"/>
    <dgm:cxn modelId="{715CE9EF-9ED2-4A24-B805-E8D331C7D56B}" type="presParOf" srcId="{5BC1A2AB-7291-40CB-92F5-D21FEBC94C1E}" destId="{87D5C660-BBFF-4515-B437-BA19CBED4CA4}" srcOrd="1" destOrd="0" presId="urn:microsoft.com/office/officeart/2005/8/layout/hProcess10#1"/>
    <dgm:cxn modelId="{DF532A0D-3C9C-4FDD-B322-E5C85EE91EAB}" type="presParOf" srcId="{2B7EDB1F-B125-4634-9201-2BE2414EF0D8}" destId="{F6F200E9-E860-4154-AA99-F7F416B8DD86}" srcOrd="3" destOrd="0" presId="urn:microsoft.com/office/officeart/2005/8/layout/hProcess10#1"/>
    <dgm:cxn modelId="{34F3C15E-819E-4563-951D-927A2B18AF4C}" type="presParOf" srcId="{F6F200E9-E860-4154-AA99-F7F416B8DD86}" destId="{9DE75A72-F565-4C76-B9FB-6183E061B781}" srcOrd="0" destOrd="0" presId="urn:microsoft.com/office/officeart/2005/8/layout/hProcess10#1"/>
    <dgm:cxn modelId="{D3822136-A074-4CE4-BE42-288DC6D62333}" type="presParOf" srcId="{2B7EDB1F-B125-4634-9201-2BE2414EF0D8}" destId="{A3977411-70F4-410C-A7D1-8ABED6E8E8AB}" srcOrd="4" destOrd="0" presId="urn:microsoft.com/office/officeart/2005/8/layout/hProcess10#1"/>
    <dgm:cxn modelId="{9EE57699-5DF3-4073-8CF3-8E66B8C23F39}" type="presParOf" srcId="{A3977411-70F4-410C-A7D1-8ABED6E8E8AB}" destId="{1ECE9D3F-FE87-4AC2-A802-7D95526292E2}" srcOrd="0" destOrd="0" presId="urn:microsoft.com/office/officeart/2005/8/layout/hProcess10#1"/>
    <dgm:cxn modelId="{FE448EA9-584E-4C59-A719-F60EC2C7DC55}" type="presParOf" srcId="{A3977411-70F4-410C-A7D1-8ABED6E8E8AB}" destId="{8209BB1A-872F-42EA-B690-6633E2E20C32}" srcOrd="1" destOrd="0" presId="urn:microsoft.com/office/officeart/2005/8/layout/hProcess10#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A51267-6BDA-41DC-8687-5A71113F55A1}" type="doc">
      <dgm:prSet loTypeId="urn:microsoft.com/office/officeart/2008/layout/LinedList" loCatId="hierarchy" qsTypeId="urn:microsoft.com/office/officeart/2005/8/quickstyle/simple4" qsCatId="simple" csTypeId="urn:microsoft.com/office/officeart/2005/8/colors/accent3_4" csCatId="accent3" phldr="1"/>
      <dgm:spPr/>
      <dgm:t>
        <a:bodyPr/>
        <a:lstStyle/>
        <a:p>
          <a:endParaRPr lang="es-CO"/>
        </a:p>
      </dgm:t>
    </dgm:pt>
    <dgm:pt modelId="{ACB6AD33-6F70-47AB-9FC3-49D1CD9C1AFD}">
      <dgm:prSet phldrT="[Texto]"/>
      <dgm:spPr/>
      <dgm:t>
        <a:bodyPr/>
        <a:lstStyle/>
        <a:p>
          <a:r>
            <a:rPr lang="es-CO" b="1" dirty="0" smtClean="0"/>
            <a:t>PRÉARCHIVAGE</a:t>
          </a:r>
          <a:endParaRPr lang="es-CO" b="1" dirty="0"/>
        </a:p>
      </dgm:t>
    </dgm:pt>
    <dgm:pt modelId="{35C19748-E716-41DE-BBEB-55A55F77A887}" type="parTrans" cxnId="{CD936FA6-3C2B-4F04-9C81-85AE9CB9C585}">
      <dgm:prSet/>
      <dgm:spPr/>
      <dgm:t>
        <a:bodyPr/>
        <a:lstStyle/>
        <a:p>
          <a:endParaRPr lang="es-CO" b="1"/>
        </a:p>
      </dgm:t>
    </dgm:pt>
    <dgm:pt modelId="{76215F68-39FA-4826-ADBD-2F358271C3C8}" type="sibTrans" cxnId="{CD936FA6-3C2B-4F04-9C81-85AE9CB9C585}">
      <dgm:prSet/>
      <dgm:spPr/>
      <dgm:t>
        <a:bodyPr/>
        <a:lstStyle/>
        <a:p>
          <a:endParaRPr lang="es-CO" b="1"/>
        </a:p>
      </dgm:t>
    </dgm:pt>
    <dgm:pt modelId="{3E309FFF-F912-4363-AAD4-48C34B68CDA3}">
      <dgm:prSet phldrT="[Texto]"/>
      <dgm:spPr/>
      <dgm:t>
        <a:bodyPr/>
        <a:lstStyle/>
        <a:p>
          <a:pPr algn="just"/>
          <a:r>
            <a:rPr lang="es-CO" b="0" dirty="0" smtClean="0"/>
            <a:t>No se había generado una estructura organizativa responsable de la gestión de documentos activos.</a:t>
          </a:r>
          <a:endParaRPr lang="es-CO" b="0" dirty="0"/>
        </a:p>
      </dgm:t>
    </dgm:pt>
    <dgm:pt modelId="{2BD500A1-7ADE-4E32-AB52-4320D9CEAA1C}" type="parTrans" cxnId="{016252C1-8625-4BAC-94BB-5A2D83988B00}">
      <dgm:prSet/>
      <dgm:spPr/>
      <dgm:t>
        <a:bodyPr/>
        <a:lstStyle/>
        <a:p>
          <a:endParaRPr lang="es-CO" b="1"/>
        </a:p>
      </dgm:t>
    </dgm:pt>
    <dgm:pt modelId="{F48F785C-013E-4621-BDFB-E45A1F7C670D}" type="sibTrans" cxnId="{016252C1-8625-4BAC-94BB-5A2D83988B00}">
      <dgm:prSet/>
      <dgm:spPr/>
      <dgm:t>
        <a:bodyPr/>
        <a:lstStyle/>
        <a:p>
          <a:endParaRPr lang="es-CO" b="1"/>
        </a:p>
      </dgm:t>
    </dgm:pt>
    <dgm:pt modelId="{C4F14ACF-15EA-4AFC-9066-564B25087440}">
      <dgm:prSet phldrT="[Texto]"/>
      <dgm:spPr/>
      <dgm:t>
        <a:bodyPr/>
        <a:lstStyle/>
        <a:p>
          <a:pPr algn="just"/>
          <a:r>
            <a:rPr lang="es-CO" b="0" dirty="0" smtClean="0"/>
            <a:t>1969 se pone en funcionamiento el Centro de los Archivos Contemporáneos de los depósitos intermedios.</a:t>
          </a:r>
          <a:endParaRPr lang="es-CO" b="0" dirty="0"/>
        </a:p>
      </dgm:t>
    </dgm:pt>
    <dgm:pt modelId="{063D962B-B2E0-42C9-9D7B-786468358276}" type="parTrans" cxnId="{89621727-75A4-4894-A302-F4269A977932}">
      <dgm:prSet/>
      <dgm:spPr/>
      <dgm:t>
        <a:bodyPr/>
        <a:lstStyle/>
        <a:p>
          <a:endParaRPr lang="es-CO" b="1"/>
        </a:p>
      </dgm:t>
    </dgm:pt>
    <dgm:pt modelId="{40486CFD-A280-4A30-A181-0F8129179711}" type="sibTrans" cxnId="{89621727-75A4-4894-A302-F4269A977932}">
      <dgm:prSet/>
      <dgm:spPr/>
      <dgm:t>
        <a:bodyPr/>
        <a:lstStyle/>
        <a:p>
          <a:endParaRPr lang="es-CO" b="1"/>
        </a:p>
      </dgm:t>
    </dgm:pt>
    <dgm:pt modelId="{E8C07C18-E562-45A9-973F-B69C6C013CC7}">
      <dgm:prSet phldrT="[Texto]"/>
      <dgm:spPr/>
      <dgm:t>
        <a:bodyPr/>
        <a:lstStyle/>
        <a:p>
          <a:r>
            <a:rPr lang="es-CO" b="0" dirty="0" smtClean="0"/>
            <a:t>El vacío existente se pretende llenar desde los Archivos Nacionales, mediante la institución de las </a:t>
          </a:r>
          <a:r>
            <a:rPr lang="es-CO" b="0" i="1" dirty="0" err="1" smtClean="0"/>
            <a:t>missions</a:t>
          </a:r>
          <a:r>
            <a:rPr lang="es-CO" b="0" i="1" dirty="0" smtClean="0"/>
            <a:t> </a:t>
          </a:r>
          <a:r>
            <a:rPr lang="es-CO" b="0" i="0" dirty="0" smtClean="0"/>
            <a:t>en los ministerios.</a:t>
          </a:r>
          <a:endParaRPr lang="es-CO" b="0" dirty="0"/>
        </a:p>
      </dgm:t>
    </dgm:pt>
    <dgm:pt modelId="{C6341EA6-F147-4A7B-8A0C-FC07AAE4D3F0}" type="parTrans" cxnId="{C8CCB1D8-5CA9-4D90-B59C-C74242DC85DB}">
      <dgm:prSet/>
      <dgm:spPr/>
      <dgm:t>
        <a:bodyPr/>
        <a:lstStyle/>
        <a:p>
          <a:endParaRPr lang="es-CO" b="1"/>
        </a:p>
      </dgm:t>
    </dgm:pt>
    <dgm:pt modelId="{5CA4857D-9846-43E4-A3C6-8A110FF3BC15}" type="sibTrans" cxnId="{C8CCB1D8-5CA9-4D90-B59C-C74242DC85DB}">
      <dgm:prSet/>
      <dgm:spPr/>
      <dgm:t>
        <a:bodyPr/>
        <a:lstStyle/>
        <a:p>
          <a:endParaRPr lang="es-CO" b="1"/>
        </a:p>
      </dgm:t>
    </dgm:pt>
    <dgm:pt modelId="{79D6DE6E-0B3E-48B2-B003-F603D72A2404}" type="pres">
      <dgm:prSet presAssocID="{91A51267-6BDA-41DC-8687-5A71113F55A1}" presName="vert0" presStyleCnt="0">
        <dgm:presLayoutVars>
          <dgm:dir/>
          <dgm:animOne val="branch"/>
          <dgm:animLvl val="lvl"/>
        </dgm:presLayoutVars>
      </dgm:prSet>
      <dgm:spPr/>
      <dgm:t>
        <a:bodyPr/>
        <a:lstStyle/>
        <a:p>
          <a:endParaRPr lang="es-CO"/>
        </a:p>
      </dgm:t>
    </dgm:pt>
    <dgm:pt modelId="{D8521EB0-0E39-4012-81FE-C0B0E6BA9070}" type="pres">
      <dgm:prSet presAssocID="{ACB6AD33-6F70-47AB-9FC3-49D1CD9C1AFD}" presName="thickLine" presStyleLbl="alignNode1" presStyleIdx="0" presStyleCnt="1"/>
      <dgm:spPr/>
    </dgm:pt>
    <dgm:pt modelId="{2C86823F-4B52-4376-BCBF-116242A31A86}" type="pres">
      <dgm:prSet presAssocID="{ACB6AD33-6F70-47AB-9FC3-49D1CD9C1AFD}" presName="horz1" presStyleCnt="0"/>
      <dgm:spPr/>
    </dgm:pt>
    <dgm:pt modelId="{A76ED8B7-8C2C-4267-9CA9-AA969017089F}" type="pres">
      <dgm:prSet presAssocID="{ACB6AD33-6F70-47AB-9FC3-49D1CD9C1AFD}" presName="tx1" presStyleLbl="revTx" presStyleIdx="0" presStyleCnt="4"/>
      <dgm:spPr/>
      <dgm:t>
        <a:bodyPr/>
        <a:lstStyle/>
        <a:p>
          <a:endParaRPr lang="es-CO"/>
        </a:p>
      </dgm:t>
    </dgm:pt>
    <dgm:pt modelId="{8602D0ED-5677-445B-B45C-91ADD18EB1DD}" type="pres">
      <dgm:prSet presAssocID="{ACB6AD33-6F70-47AB-9FC3-49D1CD9C1AFD}" presName="vert1" presStyleCnt="0"/>
      <dgm:spPr/>
    </dgm:pt>
    <dgm:pt modelId="{3CABD772-A32E-4EB2-9B05-6E7109B97138}" type="pres">
      <dgm:prSet presAssocID="{3E309FFF-F912-4363-AAD4-48C34B68CDA3}" presName="vertSpace2a" presStyleCnt="0"/>
      <dgm:spPr/>
    </dgm:pt>
    <dgm:pt modelId="{3FF93275-1154-4656-8468-48901F0E6B83}" type="pres">
      <dgm:prSet presAssocID="{3E309FFF-F912-4363-AAD4-48C34B68CDA3}" presName="horz2" presStyleCnt="0"/>
      <dgm:spPr/>
    </dgm:pt>
    <dgm:pt modelId="{7D9F0B97-FD39-4B41-931E-B73114F8FF19}" type="pres">
      <dgm:prSet presAssocID="{3E309FFF-F912-4363-AAD4-48C34B68CDA3}" presName="horzSpace2" presStyleCnt="0"/>
      <dgm:spPr/>
    </dgm:pt>
    <dgm:pt modelId="{8A3C4692-44EB-47E4-A4D4-6E31720418D0}" type="pres">
      <dgm:prSet presAssocID="{3E309FFF-F912-4363-AAD4-48C34B68CDA3}" presName="tx2" presStyleLbl="revTx" presStyleIdx="1" presStyleCnt="4"/>
      <dgm:spPr/>
      <dgm:t>
        <a:bodyPr/>
        <a:lstStyle/>
        <a:p>
          <a:endParaRPr lang="es-CO"/>
        </a:p>
      </dgm:t>
    </dgm:pt>
    <dgm:pt modelId="{295FFD90-D3D1-443C-AF27-49BCDDB511B6}" type="pres">
      <dgm:prSet presAssocID="{3E309FFF-F912-4363-AAD4-48C34B68CDA3}" presName="vert2" presStyleCnt="0"/>
      <dgm:spPr/>
    </dgm:pt>
    <dgm:pt modelId="{05D5E1C2-79AE-4BD6-AB47-DCA55A064B91}" type="pres">
      <dgm:prSet presAssocID="{3E309FFF-F912-4363-AAD4-48C34B68CDA3}" presName="thinLine2b" presStyleLbl="callout" presStyleIdx="0" presStyleCnt="3"/>
      <dgm:spPr/>
    </dgm:pt>
    <dgm:pt modelId="{338CD7AF-4DB0-4154-B025-F17578110B3C}" type="pres">
      <dgm:prSet presAssocID="{3E309FFF-F912-4363-AAD4-48C34B68CDA3}" presName="vertSpace2b" presStyleCnt="0"/>
      <dgm:spPr/>
    </dgm:pt>
    <dgm:pt modelId="{4F4A06E2-5D49-415E-A987-89160346FA30}" type="pres">
      <dgm:prSet presAssocID="{C4F14ACF-15EA-4AFC-9066-564B25087440}" presName="horz2" presStyleCnt="0"/>
      <dgm:spPr/>
    </dgm:pt>
    <dgm:pt modelId="{11826245-50AA-4A4C-B66E-E27384EA815F}" type="pres">
      <dgm:prSet presAssocID="{C4F14ACF-15EA-4AFC-9066-564B25087440}" presName="horzSpace2" presStyleCnt="0"/>
      <dgm:spPr/>
    </dgm:pt>
    <dgm:pt modelId="{01EAC9B5-3C85-49A0-B472-E4239501FB5F}" type="pres">
      <dgm:prSet presAssocID="{C4F14ACF-15EA-4AFC-9066-564B25087440}" presName="tx2" presStyleLbl="revTx" presStyleIdx="2" presStyleCnt="4"/>
      <dgm:spPr/>
      <dgm:t>
        <a:bodyPr/>
        <a:lstStyle/>
        <a:p>
          <a:endParaRPr lang="es-CO"/>
        </a:p>
      </dgm:t>
    </dgm:pt>
    <dgm:pt modelId="{814191B6-C4C1-4897-9B19-313005D54792}" type="pres">
      <dgm:prSet presAssocID="{C4F14ACF-15EA-4AFC-9066-564B25087440}" presName="vert2" presStyleCnt="0"/>
      <dgm:spPr/>
    </dgm:pt>
    <dgm:pt modelId="{C0B06CA6-4F25-4E27-9F57-891EA588584C}" type="pres">
      <dgm:prSet presAssocID="{C4F14ACF-15EA-4AFC-9066-564B25087440}" presName="thinLine2b" presStyleLbl="callout" presStyleIdx="1" presStyleCnt="3"/>
      <dgm:spPr/>
    </dgm:pt>
    <dgm:pt modelId="{0C09D354-2C93-4F7D-AB05-15665E28194B}" type="pres">
      <dgm:prSet presAssocID="{C4F14ACF-15EA-4AFC-9066-564B25087440}" presName="vertSpace2b" presStyleCnt="0"/>
      <dgm:spPr/>
    </dgm:pt>
    <dgm:pt modelId="{0BD360A9-1F78-44F4-A0C8-28B169454340}" type="pres">
      <dgm:prSet presAssocID="{E8C07C18-E562-45A9-973F-B69C6C013CC7}" presName="horz2" presStyleCnt="0"/>
      <dgm:spPr/>
    </dgm:pt>
    <dgm:pt modelId="{F762FFFA-F49C-4413-A563-A5AE205A572A}" type="pres">
      <dgm:prSet presAssocID="{E8C07C18-E562-45A9-973F-B69C6C013CC7}" presName="horzSpace2" presStyleCnt="0"/>
      <dgm:spPr/>
    </dgm:pt>
    <dgm:pt modelId="{6F5DE1D5-8732-4334-8593-7AF0F7A3C1E9}" type="pres">
      <dgm:prSet presAssocID="{E8C07C18-E562-45A9-973F-B69C6C013CC7}" presName="tx2" presStyleLbl="revTx" presStyleIdx="3" presStyleCnt="4"/>
      <dgm:spPr/>
      <dgm:t>
        <a:bodyPr/>
        <a:lstStyle/>
        <a:p>
          <a:endParaRPr lang="es-CO"/>
        </a:p>
      </dgm:t>
    </dgm:pt>
    <dgm:pt modelId="{852A0176-BE14-48F6-B541-D443CC27896F}" type="pres">
      <dgm:prSet presAssocID="{E8C07C18-E562-45A9-973F-B69C6C013CC7}" presName="vert2" presStyleCnt="0"/>
      <dgm:spPr/>
    </dgm:pt>
    <dgm:pt modelId="{18BD4541-C358-49F7-951A-91C799929F91}" type="pres">
      <dgm:prSet presAssocID="{E8C07C18-E562-45A9-973F-B69C6C013CC7}" presName="thinLine2b" presStyleLbl="callout" presStyleIdx="2" presStyleCnt="3"/>
      <dgm:spPr/>
    </dgm:pt>
    <dgm:pt modelId="{C789E2F6-78B4-4851-B5CC-4D6B21A15122}" type="pres">
      <dgm:prSet presAssocID="{E8C07C18-E562-45A9-973F-B69C6C013CC7}" presName="vertSpace2b" presStyleCnt="0"/>
      <dgm:spPr/>
    </dgm:pt>
  </dgm:ptLst>
  <dgm:cxnLst>
    <dgm:cxn modelId="{C8CCB1D8-5CA9-4D90-B59C-C74242DC85DB}" srcId="{ACB6AD33-6F70-47AB-9FC3-49D1CD9C1AFD}" destId="{E8C07C18-E562-45A9-973F-B69C6C013CC7}" srcOrd="2" destOrd="0" parTransId="{C6341EA6-F147-4A7B-8A0C-FC07AAE4D3F0}" sibTransId="{5CA4857D-9846-43E4-A3C6-8A110FF3BC15}"/>
    <dgm:cxn modelId="{89621727-75A4-4894-A302-F4269A977932}" srcId="{ACB6AD33-6F70-47AB-9FC3-49D1CD9C1AFD}" destId="{C4F14ACF-15EA-4AFC-9066-564B25087440}" srcOrd="1" destOrd="0" parTransId="{063D962B-B2E0-42C9-9D7B-786468358276}" sibTransId="{40486CFD-A280-4A30-A181-0F8129179711}"/>
    <dgm:cxn modelId="{016252C1-8625-4BAC-94BB-5A2D83988B00}" srcId="{ACB6AD33-6F70-47AB-9FC3-49D1CD9C1AFD}" destId="{3E309FFF-F912-4363-AAD4-48C34B68CDA3}" srcOrd="0" destOrd="0" parTransId="{2BD500A1-7ADE-4E32-AB52-4320D9CEAA1C}" sibTransId="{F48F785C-013E-4621-BDFB-E45A1F7C670D}"/>
    <dgm:cxn modelId="{49CBFF10-1F92-4003-82E5-136CF249C103}" type="presOf" srcId="{E8C07C18-E562-45A9-973F-B69C6C013CC7}" destId="{6F5DE1D5-8732-4334-8593-7AF0F7A3C1E9}" srcOrd="0" destOrd="0" presId="urn:microsoft.com/office/officeart/2008/layout/LinedList"/>
    <dgm:cxn modelId="{480E7D13-A77E-4FFF-B305-513F74563821}" type="presOf" srcId="{3E309FFF-F912-4363-AAD4-48C34B68CDA3}" destId="{8A3C4692-44EB-47E4-A4D4-6E31720418D0}" srcOrd="0" destOrd="0" presId="urn:microsoft.com/office/officeart/2008/layout/LinedList"/>
    <dgm:cxn modelId="{49D479FD-5AD5-41A5-A1AD-E97548AB3DEE}" type="presOf" srcId="{91A51267-6BDA-41DC-8687-5A71113F55A1}" destId="{79D6DE6E-0B3E-48B2-B003-F603D72A2404}" srcOrd="0" destOrd="0" presId="urn:microsoft.com/office/officeart/2008/layout/LinedList"/>
    <dgm:cxn modelId="{7821503C-AE14-4AF4-A2E8-362D5670A766}" type="presOf" srcId="{ACB6AD33-6F70-47AB-9FC3-49D1CD9C1AFD}" destId="{A76ED8B7-8C2C-4267-9CA9-AA969017089F}" srcOrd="0" destOrd="0" presId="urn:microsoft.com/office/officeart/2008/layout/LinedList"/>
    <dgm:cxn modelId="{4CB042DE-5A88-4AF6-9E01-3EBCE4A040F9}" type="presOf" srcId="{C4F14ACF-15EA-4AFC-9066-564B25087440}" destId="{01EAC9B5-3C85-49A0-B472-E4239501FB5F}" srcOrd="0" destOrd="0" presId="urn:microsoft.com/office/officeart/2008/layout/LinedList"/>
    <dgm:cxn modelId="{CD936FA6-3C2B-4F04-9C81-85AE9CB9C585}" srcId="{91A51267-6BDA-41DC-8687-5A71113F55A1}" destId="{ACB6AD33-6F70-47AB-9FC3-49D1CD9C1AFD}" srcOrd="0" destOrd="0" parTransId="{35C19748-E716-41DE-BBEB-55A55F77A887}" sibTransId="{76215F68-39FA-4826-ADBD-2F358271C3C8}"/>
    <dgm:cxn modelId="{75D3D8FA-24EA-419E-B87B-1835128D6BFB}" type="presParOf" srcId="{79D6DE6E-0B3E-48B2-B003-F603D72A2404}" destId="{D8521EB0-0E39-4012-81FE-C0B0E6BA9070}" srcOrd="0" destOrd="0" presId="urn:microsoft.com/office/officeart/2008/layout/LinedList"/>
    <dgm:cxn modelId="{9DB4CAD6-C1A5-45CD-80C5-80598BDA01B9}" type="presParOf" srcId="{79D6DE6E-0B3E-48B2-B003-F603D72A2404}" destId="{2C86823F-4B52-4376-BCBF-116242A31A86}" srcOrd="1" destOrd="0" presId="urn:microsoft.com/office/officeart/2008/layout/LinedList"/>
    <dgm:cxn modelId="{94176C8B-A8D8-450F-BA9C-B01ACF813923}" type="presParOf" srcId="{2C86823F-4B52-4376-BCBF-116242A31A86}" destId="{A76ED8B7-8C2C-4267-9CA9-AA969017089F}" srcOrd="0" destOrd="0" presId="urn:microsoft.com/office/officeart/2008/layout/LinedList"/>
    <dgm:cxn modelId="{C7E5FF90-F68E-4C35-9EB2-3112BC6EFAC4}" type="presParOf" srcId="{2C86823F-4B52-4376-BCBF-116242A31A86}" destId="{8602D0ED-5677-445B-B45C-91ADD18EB1DD}" srcOrd="1" destOrd="0" presId="urn:microsoft.com/office/officeart/2008/layout/LinedList"/>
    <dgm:cxn modelId="{2F79A156-3827-4568-B88F-68EB8C2A0856}" type="presParOf" srcId="{8602D0ED-5677-445B-B45C-91ADD18EB1DD}" destId="{3CABD772-A32E-4EB2-9B05-6E7109B97138}" srcOrd="0" destOrd="0" presId="urn:microsoft.com/office/officeart/2008/layout/LinedList"/>
    <dgm:cxn modelId="{4DA70189-5AFA-4313-AF0B-453F9DA3A01E}" type="presParOf" srcId="{8602D0ED-5677-445B-B45C-91ADD18EB1DD}" destId="{3FF93275-1154-4656-8468-48901F0E6B83}" srcOrd="1" destOrd="0" presId="urn:microsoft.com/office/officeart/2008/layout/LinedList"/>
    <dgm:cxn modelId="{6484CF19-9947-4869-9EF5-77973F890BA1}" type="presParOf" srcId="{3FF93275-1154-4656-8468-48901F0E6B83}" destId="{7D9F0B97-FD39-4B41-931E-B73114F8FF19}" srcOrd="0" destOrd="0" presId="urn:microsoft.com/office/officeart/2008/layout/LinedList"/>
    <dgm:cxn modelId="{F349CA72-8865-46B9-9867-9F41B825E72F}" type="presParOf" srcId="{3FF93275-1154-4656-8468-48901F0E6B83}" destId="{8A3C4692-44EB-47E4-A4D4-6E31720418D0}" srcOrd="1" destOrd="0" presId="urn:microsoft.com/office/officeart/2008/layout/LinedList"/>
    <dgm:cxn modelId="{6D6CED19-D52A-46C0-9D19-7D0436093B9B}" type="presParOf" srcId="{3FF93275-1154-4656-8468-48901F0E6B83}" destId="{295FFD90-D3D1-443C-AF27-49BCDDB511B6}" srcOrd="2" destOrd="0" presId="urn:microsoft.com/office/officeart/2008/layout/LinedList"/>
    <dgm:cxn modelId="{E40AE458-6EB5-4F3B-9DB4-61AEC0D7353F}" type="presParOf" srcId="{8602D0ED-5677-445B-B45C-91ADD18EB1DD}" destId="{05D5E1C2-79AE-4BD6-AB47-DCA55A064B91}" srcOrd="2" destOrd="0" presId="urn:microsoft.com/office/officeart/2008/layout/LinedList"/>
    <dgm:cxn modelId="{E5CF5DC8-7526-4D34-8C17-87550A4CC5EE}" type="presParOf" srcId="{8602D0ED-5677-445B-B45C-91ADD18EB1DD}" destId="{338CD7AF-4DB0-4154-B025-F17578110B3C}" srcOrd="3" destOrd="0" presId="urn:microsoft.com/office/officeart/2008/layout/LinedList"/>
    <dgm:cxn modelId="{D98EC0AC-5625-473F-A91A-CFC91904550D}" type="presParOf" srcId="{8602D0ED-5677-445B-B45C-91ADD18EB1DD}" destId="{4F4A06E2-5D49-415E-A987-89160346FA30}" srcOrd="4" destOrd="0" presId="urn:microsoft.com/office/officeart/2008/layout/LinedList"/>
    <dgm:cxn modelId="{62BEE208-E12F-404C-9FDD-E96DB42BA8BA}" type="presParOf" srcId="{4F4A06E2-5D49-415E-A987-89160346FA30}" destId="{11826245-50AA-4A4C-B66E-E27384EA815F}" srcOrd="0" destOrd="0" presId="urn:microsoft.com/office/officeart/2008/layout/LinedList"/>
    <dgm:cxn modelId="{268D6749-3487-4D63-80A9-BD673BF52CC6}" type="presParOf" srcId="{4F4A06E2-5D49-415E-A987-89160346FA30}" destId="{01EAC9B5-3C85-49A0-B472-E4239501FB5F}" srcOrd="1" destOrd="0" presId="urn:microsoft.com/office/officeart/2008/layout/LinedList"/>
    <dgm:cxn modelId="{FD5223B8-8745-4AD9-BA45-4E2CC35DFB58}" type="presParOf" srcId="{4F4A06E2-5D49-415E-A987-89160346FA30}" destId="{814191B6-C4C1-4897-9B19-313005D54792}" srcOrd="2" destOrd="0" presId="urn:microsoft.com/office/officeart/2008/layout/LinedList"/>
    <dgm:cxn modelId="{868BFE0A-22C5-46E8-9C96-01D7E4FEFDE2}" type="presParOf" srcId="{8602D0ED-5677-445B-B45C-91ADD18EB1DD}" destId="{C0B06CA6-4F25-4E27-9F57-891EA588584C}" srcOrd="5" destOrd="0" presId="urn:microsoft.com/office/officeart/2008/layout/LinedList"/>
    <dgm:cxn modelId="{82DE2A47-A0B8-4181-BA0E-45222561E0A1}" type="presParOf" srcId="{8602D0ED-5677-445B-B45C-91ADD18EB1DD}" destId="{0C09D354-2C93-4F7D-AB05-15665E28194B}" srcOrd="6" destOrd="0" presId="urn:microsoft.com/office/officeart/2008/layout/LinedList"/>
    <dgm:cxn modelId="{DAD30139-F0C6-4A40-B590-781F1B7A7B64}" type="presParOf" srcId="{8602D0ED-5677-445B-B45C-91ADD18EB1DD}" destId="{0BD360A9-1F78-44F4-A0C8-28B169454340}" srcOrd="7" destOrd="0" presId="urn:microsoft.com/office/officeart/2008/layout/LinedList"/>
    <dgm:cxn modelId="{F230BB14-9533-4D7C-8413-F134B98F0D44}" type="presParOf" srcId="{0BD360A9-1F78-44F4-A0C8-28B169454340}" destId="{F762FFFA-F49C-4413-A563-A5AE205A572A}" srcOrd="0" destOrd="0" presId="urn:microsoft.com/office/officeart/2008/layout/LinedList"/>
    <dgm:cxn modelId="{BE560AAB-AD34-4196-A3B4-85609A6FDC75}" type="presParOf" srcId="{0BD360A9-1F78-44F4-A0C8-28B169454340}" destId="{6F5DE1D5-8732-4334-8593-7AF0F7A3C1E9}" srcOrd="1" destOrd="0" presId="urn:microsoft.com/office/officeart/2008/layout/LinedList"/>
    <dgm:cxn modelId="{0F43CFCD-1D69-4987-A148-09CCC91CC9C7}" type="presParOf" srcId="{0BD360A9-1F78-44F4-A0C8-28B169454340}" destId="{852A0176-BE14-48F6-B541-D443CC27896F}" srcOrd="2" destOrd="0" presId="urn:microsoft.com/office/officeart/2008/layout/LinedList"/>
    <dgm:cxn modelId="{A2E0B6D9-2EE9-4316-B31D-FB6FF25C55C4}" type="presParOf" srcId="{8602D0ED-5677-445B-B45C-91ADD18EB1DD}" destId="{18BD4541-C358-49F7-951A-91C799929F91}" srcOrd="8" destOrd="0" presId="urn:microsoft.com/office/officeart/2008/layout/LinedList"/>
    <dgm:cxn modelId="{BEBEC7E6-DD32-47E9-A940-C20A5298550E}" type="presParOf" srcId="{8602D0ED-5677-445B-B45C-91ADD18EB1DD}" destId="{C789E2F6-78B4-4851-B5CC-4D6B21A15122}" srcOrd="9" destOrd="0" presId="urn:microsoft.com/office/officeart/2008/layout/Lined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6E490F-6A24-4FE8-B378-1833B77E5040}" type="doc">
      <dgm:prSet loTypeId="urn:microsoft.com/office/officeart/2008/layout/VerticalAccentList" loCatId="list" qsTypeId="urn:microsoft.com/office/officeart/2005/8/quickstyle/3d1" qsCatId="3D" csTypeId="urn:microsoft.com/office/officeart/2005/8/colors/colorful3" csCatId="colorful" phldr="1"/>
      <dgm:spPr/>
      <dgm:t>
        <a:bodyPr/>
        <a:lstStyle/>
        <a:p>
          <a:endParaRPr lang="es-CO"/>
        </a:p>
      </dgm:t>
    </dgm:pt>
    <dgm:pt modelId="{C27EA3C6-BFBD-4CE6-BB5F-96BBC703105D}">
      <dgm:prSet phldrT="[Texto]"/>
      <dgm:spPr/>
      <dgm:t>
        <a:bodyPr/>
        <a:lstStyle/>
        <a:p>
          <a:pPr algn="just"/>
          <a:r>
            <a:rPr lang="es-CO" dirty="0" smtClean="0"/>
            <a:t>La institución de archivos disfruta de una alto prestigio a nivel de custodio de la documentación histórica.</a:t>
          </a:r>
          <a:endParaRPr lang="es-CO" dirty="0"/>
        </a:p>
      </dgm:t>
    </dgm:pt>
    <dgm:pt modelId="{0D0B5BCD-66B2-48FD-AE9C-4FE4638C00E7}" type="parTrans" cxnId="{C2AC519E-7BDC-4037-9C58-68968958EB64}">
      <dgm:prSet/>
      <dgm:spPr/>
      <dgm:t>
        <a:bodyPr/>
        <a:lstStyle/>
        <a:p>
          <a:endParaRPr lang="es-CO"/>
        </a:p>
      </dgm:t>
    </dgm:pt>
    <dgm:pt modelId="{B329C372-8AE4-483B-A98A-64A88BC36365}" type="sibTrans" cxnId="{C2AC519E-7BDC-4037-9C58-68968958EB64}">
      <dgm:prSet/>
      <dgm:spPr/>
      <dgm:t>
        <a:bodyPr/>
        <a:lstStyle/>
        <a:p>
          <a:endParaRPr lang="es-CO"/>
        </a:p>
      </dgm:t>
    </dgm:pt>
    <dgm:pt modelId="{3A88FFC1-0F38-4050-B33D-3970D38687B7}">
      <dgm:prSet phldrT="[Texto]"/>
      <dgm:spPr/>
      <dgm:t>
        <a:bodyPr/>
        <a:lstStyle/>
        <a:p>
          <a:r>
            <a:rPr lang="es-CO" dirty="0" smtClean="0"/>
            <a:t>Desconocimiento en la intervención sobre la documentación en las fases activa e intermedia.</a:t>
          </a:r>
          <a:endParaRPr lang="es-CO" dirty="0"/>
        </a:p>
      </dgm:t>
    </dgm:pt>
    <dgm:pt modelId="{9BE58728-3FB6-486C-9FF7-B0FB9705FD7F}" type="parTrans" cxnId="{4920B568-0AF4-4B6D-8D61-9CB9EFC8EA59}">
      <dgm:prSet/>
      <dgm:spPr/>
      <dgm:t>
        <a:bodyPr/>
        <a:lstStyle/>
        <a:p>
          <a:endParaRPr lang="es-CO"/>
        </a:p>
      </dgm:t>
    </dgm:pt>
    <dgm:pt modelId="{BE2A125B-18AC-451B-A2B3-C9738E25F726}" type="sibTrans" cxnId="{4920B568-0AF4-4B6D-8D61-9CB9EFC8EA59}">
      <dgm:prSet/>
      <dgm:spPr/>
      <dgm:t>
        <a:bodyPr/>
        <a:lstStyle/>
        <a:p>
          <a:endParaRPr lang="es-CO"/>
        </a:p>
      </dgm:t>
    </dgm:pt>
    <dgm:pt modelId="{F24121A9-140F-4E31-8E64-CD76637BA38D}">
      <dgm:prSet phldrT="[Texto]"/>
      <dgm:spPr/>
      <dgm:t>
        <a:bodyPr/>
        <a:lstStyle/>
        <a:p>
          <a:pPr algn="just"/>
          <a:r>
            <a:rPr lang="es-CO" dirty="0" smtClean="0"/>
            <a:t>La formación profesional del archivero es más hacia la gestión de los fondos históricos, que a la documentación con vigencia administrativa.</a:t>
          </a:r>
          <a:endParaRPr lang="es-CO" dirty="0"/>
        </a:p>
      </dgm:t>
    </dgm:pt>
    <dgm:pt modelId="{E815649A-A34E-465E-AE58-F00E1B8D952E}" type="parTrans" cxnId="{A4BFF976-2119-4D4B-BE54-C82D1151C4B4}">
      <dgm:prSet/>
      <dgm:spPr/>
      <dgm:t>
        <a:bodyPr/>
        <a:lstStyle/>
        <a:p>
          <a:endParaRPr lang="es-CO"/>
        </a:p>
      </dgm:t>
    </dgm:pt>
    <dgm:pt modelId="{03843963-E137-459B-9FFA-5BD45C8F3B67}" type="sibTrans" cxnId="{A4BFF976-2119-4D4B-BE54-C82D1151C4B4}">
      <dgm:prSet/>
      <dgm:spPr/>
      <dgm:t>
        <a:bodyPr/>
        <a:lstStyle/>
        <a:p>
          <a:endParaRPr lang="es-CO"/>
        </a:p>
      </dgm:t>
    </dgm:pt>
    <dgm:pt modelId="{B88C3E2E-003C-420B-8747-7BFA3ED84D0B}">
      <dgm:prSet phldrT="[Texto]"/>
      <dgm:spPr/>
      <dgm:t>
        <a:bodyPr/>
        <a:lstStyle/>
        <a:p>
          <a:pPr algn="just"/>
          <a:r>
            <a:rPr lang="es-CO" dirty="0" smtClean="0"/>
            <a:t>La clasificación de la documentación está legalmente preestablecida desde el siglo pasado para los documentos de los ministerios, departamentos, municipios y hospitales.</a:t>
          </a:r>
          <a:endParaRPr lang="es-CO" dirty="0"/>
        </a:p>
      </dgm:t>
    </dgm:pt>
    <dgm:pt modelId="{12F8CCAB-B282-4DB9-9E0E-39794F1DD45C}" type="parTrans" cxnId="{B4CF6292-5CFD-4720-A138-53FDE91A547E}">
      <dgm:prSet/>
      <dgm:spPr/>
      <dgm:t>
        <a:bodyPr/>
        <a:lstStyle/>
        <a:p>
          <a:endParaRPr lang="es-CO"/>
        </a:p>
      </dgm:t>
    </dgm:pt>
    <dgm:pt modelId="{CE13226C-5EA7-4A4C-A987-1BAA549F6C84}" type="sibTrans" cxnId="{B4CF6292-5CFD-4720-A138-53FDE91A547E}">
      <dgm:prSet/>
      <dgm:spPr/>
      <dgm:t>
        <a:bodyPr/>
        <a:lstStyle/>
        <a:p>
          <a:endParaRPr lang="es-CO"/>
        </a:p>
      </dgm:t>
    </dgm:pt>
    <dgm:pt modelId="{9232FA12-5DA6-4A0F-AC7B-FDEA65892040}">
      <dgm:prSet phldrT="[Texto]" custT="1"/>
      <dgm:spPr/>
      <dgm:t>
        <a:bodyPr/>
        <a:lstStyle/>
        <a:p>
          <a:pPr algn="just"/>
          <a:r>
            <a:rPr lang="es-CO" sz="1600" dirty="0" smtClean="0"/>
            <a:t>La aparición de los documentos informáticos han facilitado una concienciación sobre la necesidad de un cambio: el </a:t>
          </a:r>
          <a:r>
            <a:rPr lang="es-CO" sz="1600" i="1" dirty="0" err="1" smtClean="0"/>
            <a:t>préarchivage</a:t>
          </a:r>
          <a:r>
            <a:rPr lang="es-CO" sz="1600" i="1" dirty="0" smtClean="0"/>
            <a:t> </a:t>
          </a:r>
          <a:r>
            <a:rPr lang="es-CO" sz="1600" i="0" dirty="0" smtClean="0"/>
            <a:t> tradicional no puede aplicarse sobre los nuevos soportes.</a:t>
          </a:r>
          <a:endParaRPr lang="es-CO" sz="1600" dirty="0"/>
        </a:p>
      </dgm:t>
    </dgm:pt>
    <dgm:pt modelId="{5AE3B621-071C-49EA-B507-F9AD3DB15DB4}" type="parTrans" cxnId="{E26DAF09-4267-4D2C-B9B5-09971B09FC46}">
      <dgm:prSet/>
      <dgm:spPr/>
      <dgm:t>
        <a:bodyPr/>
        <a:lstStyle/>
        <a:p>
          <a:endParaRPr lang="es-CO"/>
        </a:p>
      </dgm:t>
    </dgm:pt>
    <dgm:pt modelId="{CE1176EA-3944-42E9-9A1E-D0A24B433682}" type="sibTrans" cxnId="{E26DAF09-4267-4D2C-B9B5-09971B09FC46}">
      <dgm:prSet/>
      <dgm:spPr/>
      <dgm:t>
        <a:bodyPr/>
        <a:lstStyle/>
        <a:p>
          <a:endParaRPr lang="es-CO"/>
        </a:p>
      </dgm:t>
    </dgm:pt>
    <dgm:pt modelId="{EC131324-9C31-4CA7-BA80-6508472E3F32}">
      <dgm:prSet phldrT="[Texto]"/>
      <dgm:spPr/>
      <dgm:t>
        <a:bodyPr/>
        <a:lstStyle/>
        <a:p>
          <a:pPr algn="just"/>
          <a:r>
            <a:rPr lang="es-CO" dirty="0" smtClean="0"/>
            <a:t>Replanteamiento, sin descartar la intervención del archivero de una manera más directa en la fase activa del ciclo de vida de los documentos.</a:t>
          </a:r>
          <a:endParaRPr lang="es-CO" dirty="0"/>
        </a:p>
      </dgm:t>
    </dgm:pt>
    <dgm:pt modelId="{48C9920C-C0FC-43FF-9714-B34E82C164F4}" type="parTrans" cxnId="{4AE176AF-C9AF-4754-BD23-A4B3AFE7F1F7}">
      <dgm:prSet/>
      <dgm:spPr/>
      <dgm:t>
        <a:bodyPr/>
        <a:lstStyle/>
        <a:p>
          <a:endParaRPr lang="es-CO"/>
        </a:p>
      </dgm:t>
    </dgm:pt>
    <dgm:pt modelId="{14112220-578B-4513-905D-41E8F6A99710}" type="sibTrans" cxnId="{4AE176AF-C9AF-4754-BD23-A4B3AFE7F1F7}">
      <dgm:prSet/>
      <dgm:spPr/>
      <dgm:t>
        <a:bodyPr/>
        <a:lstStyle/>
        <a:p>
          <a:endParaRPr lang="es-CO"/>
        </a:p>
      </dgm:t>
    </dgm:pt>
    <dgm:pt modelId="{A0F809F2-303F-458F-85E1-99DAB02D1F2E}" type="pres">
      <dgm:prSet presAssocID="{306E490F-6A24-4FE8-B378-1833B77E5040}" presName="Name0" presStyleCnt="0">
        <dgm:presLayoutVars>
          <dgm:chMax/>
          <dgm:chPref/>
          <dgm:dir/>
        </dgm:presLayoutVars>
      </dgm:prSet>
      <dgm:spPr/>
      <dgm:t>
        <a:bodyPr/>
        <a:lstStyle/>
        <a:p>
          <a:endParaRPr lang="es-CO"/>
        </a:p>
      </dgm:t>
    </dgm:pt>
    <dgm:pt modelId="{E8B07987-E1C2-433E-B687-2CCF8F9AACD1}" type="pres">
      <dgm:prSet presAssocID="{C27EA3C6-BFBD-4CE6-BB5F-96BBC703105D}" presName="parenttextcomposite" presStyleCnt="0"/>
      <dgm:spPr/>
    </dgm:pt>
    <dgm:pt modelId="{DC21BB30-AFC0-4C33-9F49-B8CB7766DB81}" type="pres">
      <dgm:prSet presAssocID="{C27EA3C6-BFBD-4CE6-BB5F-96BBC703105D}" presName="parenttext" presStyleLbl="revTx" presStyleIdx="0" presStyleCnt="3" custScaleX="111627">
        <dgm:presLayoutVars>
          <dgm:chMax/>
          <dgm:chPref val="2"/>
          <dgm:bulletEnabled val="1"/>
        </dgm:presLayoutVars>
      </dgm:prSet>
      <dgm:spPr/>
      <dgm:t>
        <a:bodyPr/>
        <a:lstStyle/>
        <a:p>
          <a:endParaRPr lang="es-CO"/>
        </a:p>
      </dgm:t>
    </dgm:pt>
    <dgm:pt modelId="{9EE9496E-3925-41B8-AFAF-E9C83584B2F2}" type="pres">
      <dgm:prSet presAssocID="{C27EA3C6-BFBD-4CE6-BB5F-96BBC703105D}" presName="composite" presStyleCnt="0"/>
      <dgm:spPr/>
    </dgm:pt>
    <dgm:pt modelId="{134AA5E0-1FA9-4C92-8C2A-A68C2DC15E72}" type="pres">
      <dgm:prSet presAssocID="{C27EA3C6-BFBD-4CE6-BB5F-96BBC703105D}" presName="chevron1" presStyleLbl="alignNode1" presStyleIdx="0" presStyleCnt="21"/>
      <dgm:spPr/>
    </dgm:pt>
    <dgm:pt modelId="{F47BB4F6-B17B-4EB4-A657-53E908F7E894}" type="pres">
      <dgm:prSet presAssocID="{C27EA3C6-BFBD-4CE6-BB5F-96BBC703105D}" presName="chevron2" presStyleLbl="alignNode1" presStyleIdx="1" presStyleCnt="21"/>
      <dgm:spPr/>
    </dgm:pt>
    <dgm:pt modelId="{2EC1A724-C57D-453F-94F4-5ED8F4151D47}" type="pres">
      <dgm:prSet presAssocID="{C27EA3C6-BFBD-4CE6-BB5F-96BBC703105D}" presName="chevron3" presStyleLbl="alignNode1" presStyleIdx="2" presStyleCnt="21"/>
      <dgm:spPr/>
    </dgm:pt>
    <dgm:pt modelId="{2E64713D-0639-4449-A155-7E2845BCBD52}" type="pres">
      <dgm:prSet presAssocID="{C27EA3C6-BFBD-4CE6-BB5F-96BBC703105D}" presName="chevron4" presStyleLbl="alignNode1" presStyleIdx="3" presStyleCnt="21"/>
      <dgm:spPr/>
    </dgm:pt>
    <dgm:pt modelId="{B268FF6D-A745-4684-B98C-3CB1CBC1F747}" type="pres">
      <dgm:prSet presAssocID="{C27EA3C6-BFBD-4CE6-BB5F-96BBC703105D}" presName="chevron5" presStyleLbl="alignNode1" presStyleIdx="4" presStyleCnt="21"/>
      <dgm:spPr/>
    </dgm:pt>
    <dgm:pt modelId="{76CA3346-7159-4920-9A5E-159D2955973A}" type="pres">
      <dgm:prSet presAssocID="{C27EA3C6-BFBD-4CE6-BB5F-96BBC703105D}" presName="chevron6" presStyleLbl="alignNode1" presStyleIdx="5" presStyleCnt="21"/>
      <dgm:spPr/>
    </dgm:pt>
    <dgm:pt modelId="{07E978C6-E5D1-4975-A6EF-4621A615BEC5}" type="pres">
      <dgm:prSet presAssocID="{C27EA3C6-BFBD-4CE6-BB5F-96BBC703105D}" presName="chevron7" presStyleLbl="alignNode1" presStyleIdx="6" presStyleCnt="21"/>
      <dgm:spPr/>
    </dgm:pt>
    <dgm:pt modelId="{B96574D5-ABF9-4164-820B-6197C470B137}" type="pres">
      <dgm:prSet presAssocID="{C27EA3C6-BFBD-4CE6-BB5F-96BBC703105D}" presName="childtext" presStyleLbl="solidFgAcc1" presStyleIdx="0" presStyleCnt="3" custScaleX="109680">
        <dgm:presLayoutVars>
          <dgm:chMax/>
          <dgm:chPref val="0"/>
          <dgm:bulletEnabled val="1"/>
        </dgm:presLayoutVars>
      </dgm:prSet>
      <dgm:spPr/>
      <dgm:t>
        <a:bodyPr/>
        <a:lstStyle/>
        <a:p>
          <a:endParaRPr lang="es-CO"/>
        </a:p>
      </dgm:t>
    </dgm:pt>
    <dgm:pt modelId="{891CDE6F-409D-4801-AD1E-4888681944E1}" type="pres">
      <dgm:prSet presAssocID="{B329C372-8AE4-483B-A98A-64A88BC36365}" presName="sibTrans" presStyleCnt="0"/>
      <dgm:spPr/>
    </dgm:pt>
    <dgm:pt modelId="{9332852F-114C-4C45-960C-9DBA1FFAD75D}" type="pres">
      <dgm:prSet presAssocID="{F24121A9-140F-4E31-8E64-CD76637BA38D}" presName="parenttextcomposite" presStyleCnt="0"/>
      <dgm:spPr/>
    </dgm:pt>
    <dgm:pt modelId="{C81948F6-EF03-4CC5-9CFC-B5AC2D230542}" type="pres">
      <dgm:prSet presAssocID="{F24121A9-140F-4E31-8E64-CD76637BA38D}" presName="parenttext" presStyleLbl="revTx" presStyleIdx="1" presStyleCnt="3" custScaleX="111627">
        <dgm:presLayoutVars>
          <dgm:chMax/>
          <dgm:chPref val="2"/>
          <dgm:bulletEnabled val="1"/>
        </dgm:presLayoutVars>
      </dgm:prSet>
      <dgm:spPr/>
      <dgm:t>
        <a:bodyPr/>
        <a:lstStyle/>
        <a:p>
          <a:endParaRPr lang="es-CO"/>
        </a:p>
      </dgm:t>
    </dgm:pt>
    <dgm:pt modelId="{6DECD890-5782-415C-941A-AB3F9DB52E05}" type="pres">
      <dgm:prSet presAssocID="{F24121A9-140F-4E31-8E64-CD76637BA38D}" presName="composite" presStyleCnt="0"/>
      <dgm:spPr/>
    </dgm:pt>
    <dgm:pt modelId="{B2D30A4F-9DA9-498E-838C-8F24486D9A53}" type="pres">
      <dgm:prSet presAssocID="{F24121A9-140F-4E31-8E64-CD76637BA38D}" presName="chevron1" presStyleLbl="alignNode1" presStyleIdx="7" presStyleCnt="21"/>
      <dgm:spPr/>
    </dgm:pt>
    <dgm:pt modelId="{772C3C4C-AB5F-47D7-8EEF-7966427E1C13}" type="pres">
      <dgm:prSet presAssocID="{F24121A9-140F-4E31-8E64-CD76637BA38D}" presName="chevron2" presStyleLbl="alignNode1" presStyleIdx="8" presStyleCnt="21"/>
      <dgm:spPr/>
    </dgm:pt>
    <dgm:pt modelId="{0900EFD6-9E26-49DF-B7B7-EDC610325A03}" type="pres">
      <dgm:prSet presAssocID="{F24121A9-140F-4E31-8E64-CD76637BA38D}" presName="chevron3" presStyleLbl="alignNode1" presStyleIdx="9" presStyleCnt="21"/>
      <dgm:spPr/>
    </dgm:pt>
    <dgm:pt modelId="{1B8346A7-398C-441A-B057-DC5DF38D5800}" type="pres">
      <dgm:prSet presAssocID="{F24121A9-140F-4E31-8E64-CD76637BA38D}" presName="chevron4" presStyleLbl="alignNode1" presStyleIdx="10" presStyleCnt="21"/>
      <dgm:spPr/>
    </dgm:pt>
    <dgm:pt modelId="{3650B64B-E0C1-42E1-B0B5-E5871230AF01}" type="pres">
      <dgm:prSet presAssocID="{F24121A9-140F-4E31-8E64-CD76637BA38D}" presName="chevron5" presStyleLbl="alignNode1" presStyleIdx="11" presStyleCnt="21"/>
      <dgm:spPr/>
    </dgm:pt>
    <dgm:pt modelId="{4EC93243-5EE4-4897-83EA-913F197A61F2}" type="pres">
      <dgm:prSet presAssocID="{F24121A9-140F-4E31-8E64-CD76637BA38D}" presName="chevron6" presStyleLbl="alignNode1" presStyleIdx="12" presStyleCnt="21"/>
      <dgm:spPr/>
    </dgm:pt>
    <dgm:pt modelId="{294EBD9C-8895-461A-B2A5-7EF2BE4887D3}" type="pres">
      <dgm:prSet presAssocID="{F24121A9-140F-4E31-8E64-CD76637BA38D}" presName="chevron7" presStyleLbl="alignNode1" presStyleIdx="13" presStyleCnt="21"/>
      <dgm:spPr/>
    </dgm:pt>
    <dgm:pt modelId="{11D51699-ACA6-4DDF-AC3A-44EFA9D0AB02}" type="pres">
      <dgm:prSet presAssocID="{F24121A9-140F-4E31-8E64-CD76637BA38D}" presName="childtext" presStyleLbl="solidFgAcc1" presStyleIdx="1" presStyleCnt="3" custScaleX="109680">
        <dgm:presLayoutVars>
          <dgm:chMax/>
          <dgm:chPref val="0"/>
          <dgm:bulletEnabled val="1"/>
        </dgm:presLayoutVars>
      </dgm:prSet>
      <dgm:spPr/>
      <dgm:t>
        <a:bodyPr/>
        <a:lstStyle/>
        <a:p>
          <a:endParaRPr lang="es-CO"/>
        </a:p>
      </dgm:t>
    </dgm:pt>
    <dgm:pt modelId="{103E2F01-6488-4118-96D3-D47B6F74A002}" type="pres">
      <dgm:prSet presAssocID="{03843963-E137-459B-9FFA-5BD45C8F3B67}" presName="sibTrans" presStyleCnt="0"/>
      <dgm:spPr/>
    </dgm:pt>
    <dgm:pt modelId="{5E740B23-666F-4A8A-A101-4A504F188E7C}" type="pres">
      <dgm:prSet presAssocID="{9232FA12-5DA6-4A0F-AC7B-FDEA65892040}" presName="parenttextcomposite" presStyleCnt="0"/>
      <dgm:spPr/>
    </dgm:pt>
    <dgm:pt modelId="{EC881F4B-464B-4508-A135-2CBE1E8426A0}" type="pres">
      <dgm:prSet presAssocID="{9232FA12-5DA6-4A0F-AC7B-FDEA65892040}" presName="parenttext" presStyleLbl="revTx" presStyleIdx="2" presStyleCnt="3" custScaleX="111627">
        <dgm:presLayoutVars>
          <dgm:chMax/>
          <dgm:chPref val="2"/>
          <dgm:bulletEnabled val="1"/>
        </dgm:presLayoutVars>
      </dgm:prSet>
      <dgm:spPr/>
      <dgm:t>
        <a:bodyPr/>
        <a:lstStyle/>
        <a:p>
          <a:endParaRPr lang="es-CO"/>
        </a:p>
      </dgm:t>
    </dgm:pt>
    <dgm:pt modelId="{98BA4043-C43F-4DB7-BB06-35C5B7B55CB1}" type="pres">
      <dgm:prSet presAssocID="{9232FA12-5DA6-4A0F-AC7B-FDEA65892040}" presName="composite" presStyleCnt="0"/>
      <dgm:spPr/>
    </dgm:pt>
    <dgm:pt modelId="{4043F199-BF7A-4A70-9F41-0A98488FA155}" type="pres">
      <dgm:prSet presAssocID="{9232FA12-5DA6-4A0F-AC7B-FDEA65892040}" presName="chevron1" presStyleLbl="alignNode1" presStyleIdx="14" presStyleCnt="21"/>
      <dgm:spPr/>
    </dgm:pt>
    <dgm:pt modelId="{B1A5C77D-6090-4AA5-96EC-BD7D96C194D9}" type="pres">
      <dgm:prSet presAssocID="{9232FA12-5DA6-4A0F-AC7B-FDEA65892040}" presName="chevron2" presStyleLbl="alignNode1" presStyleIdx="15" presStyleCnt="21"/>
      <dgm:spPr/>
    </dgm:pt>
    <dgm:pt modelId="{78C0DFD1-41F7-475A-98AF-803B8656EF57}" type="pres">
      <dgm:prSet presAssocID="{9232FA12-5DA6-4A0F-AC7B-FDEA65892040}" presName="chevron3" presStyleLbl="alignNode1" presStyleIdx="16" presStyleCnt="21"/>
      <dgm:spPr/>
    </dgm:pt>
    <dgm:pt modelId="{10F8AFF6-57ED-4BC8-8ABE-8F8444E7F2EC}" type="pres">
      <dgm:prSet presAssocID="{9232FA12-5DA6-4A0F-AC7B-FDEA65892040}" presName="chevron4" presStyleLbl="alignNode1" presStyleIdx="17" presStyleCnt="21"/>
      <dgm:spPr/>
    </dgm:pt>
    <dgm:pt modelId="{E9444585-44A3-4A4B-8ADC-6D84897A1738}" type="pres">
      <dgm:prSet presAssocID="{9232FA12-5DA6-4A0F-AC7B-FDEA65892040}" presName="chevron5" presStyleLbl="alignNode1" presStyleIdx="18" presStyleCnt="21"/>
      <dgm:spPr/>
    </dgm:pt>
    <dgm:pt modelId="{AD691F68-03C3-4727-8286-E8697721285C}" type="pres">
      <dgm:prSet presAssocID="{9232FA12-5DA6-4A0F-AC7B-FDEA65892040}" presName="chevron6" presStyleLbl="alignNode1" presStyleIdx="19" presStyleCnt="21"/>
      <dgm:spPr/>
    </dgm:pt>
    <dgm:pt modelId="{1B18F855-DE64-48F7-8102-3A6999AA3B87}" type="pres">
      <dgm:prSet presAssocID="{9232FA12-5DA6-4A0F-AC7B-FDEA65892040}" presName="chevron7" presStyleLbl="alignNode1" presStyleIdx="20" presStyleCnt="21"/>
      <dgm:spPr/>
    </dgm:pt>
    <dgm:pt modelId="{67F93181-29A6-4177-89E7-560A18FD6DFD}" type="pres">
      <dgm:prSet presAssocID="{9232FA12-5DA6-4A0F-AC7B-FDEA65892040}" presName="childtext" presStyleLbl="solidFgAcc1" presStyleIdx="2" presStyleCnt="3" custScaleX="109680">
        <dgm:presLayoutVars>
          <dgm:chMax/>
          <dgm:chPref val="0"/>
          <dgm:bulletEnabled val="1"/>
        </dgm:presLayoutVars>
      </dgm:prSet>
      <dgm:spPr/>
      <dgm:t>
        <a:bodyPr/>
        <a:lstStyle/>
        <a:p>
          <a:endParaRPr lang="es-CO"/>
        </a:p>
      </dgm:t>
    </dgm:pt>
  </dgm:ptLst>
  <dgm:cxnLst>
    <dgm:cxn modelId="{71103DB0-462E-40A0-91D1-C0C54CC7EEAF}" type="presOf" srcId="{C27EA3C6-BFBD-4CE6-BB5F-96BBC703105D}" destId="{DC21BB30-AFC0-4C33-9F49-B8CB7766DB81}" srcOrd="0" destOrd="0" presId="urn:microsoft.com/office/officeart/2008/layout/VerticalAccentList"/>
    <dgm:cxn modelId="{81770425-BB86-4E5C-966E-10B712E0235B}" type="presOf" srcId="{B88C3E2E-003C-420B-8747-7BFA3ED84D0B}" destId="{11D51699-ACA6-4DDF-AC3A-44EFA9D0AB02}" srcOrd="0" destOrd="0" presId="urn:microsoft.com/office/officeart/2008/layout/VerticalAccentList"/>
    <dgm:cxn modelId="{4AE176AF-C9AF-4754-BD23-A4B3AFE7F1F7}" srcId="{9232FA12-5DA6-4A0F-AC7B-FDEA65892040}" destId="{EC131324-9C31-4CA7-BA80-6508472E3F32}" srcOrd="0" destOrd="0" parTransId="{48C9920C-C0FC-43FF-9714-B34E82C164F4}" sibTransId="{14112220-578B-4513-905D-41E8F6A99710}"/>
    <dgm:cxn modelId="{C2AC519E-7BDC-4037-9C58-68968958EB64}" srcId="{306E490F-6A24-4FE8-B378-1833B77E5040}" destId="{C27EA3C6-BFBD-4CE6-BB5F-96BBC703105D}" srcOrd="0" destOrd="0" parTransId="{0D0B5BCD-66B2-48FD-AE9C-4FE4638C00E7}" sibTransId="{B329C372-8AE4-483B-A98A-64A88BC36365}"/>
    <dgm:cxn modelId="{4920B568-0AF4-4B6D-8D61-9CB9EFC8EA59}" srcId="{C27EA3C6-BFBD-4CE6-BB5F-96BBC703105D}" destId="{3A88FFC1-0F38-4050-B33D-3970D38687B7}" srcOrd="0" destOrd="0" parTransId="{9BE58728-3FB6-486C-9FF7-B0FB9705FD7F}" sibTransId="{BE2A125B-18AC-451B-A2B3-C9738E25F726}"/>
    <dgm:cxn modelId="{55FB3460-046C-4B06-990D-E545D8E8E1F4}" type="presOf" srcId="{306E490F-6A24-4FE8-B378-1833B77E5040}" destId="{A0F809F2-303F-458F-85E1-99DAB02D1F2E}" srcOrd="0" destOrd="0" presId="urn:microsoft.com/office/officeart/2008/layout/VerticalAccentList"/>
    <dgm:cxn modelId="{8ED0C8BC-5CAF-4086-A7A7-4D8FEEA99F9F}" type="presOf" srcId="{3A88FFC1-0F38-4050-B33D-3970D38687B7}" destId="{B96574D5-ABF9-4164-820B-6197C470B137}" srcOrd="0" destOrd="0" presId="urn:microsoft.com/office/officeart/2008/layout/VerticalAccentList"/>
    <dgm:cxn modelId="{001522D5-CBDB-4164-8ECC-DDE8ECCF9E98}" type="presOf" srcId="{EC131324-9C31-4CA7-BA80-6508472E3F32}" destId="{67F93181-29A6-4177-89E7-560A18FD6DFD}" srcOrd="0" destOrd="0" presId="urn:microsoft.com/office/officeart/2008/layout/VerticalAccentList"/>
    <dgm:cxn modelId="{E26DAF09-4267-4D2C-B9B5-09971B09FC46}" srcId="{306E490F-6A24-4FE8-B378-1833B77E5040}" destId="{9232FA12-5DA6-4A0F-AC7B-FDEA65892040}" srcOrd="2" destOrd="0" parTransId="{5AE3B621-071C-49EA-B507-F9AD3DB15DB4}" sibTransId="{CE1176EA-3944-42E9-9A1E-D0A24B433682}"/>
    <dgm:cxn modelId="{A4BFF976-2119-4D4B-BE54-C82D1151C4B4}" srcId="{306E490F-6A24-4FE8-B378-1833B77E5040}" destId="{F24121A9-140F-4E31-8E64-CD76637BA38D}" srcOrd="1" destOrd="0" parTransId="{E815649A-A34E-465E-AE58-F00E1B8D952E}" sibTransId="{03843963-E137-459B-9FFA-5BD45C8F3B67}"/>
    <dgm:cxn modelId="{107533D9-9810-4EC4-BE8D-F0D8285FCBFF}" type="presOf" srcId="{F24121A9-140F-4E31-8E64-CD76637BA38D}" destId="{C81948F6-EF03-4CC5-9CFC-B5AC2D230542}" srcOrd="0" destOrd="0" presId="urn:microsoft.com/office/officeart/2008/layout/VerticalAccentList"/>
    <dgm:cxn modelId="{25AFE565-AB3D-4C9E-8947-4BF6F7F91BFF}" type="presOf" srcId="{9232FA12-5DA6-4A0F-AC7B-FDEA65892040}" destId="{EC881F4B-464B-4508-A135-2CBE1E8426A0}" srcOrd="0" destOrd="0" presId="urn:microsoft.com/office/officeart/2008/layout/VerticalAccentList"/>
    <dgm:cxn modelId="{B4CF6292-5CFD-4720-A138-53FDE91A547E}" srcId="{F24121A9-140F-4E31-8E64-CD76637BA38D}" destId="{B88C3E2E-003C-420B-8747-7BFA3ED84D0B}" srcOrd="0" destOrd="0" parTransId="{12F8CCAB-B282-4DB9-9E0E-39794F1DD45C}" sibTransId="{CE13226C-5EA7-4A4C-A987-1BAA549F6C84}"/>
    <dgm:cxn modelId="{A3052176-B229-4E27-AF0B-641BC8A65F1D}" type="presParOf" srcId="{A0F809F2-303F-458F-85E1-99DAB02D1F2E}" destId="{E8B07987-E1C2-433E-B687-2CCF8F9AACD1}" srcOrd="0" destOrd="0" presId="urn:microsoft.com/office/officeart/2008/layout/VerticalAccentList"/>
    <dgm:cxn modelId="{4AE2FFA6-B1D9-41ED-B3EA-04FEBCC304B1}" type="presParOf" srcId="{E8B07987-E1C2-433E-B687-2CCF8F9AACD1}" destId="{DC21BB30-AFC0-4C33-9F49-B8CB7766DB81}" srcOrd="0" destOrd="0" presId="urn:microsoft.com/office/officeart/2008/layout/VerticalAccentList"/>
    <dgm:cxn modelId="{0CA4994B-612C-4548-91C3-2F683E5E5269}" type="presParOf" srcId="{A0F809F2-303F-458F-85E1-99DAB02D1F2E}" destId="{9EE9496E-3925-41B8-AFAF-E9C83584B2F2}" srcOrd="1" destOrd="0" presId="urn:microsoft.com/office/officeart/2008/layout/VerticalAccentList"/>
    <dgm:cxn modelId="{1305381E-FBC7-4644-906E-EE8E4E67E33E}" type="presParOf" srcId="{9EE9496E-3925-41B8-AFAF-E9C83584B2F2}" destId="{134AA5E0-1FA9-4C92-8C2A-A68C2DC15E72}" srcOrd="0" destOrd="0" presId="urn:microsoft.com/office/officeart/2008/layout/VerticalAccentList"/>
    <dgm:cxn modelId="{053A2221-706A-49E4-824F-EA136A0F402E}" type="presParOf" srcId="{9EE9496E-3925-41B8-AFAF-E9C83584B2F2}" destId="{F47BB4F6-B17B-4EB4-A657-53E908F7E894}" srcOrd="1" destOrd="0" presId="urn:microsoft.com/office/officeart/2008/layout/VerticalAccentList"/>
    <dgm:cxn modelId="{10FED848-4A6A-4DF1-BC5A-260AAE201F6B}" type="presParOf" srcId="{9EE9496E-3925-41B8-AFAF-E9C83584B2F2}" destId="{2EC1A724-C57D-453F-94F4-5ED8F4151D47}" srcOrd="2" destOrd="0" presId="urn:microsoft.com/office/officeart/2008/layout/VerticalAccentList"/>
    <dgm:cxn modelId="{FE6AD845-5393-46D9-8670-3648C5AFCCCB}" type="presParOf" srcId="{9EE9496E-3925-41B8-AFAF-E9C83584B2F2}" destId="{2E64713D-0639-4449-A155-7E2845BCBD52}" srcOrd="3" destOrd="0" presId="urn:microsoft.com/office/officeart/2008/layout/VerticalAccentList"/>
    <dgm:cxn modelId="{073BA0E8-5B38-4E62-BF47-548D0BA1AE4E}" type="presParOf" srcId="{9EE9496E-3925-41B8-AFAF-E9C83584B2F2}" destId="{B268FF6D-A745-4684-B98C-3CB1CBC1F747}" srcOrd="4" destOrd="0" presId="urn:microsoft.com/office/officeart/2008/layout/VerticalAccentList"/>
    <dgm:cxn modelId="{86FE8981-50EB-455B-AA7E-250DE1A99B46}" type="presParOf" srcId="{9EE9496E-3925-41B8-AFAF-E9C83584B2F2}" destId="{76CA3346-7159-4920-9A5E-159D2955973A}" srcOrd="5" destOrd="0" presId="urn:microsoft.com/office/officeart/2008/layout/VerticalAccentList"/>
    <dgm:cxn modelId="{F298164E-2001-49D5-82E8-2465F4D0DA54}" type="presParOf" srcId="{9EE9496E-3925-41B8-AFAF-E9C83584B2F2}" destId="{07E978C6-E5D1-4975-A6EF-4621A615BEC5}" srcOrd="6" destOrd="0" presId="urn:microsoft.com/office/officeart/2008/layout/VerticalAccentList"/>
    <dgm:cxn modelId="{D66D4FB4-A5F2-4767-B82A-50955878F2D3}" type="presParOf" srcId="{9EE9496E-3925-41B8-AFAF-E9C83584B2F2}" destId="{B96574D5-ABF9-4164-820B-6197C470B137}" srcOrd="7" destOrd="0" presId="urn:microsoft.com/office/officeart/2008/layout/VerticalAccentList"/>
    <dgm:cxn modelId="{28607933-57F4-4CDF-AA10-C8A7A6E8B82A}" type="presParOf" srcId="{A0F809F2-303F-458F-85E1-99DAB02D1F2E}" destId="{891CDE6F-409D-4801-AD1E-4888681944E1}" srcOrd="2" destOrd="0" presId="urn:microsoft.com/office/officeart/2008/layout/VerticalAccentList"/>
    <dgm:cxn modelId="{CFC34C9C-D524-4DFF-A765-6444389DD64D}" type="presParOf" srcId="{A0F809F2-303F-458F-85E1-99DAB02D1F2E}" destId="{9332852F-114C-4C45-960C-9DBA1FFAD75D}" srcOrd="3" destOrd="0" presId="urn:microsoft.com/office/officeart/2008/layout/VerticalAccentList"/>
    <dgm:cxn modelId="{77869F3A-545C-40B7-AD95-58377DCE900B}" type="presParOf" srcId="{9332852F-114C-4C45-960C-9DBA1FFAD75D}" destId="{C81948F6-EF03-4CC5-9CFC-B5AC2D230542}" srcOrd="0" destOrd="0" presId="urn:microsoft.com/office/officeart/2008/layout/VerticalAccentList"/>
    <dgm:cxn modelId="{982188F2-EC20-4F55-AB9A-B46C4643C195}" type="presParOf" srcId="{A0F809F2-303F-458F-85E1-99DAB02D1F2E}" destId="{6DECD890-5782-415C-941A-AB3F9DB52E05}" srcOrd="4" destOrd="0" presId="urn:microsoft.com/office/officeart/2008/layout/VerticalAccentList"/>
    <dgm:cxn modelId="{53B7B7A3-294D-4519-9B65-9E39EC43BAEA}" type="presParOf" srcId="{6DECD890-5782-415C-941A-AB3F9DB52E05}" destId="{B2D30A4F-9DA9-498E-838C-8F24486D9A53}" srcOrd="0" destOrd="0" presId="urn:microsoft.com/office/officeart/2008/layout/VerticalAccentList"/>
    <dgm:cxn modelId="{B46BEDFD-CFDA-4135-B224-DC478966694A}" type="presParOf" srcId="{6DECD890-5782-415C-941A-AB3F9DB52E05}" destId="{772C3C4C-AB5F-47D7-8EEF-7966427E1C13}" srcOrd="1" destOrd="0" presId="urn:microsoft.com/office/officeart/2008/layout/VerticalAccentList"/>
    <dgm:cxn modelId="{B0A228A8-68A3-4E6E-B056-6CA5B070BBCD}" type="presParOf" srcId="{6DECD890-5782-415C-941A-AB3F9DB52E05}" destId="{0900EFD6-9E26-49DF-B7B7-EDC610325A03}" srcOrd="2" destOrd="0" presId="urn:microsoft.com/office/officeart/2008/layout/VerticalAccentList"/>
    <dgm:cxn modelId="{4669F17B-01C2-4426-AADA-9DB6C006F7F7}" type="presParOf" srcId="{6DECD890-5782-415C-941A-AB3F9DB52E05}" destId="{1B8346A7-398C-441A-B057-DC5DF38D5800}" srcOrd="3" destOrd="0" presId="urn:microsoft.com/office/officeart/2008/layout/VerticalAccentList"/>
    <dgm:cxn modelId="{5B5EBCAE-9777-4E4D-AB51-721AC2FD41EC}" type="presParOf" srcId="{6DECD890-5782-415C-941A-AB3F9DB52E05}" destId="{3650B64B-E0C1-42E1-B0B5-E5871230AF01}" srcOrd="4" destOrd="0" presId="urn:microsoft.com/office/officeart/2008/layout/VerticalAccentList"/>
    <dgm:cxn modelId="{75D3D470-AB7B-4AAD-8D93-25625917C697}" type="presParOf" srcId="{6DECD890-5782-415C-941A-AB3F9DB52E05}" destId="{4EC93243-5EE4-4897-83EA-913F197A61F2}" srcOrd="5" destOrd="0" presId="urn:microsoft.com/office/officeart/2008/layout/VerticalAccentList"/>
    <dgm:cxn modelId="{DFC4E606-AF46-434F-945B-9B89EEBFE20D}" type="presParOf" srcId="{6DECD890-5782-415C-941A-AB3F9DB52E05}" destId="{294EBD9C-8895-461A-B2A5-7EF2BE4887D3}" srcOrd="6" destOrd="0" presId="urn:microsoft.com/office/officeart/2008/layout/VerticalAccentList"/>
    <dgm:cxn modelId="{0F672638-63E3-4CD5-8767-7074D7B59598}" type="presParOf" srcId="{6DECD890-5782-415C-941A-AB3F9DB52E05}" destId="{11D51699-ACA6-4DDF-AC3A-44EFA9D0AB02}" srcOrd="7" destOrd="0" presId="urn:microsoft.com/office/officeart/2008/layout/VerticalAccentList"/>
    <dgm:cxn modelId="{C0C8D953-EC43-4AE8-8F53-6EDF68F10212}" type="presParOf" srcId="{A0F809F2-303F-458F-85E1-99DAB02D1F2E}" destId="{103E2F01-6488-4118-96D3-D47B6F74A002}" srcOrd="5" destOrd="0" presId="urn:microsoft.com/office/officeart/2008/layout/VerticalAccentList"/>
    <dgm:cxn modelId="{763F45A0-2FE8-46A1-A769-A934618E5854}" type="presParOf" srcId="{A0F809F2-303F-458F-85E1-99DAB02D1F2E}" destId="{5E740B23-666F-4A8A-A101-4A504F188E7C}" srcOrd="6" destOrd="0" presId="urn:microsoft.com/office/officeart/2008/layout/VerticalAccentList"/>
    <dgm:cxn modelId="{708FD588-FA5B-4A39-9C69-558164A8C82D}" type="presParOf" srcId="{5E740B23-666F-4A8A-A101-4A504F188E7C}" destId="{EC881F4B-464B-4508-A135-2CBE1E8426A0}" srcOrd="0" destOrd="0" presId="urn:microsoft.com/office/officeart/2008/layout/VerticalAccentList"/>
    <dgm:cxn modelId="{F3435344-2AD2-4C55-B179-436F271B9158}" type="presParOf" srcId="{A0F809F2-303F-458F-85E1-99DAB02D1F2E}" destId="{98BA4043-C43F-4DB7-BB06-35C5B7B55CB1}" srcOrd="7" destOrd="0" presId="urn:microsoft.com/office/officeart/2008/layout/VerticalAccentList"/>
    <dgm:cxn modelId="{221905CE-51DD-4B8D-A477-0939F33F9F63}" type="presParOf" srcId="{98BA4043-C43F-4DB7-BB06-35C5B7B55CB1}" destId="{4043F199-BF7A-4A70-9F41-0A98488FA155}" srcOrd="0" destOrd="0" presId="urn:microsoft.com/office/officeart/2008/layout/VerticalAccentList"/>
    <dgm:cxn modelId="{41B4D55C-5CF4-4D9F-A946-96DB74256E02}" type="presParOf" srcId="{98BA4043-C43F-4DB7-BB06-35C5B7B55CB1}" destId="{B1A5C77D-6090-4AA5-96EC-BD7D96C194D9}" srcOrd="1" destOrd="0" presId="urn:microsoft.com/office/officeart/2008/layout/VerticalAccentList"/>
    <dgm:cxn modelId="{BF540464-CECB-461F-9AE2-CA43BFB78FE3}" type="presParOf" srcId="{98BA4043-C43F-4DB7-BB06-35C5B7B55CB1}" destId="{78C0DFD1-41F7-475A-98AF-803B8656EF57}" srcOrd="2" destOrd="0" presId="urn:microsoft.com/office/officeart/2008/layout/VerticalAccentList"/>
    <dgm:cxn modelId="{795CA6BB-0EAE-4356-B2CC-FA47C880CBDE}" type="presParOf" srcId="{98BA4043-C43F-4DB7-BB06-35C5B7B55CB1}" destId="{10F8AFF6-57ED-4BC8-8ABE-8F8444E7F2EC}" srcOrd="3" destOrd="0" presId="urn:microsoft.com/office/officeart/2008/layout/VerticalAccentList"/>
    <dgm:cxn modelId="{97178082-E307-4E88-9FE9-088D36F0918B}" type="presParOf" srcId="{98BA4043-C43F-4DB7-BB06-35C5B7B55CB1}" destId="{E9444585-44A3-4A4B-8ADC-6D84897A1738}" srcOrd="4" destOrd="0" presId="urn:microsoft.com/office/officeart/2008/layout/VerticalAccentList"/>
    <dgm:cxn modelId="{202D85D9-0906-4B2C-A2F1-382C5EF32322}" type="presParOf" srcId="{98BA4043-C43F-4DB7-BB06-35C5B7B55CB1}" destId="{AD691F68-03C3-4727-8286-E8697721285C}" srcOrd="5" destOrd="0" presId="urn:microsoft.com/office/officeart/2008/layout/VerticalAccentList"/>
    <dgm:cxn modelId="{82B59FC4-F768-46B5-8136-50B7F605B40D}" type="presParOf" srcId="{98BA4043-C43F-4DB7-BB06-35C5B7B55CB1}" destId="{1B18F855-DE64-48F7-8102-3A6999AA3B87}" srcOrd="6" destOrd="0" presId="urn:microsoft.com/office/officeart/2008/layout/VerticalAccentList"/>
    <dgm:cxn modelId="{D457A724-AD53-4C37-A6B4-9DD9FE6CEDCC}" type="presParOf" srcId="{98BA4043-C43F-4DB7-BB06-35C5B7B55CB1}" destId="{67F93181-29A6-4177-89E7-560A18FD6DFD}" srcOrd="7" destOrd="0" presId="urn:microsoft.com/office/officeart/2008/layout/Vertical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F3164C-27B3-4A40-AA8D-45D812A18E9D}">
      <dsp:nvSpPr>
        <dsp:cNvPr id="0" name=""/>
        <dsp:cNvSpPr/>
      </dsp:nvSpPr>
      <dsp:spPr>
        <a:xfrm>
          <a:off x="991" y="2293"/>
          <a:ext cx="8638976" cy="1535100"/>
        </a:xfrm>
        <a:prstGeom prst="roundRect">
          <a:avLst>
            <a:gd name="adj" fmla="val 10000"/>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2">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CO" sz="2700" kern="1200" dirty="0" smtClean="0">
              <a:latin typeface="Arial" pitchFamily="34" charset="0"/>
              <a:cs typeface="Arial" pitchFamily="34" charset="0"/>
            </a:rPr>
            <a:t>1789-1790 Inicios de la Gestión de Documentos.</a:t>
          </a:r>
        </a:p>
        <a:p>
          <a:pPr lvl="0" algn="ctr" defTabSz="1200150">
            <a:lnSpc>
              <a:spcPct val="90000"/>
            </a:lnSpc>
            <a:spcBef>
              <a:spcPct val="0"/>
            </a:spcBef>
            <a:spcAft>
              <a:spcPct val="35000"/>
            </a:spcAft>
          </a:pPr>
          <a:r>
            <a:rPr lang="es-CO" sz="2700" kern="1200" dirty="0" smtClean="0">
              <a:latin typeface="Arial" pitchFamily="34" charset="0"/>
              <a:cs typeface="Arial" pitchFamily="34" charset="0"/>
            </a:rPr>
            <a:t>Estados Unidos legisló referente al almacenamiento de los documentos.</a:t>
          </a:r>
          <a:endParaRPr lang="es-CO" sz="2700" kern="1200" dirty="0">
            <a:latin typeface="Arial" pitchFamily="34" charset="0"/>
            <a:cs typeface="Arial" pitchFamily="34" charset="0"/>
          </a:endParaRPr>
        </a:p>
      </dsp:txBody>
      <dsp:txXfrm>
        <a:off x="991" y="2293"/>
        <a:ext cx="8638976" cy="1535100"/>
      </dsp:txXfrm>
    </dsp:sp>
    <dsp:sp modelId="{489B1D26-B3F8-48A5-BB82-B75DBB5A06ED}">
      <dsp:nvSpPr>
        <dsp:cNvPr id="0" name=""/>
        <dsp:cNvSpPr/>
      </dsp:nvSpPr>
      <dsp:spPr>
        <a:xfrm>
          <a:off x="991" y="1688610"/>
          <a:ext cx="5643247" cy="1535100"/>
        </a:xfrm>
        <a:prstGeom prst="roundRect">
          <a:avLst>
            <a:gd name="adj" fmla="val 10000"/>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4">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kern="1200" dirty="0" smtClean="0">
              <a:latin typeface="Arial" pitchFamily="34" charset="0"/>
              <a:cs typeface="Arial" pitchFamily="34" charset="0"/>
            </a:rPr>
            <a:t>1800 Los archivos eran itinerantes, con riesgos de pérdidas y daños para los documentos</a:t>
          </a:r>
          <a:endParaRPr lang="es-CO" sz="2400" kern="1200" dirty="0">
            <a:latin typeface="Arial" pitchFamily="34" charset="0"/>
            <a:cs typeface="Arial" pitchFamily="34" charset="0"/>
          </a:endParaRPr>
        </a:p>
      </dsp:txBody>
      <dsp:txXfrm>
        <a:off x="991" y="1688610"/>
        <a:ext cx="5643247" cy="1535100"/>
      </dsp:txXfrm>
    </dsp:sp>
    <dsp:sp modelId="{9968FFC0-C0D1-4A00-B9E6-78DF3B252807}">
      <dsp:nvSpPr>
        <dsp:cNvPr id="0" name=""/>
        <dsp:cNvSpPr/>
      </dsp:nvSpPr>
      <dsp:spPr>
        <a:xfrm>
          <a:off x="991" y="3374926"/>
          <a:ext cx="2763588" cy="1535100"/>
        </a:xfrm>
        <a:prstGeom prst="roundRect">
          <a:avLst>
            <a:gd name="adj" fmla="val 10000"/>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5">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solidFill>
                <a:schemeClr val="accent4">
                  <a:lumMod val="50000"/>
                </a:schemeClr>
              </a:solidFill>
              <a:latin typeface="Arial" pitchFamily="34" charset="0"/>
              <a:cs typeface="Arial" pitchFamily="34" charset="0"/>
            </a:rPr>
            <a:t>Segunda mitad del Siglo XIX las industrias desarrollan métodos económicos y racionales para la gestión de los papeles</a:t>
          </a:r>
          <a:endParaRPr lang="es-CO" sz="1600" kern="1200" dirty="0">
            <a:solidFill>
              <a:schemeClr val="accent4">
                <a:lumMod val="50000"/>
              </a:schemeClr>
            </a:solidFill>
            <a:latin typeface="Arial" pitchFamily="34" charset="0"/>
            <a:cs typeface="Arial" pitchFamily="34" charset="0"/>
          </a:endParaRPr>
        </a:p>
      </dsp:txBody>
      <dsp:txXfrm>
        <a:off x="991" y="3374926"/>
        <a:ext cx="2763588" cy="1535100"/>
      </dsp:txXfrm>
    </dsp:sp>
    <dsp:sp modelId="{E913F204-FB72-483B-B2E9-5B013E9484FB}">
      <dsp:nvSpPr>
        <dsp:cNvPr id="0" name=""/>
        <dsp:cNvSpPr/>
      </dsp:nvSpPr>
      <dsp:spPr>
        <a:xfrm>
          <a:off x="2880650" y="3374926"/>
          <a:ext cx="2763588" cy="1535100"/>
        </a:xfrm>
        <a:prstGeom prst="roundRect">
          <a:avLst>
            <a:gd name="adj" fmla="val 10000"/>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5">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solidFill>
                <a:schemeClr val="accent4">
                  <a:lumMod val="50000"/>
                </a:schemeClr>
              </a:solidFill>
              <a:latin typeface="Arial" pitchFamily="34" charset="0"/>
              <a:cs typeface="Arial" pitchFamily="34" charset="0"/>
            </a:rPr>
            <a:t>Interés por la Creación, Utilización y Conservación de los documentos</a:t>
          </a:r>
          <a:endParaRPr lang="es-CO" sz="1600" kern="1200" dirty="0">
            <a:solidFill>
              <a:schemeClr val="accent4">
                <a:lumMod val="50000"/>
              </a:schemeClr>
            </a:solidFill>
            <a:latin typeface="Arial" pitchFamily="34" charset="0"/>
            <a:cs typeface="Arial" pitchFamily="34" charset="0"/>
          </a:endParaRPr>
        </a:p>
      </dsp:txBody>
      <dsp:txXfrm>
        <a:off x="2880650" y="3374926"/>
        <a:ext cx="2763588" cy="1535100"/>
      </dsp:txXfrm>
    </dsp:sp>
    <dsp:sp modelId="{58D0AAB9-41A4-43D6-8A99-CCB95A8FDAE6}">
      <dsp:nvSpPr>
        <dsp:cNvPr id="0" name=""/>
        <dsp:cNvSpPr/>
      </dsp:nvSpPr>
      <dsp:spPr>
        <a:xfrm>
          <a:off x="5876380" y="1688610"/>
          <a:ext cx="2763588" cy="1535100"/>
        </a:xfrm>
        <a:prstGeom prst="roundRect">
          <a:avLst>
            <a:gd name="adj" fmla="val 10000"/>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4">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kern="1200" dirty="0" smtClean="0">
              <a:latin typeface="Arial" pitchFamily="34" charset="0"/>
              <a:cs typeface="Arial" pitchFamily="34" charset="0"/>
            </a:rPr>
            <a:t>1810 Contempla espacios para alojar documentos públicos</a:t>
          </a:r>
          <a:endParaRPr lang="es-CO" sz="2400" kern="1200" dirty="0">
            <a:latin typeface="Arial" pitchFamily="34" charset="0"/>
            <a:cs typeface="Arial" pitchFamily="34" charset="0"/>
          </a:endParaRPr>
        </a:p>
      </dsp:txBody>
      <dsp:txXfrm>
        <a:off x="5876380" y="1688610"/>
        <a:ext cx="2763588" cy="1535100"/>
      </dsp:txXfrm>
    </dsp:sp>
    <dsp:sp modelId="{5D1620BC-0972-4B80-B490-52F843BBB458}">
      <dsp:nvSpPr>
        <dsp:cNvPr id="0" name=""/>
        <dsp:cNvSpPr/>
      </dsp:nvSpPr>
      <dsp:spPr>
        <a:xfrm>
          <a:off x="5876380" y="3374926"/>
          <a:ext cx="2763588" cy="1535100"/>
        </a:xfrm>
        <a:prstGeom prst="roundRect">
          <a:avLst>
            <a:gd name="adj" fmla="val 10000"/>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5">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solidFill>
                <a:schemeClr val="accent4">
                  <a:lumMod val="50000"/>
                </a:schemeClr>
              </a:solidFill>
              <a:latin typeface="Arial" pitchFamily="34" charset="0"/>
              <a:cs typeface="Arial" pitchFamily="34" charset="0"/>
            </a:rPr>
            <a:t>Ley de 1853 prohíbe la destrucción de los documentos públicos</a:t>
          </a:r>
          <a:endParaRPr lang="es-CO" sz="1600" kern="1200" dirty="0">
            <a:solidFill>
              <a:schemeClr val="accent4">
                <a:lumMod val="50000"/>
              </a:schemeClr>
            </a:solidFill>
            <a:latin typeface="Arial" pitchFamily="34" charset="0"/>
            <a:cs typeface="Arial" pitchFamily="34" charset="0"/>
          </a:endParaRPr>
        </a:p>
      </dsp:txBody>
      <dsp:txXfrm>
        <a:off x="5876380" y="3374926"/>
        <a:ext cx="2763588" cy="15351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764628-C250-40FC-91A5-BBFE43283587}">
      <dsp:nvSpPr>
        <dsp:cNvPr id="0" name=""/>
        <dsp:cNvSpPr/>
      </dsp:nvSpPr>
      <dsp:spPr>
        <a:xfrm>
          <a:off x="1611" y="216015"/>
          <a:ext cx="4103049" cy="5832665"/>
        </a:xfrm>
        <a:prstGeom prst="roundRect">
          <a:avLst>
            <a:gd name="adj" fmla="val 5000"/>
          </a:avLst>
        </a:prstGeom>
        <a:gradFill rotWithShape="0">
          <a:gsLst>
            <a:gs pos="0">
              <a:schemeClr val="accent4">
                <a:hueOff val="0"/>
                <a:satOff val="0"/>
                <a:lumOff val="0"/>
                <a:alphaOff val="0"/>
                <a:tint val="1000"/>
                <a:satMod val="100000"/>
              </a:schemeClr>
            </a:gs>
            <a:gs pos="68000">
              <a:schemeClr val="accent4">
                <a:hueOff val="0"/>
                <a:satOff val="0"/>
                <a:lumOff val="0"/>
                <a:alphaOff val="0"/>
                <a:tint val="77000"/>
                <a:satMod val="100000"/>
              </a:schemeClr>
            </a:gs>
            <a:gs pos="81000">
              <a:schemeClr val="accent4">
                <a:hueOff val="0"/>
                <a:satOff val="0"/>
                <a:lumOff val="0"/>
                <a:alphaOff val="0"/>
                <a:tint val="79000"/>
                <a:satMod val="100000"/>
              </a:schemeClr>
            </a:gs>
            <a:gs pos="86000">
              <a:schemeClr val="accent4">
                <a:hueOff val="0"/>
                <a:satOff val="0"/>
                <a:lumOff val="0"/>
                <a:alphaOff val="0"/>
                <a:tint val="73000"/>
                <a:satMod val="100000"/>
              </a:schemeClr>
            </a:gs>
            <a:gs pos="100000">
              <a:schemeClr val="accent4">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s-CO" sz="2600" b="1" kern="1200" dirty="0" smtClean="0"/>
            <a:t>Tablas Evaluación Documental</a:t>
          </a:r>
          <a:endParaRPr lang="es-CO" sz="2600" b="1" kern="1200" dirty="0"/>
        </a:p>
      </dsp:txBody>
      <dsp:txXfrm rot="16200000">
        <a:off x="-1979476" y="2197103"/>
        <a:ext cx="4782785" cy="820609"/>
      </dsp:txXfrm>
    </dsp:sp>
    <dsp:sp modelId="{1D48DB73-FA56-4AD4-9B16-1BBB4D29A64E}">
      <dsp:nvSpPr>
        <dsp:cNvPr id="0" name=""/>
        <dsp:cNvSpPr/>
      </dsp:nvSpPr>
      <dsp:spPr>
        <a:xfrm>
          <a:off x="822220" y="216015"/>
          <a:ext cx="3056771" cy="5832665"/>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02870" rIns="0" bIns="0" numCol="1" spcCol="1270" anchor="t" anchorCtr="0">
          <a:noAutofit/>
        </a:bodyPr>
        <a:lstStyle/>
        <a:p>
          <a:pPr lvl="0" algn="ctr" defTabSz="1333500">
            <a:lnSpc>
              <a:spcPct val="90000"/>
            </a:lnSpc>
            <a:spcBef>
              <a:spcPct val="0"/>
            </a:spcBef>
            <a:spcAft>
              <a:spcPct val="35000"/>
            </a:spcAft>
          </a:pPr>
          <a:endParaRPr lang="es-CO" sz="3000" kern="1200" dirty="0" smtClean="0"/>
        </a:p>
        <a:p>
          <a:pPr lvl="0" algn="ctr" defTabSz="1333500">
            <a:lnSpc>
              <a:spcPct val="90000"/>
            </a:lnSpc>
            <a:spcBef>
              <a:spcPct val="0"/>
            </a:spcBef>
            <a:spcAft>
              <a:spcPct val="35000"/>
            </a:spcAft>
          </a:pPr>
          <a:r>
            <a:rPr lang="es-CO" sz="3000" kern="1200" dirty="0" smtClean="0"/>
            <a:t>Se revisten de progresiva importancia, desde la perspectiva de la preservación de la documentación con valor histórica.</a:t>
          </a:r>
          <a:endParaRPr lang="es-CO" sz="3000" kern="1200" dirty="0"/>
        </a:p>
      </dsp:txBody>
      <dsp:txXfrm>
        <a:off x="822220" y="216015"/>
        <a:ext cx="3056771" cy="5832665"/>
      </dsp:txXfrm>
    </dsp:sp>
    <dsp:sp modelId="{880A251C-2459-4106-BB15-DBF1854E712A}">
      <dsp:nvSpPr>
        <dsp:cNvPr id="0" name=""/>
        <dsp:cNvSpPr/>
      </dsp:nvSpPr>
      <dsp:spPr>
        <a:xfrm>
          <a:off x="4248267" y="216015"/>
          <a:ext cx="4103049" cy="5832665"/>
        </a:xfrm>
        <a:prstGeom prst="roundRect">
          <a:avLst>
            <a:gd name="adj" fmla="val 5000"/>
          </a:avLst>
        </a:prstGeom>
        <a:gradFill rotWithShape="0">
          <a:gsLst>
            <a:gs pos="0">
              <a:schemeClr val="accent4">
                <a:hueOff val="-857194"/>
                <a:satOff val="57115"/>
                <a:lumOff val="17451"/>
                <a:alphaOff val="0"/>
                <a:tint val="1000"/>
                <a:satMod val="100000"/>
              </a:schemeClr>
            </a:gs>
            <a:gs pos="68000">
              <a:schemeClr val="accent4">
                <a:hueOff val="-857194"/>
                <a:satOff val="57115"/>
                <a:lumOff val="17451"/>
                <a:alphaOff val="0"/>
                <a:tint val="77000"/>
                <a:satMod val="100000"/>
              </a:schemeClr>
            </a:gs>
            <a:gs pos="81000">
              <a:schemeClr val="accent4">
                <a:hueOff val="-857194"/>
                <a:satOff val="57115"/>
                <a:lumOff val="17451"/>
                <a:alphaOff val="0"/>
                <a:tint val="79000"/>
                <a:satMod val="100000"/>
              </a:schemeClr>
            </a:gs>
            <a:gs pos="86000">
              <a:schemeClr val="accent4">
                <a:hueOff val="-857194"/>
                <a:satOff val="57115"/>
                <a:lumOff val="17451"/>
                <a:alphaOff val="0"/>
                <a:tint val="73000"/>
                <a:satMod val="100000"/>
              </a:schemeClr>
            </a:gs>
            <a:gs pos="100000">
              <a:schemeClr val="accent4">
                <a:hueOff val="-857194"/>
                <a:satOff val="57115"/>
                <a:lumOff val="17451"/>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s-CO" sz="2800" b="1" kern="1200" dirty="0" err="1" smtClean="0"/>
            <a:t>Préarchivage</a:t>
          </a:r>
          <a:endParaRPr lang="es-CO" sz="2800" b="1" kern="1200" dirty="0"/>
        </a:p>
      </dsp:txBody>
      <dsp:txXfrm rot="16200000">
        <a:off x="2267179" y="2197103"/>
        <a:ext cx="4782785" cy="820609"/>
      </dsp:txXfrm>
    </dsp:sp>
    <dsp:sp modelId="{87C9AE2F-1F1C-432A-B6EA-C555C790BF0A}">
      <dsp:nvSpPr>
        <dsp:cNvPr id="0" name=""/>
        <dsp:cNvSpPr/>
      </dsp:nvSpPr>
      <dsp:spPr>
        <a:xfrm rot="5400000">
          <a:off x="3907111" y="4127782"/>
          <a:ext cx="723342" cy="615457"/>
        </a:xfrm>
        <a:prstGeom prst="flowChartExtract">
          <a:avLst/>
        </a:prstGeom>
        <a:gradFill rotWithShape="0">
          <a:gsLst>
            <a:gs pos="0">
              <a:schemeClr val="lt1">
                <a:hueOff val="0"/>
                <a:satOff val="0"/>
                <a:lumOff val="0"/>
                <a:alphaOff val="0"/>
                <a:tint val="1000"/>
                <a:satMod val="100000"/>
              </a:schemeClr>
            </a:gs>
            <a:gs pos="68000">
              <a:schemeClr val="lt1">
                <a:hueOff val="0"/>
                <a:satOff val="0"/>
                <a:lumOff val="0"/>
                <a:alphaOff val="0"/>
                <a:tint val="77000"/>
                <a:satMod val="100000"/>
              </a:schemeClr>
            </a:gs>
            <a:gs pos="81000">
              <a:schemeClr val="lt1">
                <a:hueOff val="0"/>
                <a:satOff val="0"/>
                <a:lumOff val="0"/>
                <a:alphaOff val="0"/>
                <a:tint val="79000"/>
                <a:satMod val="100000"/>
              </a:schemeClr>
            </a:gs>
            <a:gs pos="86000">
              <a:schemeClr val="lt1">
                <a:hueOff val="0"/>
                <a:satOff val="0"/>
                <a:lumOff val="0"/>
                <a:alphaOff val="0"/>
                <a:tint val="73000"/>
                <a:satMod val="100000"/>
              </a:schemeClr>
            </a:gs>
            <a:gs pos="100000">
              <a:schemeClr val="lt1">
                <a:hueOff val="0"/>
                <a:satOff val="0"/>
                <a:lumOff val="0"/>
                <a:alphaOff val="0"/>
                <a:tint val="35000"/>
                <a:satMod val="100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03F9ADC-1AFE-4DC3-BF48-058D262E1A16}">
      <dsp:nvSpPr>
        <dsp:cNvPr id="0" name=""/>
        <dsp:cNvSpPr/>
      </dsp:nvSpPr>
      <dsp:spPr>
        <a:xfrm>
          <a:off x="5068877" y="216015"/>
          <a:ext cx="3056771" cy="5832665"/>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2009" rIns="0" bIns="0" numCol="1" spcCol="1270" anchor="t" anchorCtr="0">
          <a:noAutofit/>
        </a:bodyPr>
        <a:lstStyle/>
        <a:p>
          <a:pPr lvl="0" algn="just" defTabSz="933450">
            <a:lnSpc>
              <a:spcPct val="90000"/>
            </a:lnSpc>
            <a:spcBef>
              <a:spcPct val="0"/>
            </a:spcBef>
            <a:spcAft>
              <a:spcPct val="35000"/>
            </a:spcAft>
          </a:pPr>
          <a:r>
            <a:rPr lang="es-CO" sz="2100" kern="1200" dirty="0" smtClean="0"/>
            <a:t> </a:t>
          </a:r>
        </a:p>
        <a:p>
          <a:pPr lvl="0" algn="just" defTabSz="933450">
            <a:lnSpc>
              <a:spcPct val="90000"/>
            </a:lnSpc>
            <a:spcBef>
              <a:spcPct val="0"/>
            </a:spcBef>
            <a:spcAft>
              <a:spcPct val="35000"/>
            </a:spcAft>
          </a:pPr>
          <a:endParaRPr lang="es-CO" sz="2100" kern="1200" dirty="0" smtClean="0"/>
        </a:p>
        <a:p>
          <a:pPr lvl="0" algn="just" defTabSz="933450">
            <a:lnSpc>
              <a:spcPct val="90000"/>
            </a:lnSpc>
            <a:spcBef>
              <a:spcPct val="0"/>
            </a:spcBef>
            <a:spcAft>
              <a:spcPct val="35000"/>
            </a:spcAft>
          </a:pPr>
          <a:r>
            <a:rPr lang="es-CO" sz="2100" kern="1200" dirty="0" smtClean="0"/>
            <a:t>Constituye una parte de lo que abarca el término «Gestión Documental». </a:t>
          </a:r>
        </a:p>
        <a:p>
          <a:pPr lvl="0" algn="l" defTabSz="933450">
            <a:lnSpc>
              <a:spcPct val="90000"/>
            </a:lnSpc>
            <a:spcBef>
              <a:spcPct val="0"/>
            </a:spcBef>
            <a:spcAft>
              <a:spcPct val="35000"/>
            </a:spcAft>
          </a:pPr>
          <a:r>
            <a:rPr lang="es-CO" sz="2100" kern="1200" dirty="0" smtClean="0"/>
            <a:t>La intervención de los Archivos Nacionales en la fase de creación de los documentos es casi inexistente, su actuación en los archivos de gestión es solo sobre la documentación con valor permanente. </a:t>
          </a:r>
        </a:p>
      </dsp:txBody>
      <dsp:txXfrm>
        <a:off x="5068877" y="216015"/>
        <a:ext cx="3056771" cy="583266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F3164C-27B3-4A40-AA8D-45D812A18E9D}">
      <dsp:nvSpPr>
        <dsp:cNvPr id="0" name=""/>
        <dsp:cNvSpPr/>
      </dsp:nvSpPr>
      <dsp:spPr>
        <a:xfrm>
          <a:off x="3189" y="1053"/>
          <a:ext cx="8634580" cy="1026608"/>
        </a:xfrm>
        <a:prstGeom prst="roundRect">
          <a:avLst>
            <a:gd name="adj" fmla="val 10000"/>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2">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CO" sz="3000" kern="1200" dirty="0" smtClean="0">
              <a:latin typeface="Arial" pitchFamily="34" charset="0"/>
              <a:cs typeface="Arial" pitchFamily="34" charset="0"/>
            </a:rPr>
            <a:t>Constituye el modelo de tratamiento documental más extendido del mundo</a:t>
          </a:r>
          <a:endParaRPr lang="es-CO" sz="3000" kern="1200" dirty="0">
            <a:latin typeface="Arial" pitchFamily="34" charset="0"/>
            <a:cs typeface="Arial" pitchFamily="34" charset="0"/>
          </a:endParaRPr>
        </a:p>
      </dsp:txBody>
      <dsp:txXfrm>
        <a:off x="3189" y="1053"/>
        <a:ext cx="8634580" cy="1026608"/>
      </dsp:txXfrm>
    </dsp:sp>
    <dsp:sp modelId="{489B1D26-B3F8-48A5-BB82-B75DBB5A06ED}">
      <dsp:nvSpPr>
        <dsp:cNvPr id="0" name=""/>
        <dsp:cNvSpPr/>
      </dsp:nvSpPr>
      <dsp:spPr>
        <a:xfrm>
          <a:off x="3189" y="1166838"/>
          <a:ext cx="4143272" cy="1919023"/>
        </a:xfrm>
        <a:prstGeom prst="roundRect">
          <a:avLst>
            <a:gd name="adj" fmla="val 10000"/>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4">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latin typeface="Arial" pitchFamily="34" charset="0"/>
              <a:cs typeface="Arial" pitchFamily="34" charset="0"/>
            </a:rPr>
            <a:t>Comparte con Alemania ser el modelo más arcaico, data del siglo XVI, con origen en la antigua Roma.</a:t>
          </a:r>
          <a:endParaRPr lang="es-CO" sz="2000" kern="1200" dirty="0">
            <a:latin typeface="Arial" pitchFamily="34" charset="0"/>
            <a:cs typeface="Arial" pitchFamily="34" charset="0"/>
          </a:endParaRPr>
        </a:p>
      </dsp:txBody>
      <dsp:txXfrm>
        <a:off x="3189" y="1166838"/>
        <a:ext cx="4143272" cy="1919023"/>
      </dsp:txXfrm>
    </dsp:sp>
    <dsp:sp modelId="{58D0AAB9-41A4-43D6-8A99-CCB95A8FDAE6}">
      <dsp:nvSpPr>
        <dsp:cNvPr id="0" name=""/>
        <dsp:cNvSpPr/>
      </dsp:nvSpPr>
      <dsp:spPr>
        <a:xfrm>
          <a:off x="4497687" y="1167910"/>
          <a:ext cx="4143272" cy="1919023"/>
        </a:xfrm>
        <a:prstGeom prst="roundRect">
          <a:avLst>
            <a:gd name="adj" fmla="val 10000"/>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4">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latin typeface="Arial" pitchFamily="34" charset="0"/>
              <a:cs typeface="Arial" pitchFamily="34" charset="0"/>
            </a:rPr>
            <a:t>Está desapareciendo la tendencia a registrar cada documento de forma individual, ya que es excesivo, siendo suficiente aplicar sobre expedientes/series</a:t>
          </a:r>
        </a:p>
      </dsp:txBody>
      <dsp:txXfrm>
        <a:off x="4497687" y="1167910"/>
        <a:ext cx="4143272" cy="1919023"/>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181BDD-BB42-411C-92F4-10EA947C62E8}">
      <dsp:nvSpPr>
        <dsp:cNvPr id="0" name=""/>
        <dsp:cNvSpPr/>
      </dsp:nvSpPr>
      <dsp:spPr>
        <a:xfrm>
          <a:off x="7847" y="99545"/>
          <a:ext cx="2345604" cy="192069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kern="1200" dirty="0" smtClean="0">
              <a:latin typeface="Arial" pitchFamily="34" charset="0"/>
              <a:cs typeface="Arial" pitchFamily="34" charset="0"/>
            </a:rPr>
            <a:t>El acto de registrar un documento constituye evidencia legal de su autenticidad</a:t>
          </a:r>
          <a:endParaRPr lang="es-CO" sz="1500" kern="1200" dirty="0"/>
        </a:p>
      </dsp:txBody>
      <dsp:txXfrm>
        <a:off x="7847" y="99545"/>
        <a:ext cx="2345604" cy="1920692"/>
      </dsp:txXfrm>
    </dsp:sp>
    <dsp:sp modelId="{3382C7A2-E641-437B-9570-C338C1EA96B0}">
      <dsp:nvSpPr>
        <dsp:cNvPr id="0" name=""/>
        <dsp:cNvSpPr/>
      </dsp:nvSpPr>
      <dsp:spPr>
        <a:xfrm>
          <a:off x="2588012" y="769037"/>
          <a:ext cx="497268" cy="58170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CO" sz="1200" kern="1200"/>
        </a:p>
      </dsp:txBody>
      <dsp:txXfrm>
        <a:off x="2588012" y="769037"/>
        <a:ext cx="497268" cy="581709"/>
      </dsp:txXfrm>
    </dsp:sp>
    <dsp:sp modelId="{5D48A38C-CC98-4C72-A797-5DBD63D73F78}">
      <dsp:nvSpPr>
        <dsp:cNvPr id="0" name=""/>
        <dsp:cNvSpPr/>
      </dsp:nvSpPr>
      <dsp:spPr>
        <a:xfrm>
          <a:off x="3291693" y="99545"/>
          <a:ext cx="2345604" cy="1920692"/>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kern="1200" dirty="0" smtClean="0">
              <a:solidFill>
                <a:schemeClr val="accent4">
                  <a:lumMod val="50000"/>
                </a:schemeClr>
              </a:solidFill>
            </a:rPr>
            <a:t>Existe conciencia de la incapacidad del modelo en controlar eficazmente la cantidad creciente de documentos</a:t>
          </a:r>
          <a:endParaRPr lang="es-CO" sz="1500" kern="1200" dirty="0">
            <a:solidFill>
              <a:schemeClr val="accent4">
                <a:lumMod val="50000"/>
              </a:schemeClr>
            </a:solidFill>
          </a:endParaRPr>
        </a:p>
      </dsp:txBody>
      <dsp:txXfrm>
        <a:off x="3291693" y="99545"/>
        <a:ext cx="2345604" cy="1920692"/>
      </dsp:txXfrm>
    </dsp:sp>
    <dsp:sp modelId="{86EE5DAB-DD8F-4116-B2EA-EB228820B8B6}">
      <dsp:nvSpPr>
        <dsp:cNvPr id="0" name=""/>
        <dsp:cNvSpPr/>
      </dsp:nvSpPr>
      <dsp:spPr>
        <a:xfrm>
          <a:off x="5871858" y="769037"/>
          <a:ext cx="497268" cy="58170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CO" sz="1200" kern="1200"/>
        </a:p>
      </dsp:txBody>
      <dsp:txXfrm>
        <a:off x="5871858" y="769037"/>
        <a:ext cx="497268" cy="581709"/>
      </dsp:txXfrm>
    </dsp:sp>
    <dsp:sp modelId="{8768F7F7-E7DA-4592-B64C-AEC81D567C12}">
      <dsp:nvSpPr>
        <dsp:cNvPr id="0" name=""/>
        <dsp:cNvSpPr/>
      </dsp:nvSpPr>
      <dsp:spPr>
        <a:xfrm>
          <a:off x="6575539" y="99545"/>
          <a:ext cx="2345604" cy="1920692"/>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kern="1200" dirty="0" smtClean="0"/>
            <a:t>Los registros organizados tanto centralizados como descentralizadas, disponen  de cuadros  de clasificación de documentos  poco definidos.</a:t>
          </a:r>
          <a:endParaRPr lang="es-CO" sz="1500" kern="1200" dirty="0"/>
        </a:p>
      </dsp:txBody>
      <dsp:txXfrm>
        <a:off x="6575539" y="99545"/>
        <a:ext cx="2345604" cy="1920692"/>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0A43A5-B5DE-4539-AFF8-228A806B0D1B}">
      <dsp:nvSpPr>
        <dsp:cNvPr id="0" name=""/>
        <dsp:cNvSpPr/>
      </dsp:nvSpPr>
      <dsp:spPr>
        <a:xfrm>
          <a:off x="780916" y="3586708"/>
          <a:ext cx="510068" cy="2750074"/>
        </a:xfrm>
        <a:custGeom>
          <a:avLst/>
          <a:gdLst/>
          <a:ahLst/>
          <a:cxnLst/>
          <a:rect l="0" t="0" r="0" b="0"/>
          <a:pathLst>
            <a:path>
              <a:moveTo>
                <a:pt x="0" y="0"/>
              </a:moveTo>
              <a:lnTo>
                <a:pt x="255034" y="0"/>
              </a:lnTo>
              <a:lnTo>
                <a:pt x="255034" y="2750074"/>
              </a:lnTo>
              <a:lnTo>
                <a:pt x="510068" y="275007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CO" sz="900" kern="1200"/>
        </a:p>
      </dsp:txBody>
      <dsp:txXfrm>
        <a:off x="966026" y="4891820"/>
        <a:ext cx="139848" cy="139848"/>
      </dsp:txXfrm>
    </dsp:sp>
    <dsp:sp modelId="{E030CF66-4D45-4D90-9B1C-590E94DBBC33}">
      <dsp:nvSpPr>
        <dsp:cNvPr id="0" name=""/>
        <dsp:cNvSpPr/>
      </dsp:nvSpPr>
      <dsp:spPr>
        <a:xfrm>
          <a:off x="780916" y="3586708"/>
          <a:ext cx="508543" cy="1683951"/>
        </a:xfrm>
        <a:custGeom>
          <a:avLst/>
          <a:gdLst/>
          <a:ahLst/>
          <a:cxnLst/>
          <a:rect l="0" t="0" r="0" b="0"/>
          <a:pathLst>
            <a:path>
              <a:moveTo>
                <a:pt x="0" y="0"/>
              </a:moveTo>
              <a:lnTo>
                <a:pt x="254271" y="0"/>
              </a:lnTo>
              <a:lnTo>
                <a:pt x="254271" y="1683951"/>
              </a:lnTo>
              <a:lnTo>
                <a:pt x="508543" y="168395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O" sz="600" kern="1200"/>
        </a:p>
      </dsp:txBody>
      <dsp:txXfrm>
        <a:off x="991211" y="4384707"/>
        <a:ext cx="87953" cy="87953"/>
      </dsp:txXfrm>
    </dsp:sp>
    <dsp:sp modelId="{0CB7C154-7AB8-4AF2-AC24-B657B00AFA73}">
      <dsp:nvSpPr>
        <dsp:cNvPr id="0" name=""/>
        <dsp:cNvSpPr/>
      </dsp:nvSpPr>
      <dsp:spPr>
        <a:xfrm>
          <a:off x="780916" y="3586708"/>
          <a:ext cx="508543" cy="534512"/>
        </a:xfrm>
        <a:custGeom>
          <a:avLst/>
          <a:gdLst/>
          <a:ahLst/>
          <a:cxnLst/>
          <a:rect l="0" t="0" r="0" b="0"/>
          <a:pathLst>
            <a:path>
              <a:moveTo>
                <a:pt x="0" y="0"/>
              </a:moveTo>
              <a:lnTo>
                <a:pt x="254271" y="0"/>
              </a:lnTo>
              <a:lnTo>
                <a:pt x="254271" y="534512"/>
              </a:lnTo>
              <a:lnTo>
                <a:pt x="508543" y="5345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1016743" y="3835519"/>
        <a:ext cx="36889" cy="36889"/>
      </dsp:txXfrm>
    </dsp:sp>
    <dsp:sp modelId="{AE04CAA6-0B4C-478C-AD1E-A98EA59FF12E}">
      <dsp:nvSpPr>
        <dsp:cNvPr id="0" name=""/>
        <dsp:cNvSpPr/>
      </dsp:nvSpPr>
      <dsp:spPr>
        <a:xfrm>
          <a:off x="780916" y="2971781"/>
          <a:ext cx="508543" cy="614926"/>
        </a:xfrm>
        <a:custGeom>
          <a:avLst/>
          <a:gdLst/>
          <a:ahLst/>
          <a:cxnLst/>
          <a:rect l="0" t="0" r="0" b="0"/>
          <a:pathLst>
            <a:path>
              <a:moveTo>
                <a:pt x="0" y="614926"/>
              </a:moveTo>
              <a:lnTo>
                <a:pt x="254271" y="614926"/>
              </a:lnTo>
              <a:lnTo>
                <a:pt x="254271" y="0"/>
              </a:lnTo>
              <a:lnTo>
                <a:pt x="508543"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1015239" y="3259295"/>
        <a:ext cx="39898" cy="39898"/>
      </dsp:txXfrm>
    </dsp:sp>
    <dsp:sp modelId="{5427AC51-ACDB-48BD-8FF2-273A49DDB2DF}">
      <dsp:nvSpPr>
        <dsp:cNvPr id="0" name=""/>
        <dsp:cNvSpPr/>
      </dsp:nvSpPr>
      <dsp:spPr>
        <a:xfrm>
          <a:off x="780916" y="1877367"/>
          <a:ext cx="508543" cy="1709340"/>
        </a:xfrm>
        <a:custGeom>
          <a:avLst/>
          <a:gdLst/>
          <a:ahLst/>
          <a:cxnLst/>
          <a:rect l="0" t="0" r="0" b="0"/>
          <a:pathLst>
            <a:path>
              <a:moveTo>
                <a:pt x="0" y="1709340"/>
              </a:moveTo>
              <a:lnTo>
                <a:pt x="254271" y="1709340"/>
              </a:lnTo>
              <a:lnTo>
                <a:pt x="254271" y="0"/>
              </a:lnTo>
              <a:lnTo>
                <a:pt x="508543"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O" sz="600" kern="1200"/>
        </a:p>
      </dsp:txBody>
      <dsp:txXfrm>
        <a:off x="990603" y="2687453"/>
        <a:ext cx="89169" cy="89169"/>
      </dsp:txXfrm>
    </dsp:sp>
    <dsp:sp modelId="{1FEDB89D-0658-4E35-8EDC-155FC5E51883}">
      <dsp:nvSpPr>
        <dsp:cNvPr id="0" name=""/>
        <dsp:cNvSpPr/>
      </dsp:nvSpPr>
      <dsp:spPr>
        <a:xfrm>
          <a:off x="780916" y="727928"/>
          <a:ext cx="508543" cy="2858779"/>
        </a:xfrm>
        <a:custGeom>
          <a:avLst/>
          <a:gdLst/>
          <a:ahLst/>
          <a:cxnLst/>
          <a:rect l="0" t="0" r="0" b="0"/>
          <a:pathLst>
            <a:path>
              <a:moveTo>
                <a:pt x="0" y="2858779"/>
              </a:moveTo>
              <a:lnTo>
                <a:pt x="254271" y="2858779"/>
              </a:lnTo>
              <a:lnTo>
                <a:pt x="254271" y="0"/>
              </a:lnTo>
              <a:lnTo>
                <a:pt x="508543"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CO" sz="1000" kern="1200"/>
        </a:p>
      </dsp:txBody>
      <dsp:txXfrm>
        <a:off x="962597" y="2084726"/>
        <a:ext cx="145182" cy="145182"/>
      </dsp:txXfrm>
    </dsp:sp>
    <dsp:sp modelId="{051F9995-E49F-4BBE-B56C-3A99E8A61820}">
      <dsp:nvSpPr>
        <dsp:cNvPr id="0" name=""/>
        <dsp:cNvSpPr/>
      </dsp:nvSpPr>
      <dsp:spPr>
        <a:xfrm rot="16200000">
          <a:off x="-1646739" y="3199098"/>
          <a:ext cx="4080095" cy="77521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s-CO" sz="4500" kern="1200" dirty="0" smtClean="0"/>
            <a:t>REINO UNIDO</a:t>
          </a:r>
          <a:endParaRPr lang="es-CO" sz="4500" kern="1200" dirty="0"/>
        </a:p>
      </dsp:txBody>
      <dsp:txXfrm rot="16200000">
        <a:off x="-1646739" y="3199098"/>
        <a:ext cx="4080095" cy="775218"/>
      </dsp:txXfrm>
    </dsp:sp>
    <dsp:sp modelId="{88C0D246-47B1-488F-9EBB-6BAA25972929}">
      <dsp:nvSpPr>
        <dsp:cNvPr id="0" name=""/>
        <dsp:cNvSpPr/>
      </dsp:nvSpPr>
      <dsp:spPr>
        <a:xfrm>
          <a:off x="1289460" y="250111"/>
          <a:ext cx="7273793" cy="95563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CO" sz="1600" kern="1200" dirty="0" smtClean="0"/>
            <a:t>Los documentos se clasifican generalmente antes de que sean enviados a las oficinas de actuación, se separan expedientes de carpetas de asuntos</a:t>
          </a:r>
          <a:endParaRPr lang="es-CO" sz="1600" kern="1200" dirty="0"/>
        </a:p>
      </dsp:txBody>
      <dsp:txXfrm>
        <a:off x="1289460" y="250111"/>
        <a:ext cx="7273793" cy="955634"/>
      </dsp:txXfrm>
    </dsp:sp>
    <dsp:sp modelId="{F906DDBF-D3DA-4B45-8160-092D0C9D0A93}">
      <dsp:nvSpPr>
        <dsp:cNvPr id="0" name=""/>
        <dsp:cNvSpPr/>
      </dsp:nvSpPr>
      <dsp:spPr>
        <a:xfrm>
          <a:off x="1289460" y="1399550"/>
          <a:ext cx="7273793" cy="95563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Las responsabilidades están divididas respecto a archivos corrientes, intermedios y definitivos; los archivos de gestión son responsabilidad de la Administración, con personal especializado.</a:t>
          </a:r>
          <a:endParaRPr lang="es-CO" sz="1600" kern="1200" dirty="0"/>
        </a:p>
      </dsp:txBody>
      <dsp:txXfrm>
        <a:off x="1289460" y="1399550"/>
        <a:ext cx="7273793" cy="955634"/>
      </dsp:txXfrm>
    </dsp:sp>
    <dsp:sp modelId="{D754D036-8D33-4116-8FFE-BE5B9F0E89E9}">
      <dsp:nvSpPr>
        <dsp:cNvPr id="0" name=""/>
        <dsp:cNvSpPr/>
      </dsp:nvSpPr>
      <dsp:spPr>
        <a:xfrm>
          <a:off x="1289460" y="2493964"/>
          <a:ext cx="7273793" cy="95563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La responsabilidad de la gestión de los documentos depositados en los archivos intermedios, corresponde a la Administración productora de los documentos</a:t>
          </a:r>
          <a:endParaRPr lang="es-CO" sz="1600" kern="1200" dirty="0"/>
        </a:p>
      </dsp:txBody>
      <dsp:txXfrm>
        <a:off x="1289460" y="2493964"/>
        <a:ext cx="7273793" cy="955634"/>
      </dsp:txXfrm>
    </dsp:sp>
    <dsp:sp modelId="{F4E6DB27-1E51-42CC-AE53-43BE95917202}">
      <dsp:nvSpPr>
        <dsp:cNvPr id="0" name=""/>
        <dsp:cNvSpPr/>
      </dsp:nvSpPr>
      <dsp:spPr>
        <a:xfrm>
          <a:off x="1289460" y="3643403"/>
          <a:ext cx="7273793" cy="95563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En los años 90 la crisis económica obligó a un replanteamiento de la gestión de los depósitos intermedios y dejar en manos la gestión al Ministerio de Defensa.</a:t>
          </a:r>
          <a:endParaRPr lang="es-CO" sz="1600" kern="1200" dirty="0"/>
        </a:p>
      </dsp:txBody>
      <dsp:txXfrm>
        <a:off x="1289460" y="3643403"/>
        <a:ext cx="7273793" cy="955634"/>
      </dsp:txXfrm>
    </dsp:sp>
    <dsp:sp modelId="{78F2107B-795D-48F8-8DB5-CED09C25FF27}">
      <dsp:nvSpPr>
        <dsp:cNvPr id="0" name=""/>
        <dsp:cNvSpPr/>
      </dsp:nvSpPr>
      <dsp:spPr>
        <a:xfrm>
          <a:off x="1289460" y="4792842"/>
          <a:ext cx="7273793" cy="95563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t>El archivero no hace parte en la gestión directa de los documentos depositados en los archivos de gestión e intermedio, existe un grupo de funcionarios específicamente entrenados, se reserva el papel de control e inspección para garantizar la preservación de los documentos con valor permanente.</a:t>
          </a:r>
          <a:endParaRPr lang="es-CO" sz="1400" kern="1200" dirty="0"/>
        </a:p>
      </dsp:txBody>
      <dsp:txXfrm>
        <a:off x="1289460" y="4792842"/>
        <a:ext cx="7273793" cy="955634"/>
      </dsp:txXfrm>
    </dsp:sp>
    <dsp:sp modelId="{33416103-57B8-4ED7-962F-84876B11D25B}">
      <dsp:nvSpPr>
        <dsp:cNvPr id="0" name=""/>
        <dsp:cNvSpPr/>
      </dsp:nvSpPr>
      <dsp:spPr>
        <a:xfrm>
          <a:off x="1290985" y="5873783"/>
          <a:ext cx="7273793" cy="925997"/>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Este modelo es el único que, pese al alto porcentaje de eliminaciones, el archivero no controla la totalidad del proceso de selección y eliminación </a:t>
          </a:r>
          <a:endParaRPr lang="es-CO" sz="1600" kern="1200" dirty="0"/>
        </a:p>
      </dsp:txBody>
      <dsp:txXfrm>
        <a:off x="1290985" y="5873783"/>
        <a:ext cx="7273793" cy="925997"/>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2AB42F-FFA8-4645-B975-A2E11A9AE410}">
      <dsp:nvSpPr>
        <dsp:cNvPr id="0" name=""/>
        <dsp:cNvSpPr/>
      </dsp:nvSpPr>
      <dsp:spPr>
        <a:xfrm>
          <a:off x="0" y="4297"/>
          <a:ext cx="6624736" cy="983141"/>
        </a:xfrm>
        <a:prstGeom prst="roundRect">
          <a:avLst/>
        </a:prstGeom>
        <a:gradFill rotWithShape="0">
          <a:gsLst>
            <a:gs pos="0">
              <a:schemeClr val="accent3">
                <a:hueOff val="0"/>
                <a:satOff val="0"/>
                <a:lumOff val="0"/>
                <a:alphaOff val="0"/>
                <a:tint val="73000"/>
                <a:shade val="100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tint val="100000"/>
                <a:shade val="57000"/>
                <a:satMod val="120000"/>
              </a:schemeClr>
            </a:gs>
            <a:gs pos="80000">
              <a:schemeClr val="accent3">
                <a:hueOff val="0"/>
                <a:satOff val="0"/>
                <a:lumOff val="0"/>
                <a:alphaOff val="0"/>
                <a:tint val="100000"/>
                <a:shade val="56000"/>
                <a:satMod val="145000"/>
              </a:schemeClr>
            </a:gs>
            <a:gs pos="88000">
              <a:schemeClr val="accent3">
                <a:hueOff val="0"/>
                <a:satOff val="0"/>
                <a:lumOff val="0"/>
                <a:alphaOff val="0"/>
                <a:tint val="100000"/>
                <a:shade val="63000"/>
                <a:satMod val="160000"/>
              </a:schemeClr>
            </a:gs>
            <a:gs pos="100000">
              <a:schemeClr val="accent3">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3">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CO" sz="1700" kern="1200" dirty="0" smtClean="0"/>
            <a:t>El proceso y los instrumentos de eliminación de documentos están consolidados</a:t>
          </a:r>
          <a:endParaRPr lang="es-CO" sz="1700" kern="1200" dirty="0"/>
        </a:p>
      </dsp:txBody>
      <dsp:txXfrm>
        <a:off x="0" y="4297"/>
        <a:ext cx="6624736" cy="983141"/>
      </dsp:txXfrm>
    </dsp:sp>
    <dsp:sp modelId="{C981251C-F1BB-4D5E-8903-645FB60F2909}">
      <dsp:nvSpPr>
        <dsp:cNvPr id="0" name=""/>
        <dsp:cNvSpPr/>
      </dsp:nvSpPr>
      <dsp:spPr>
        <a:xfrm>
          <a:off x="0" y="987438"/>
          <a:ext cx="6624736" cy="1055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335"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s-CO" sz="1800" kern="1200" dirty="0" smtClean="0"/>
            <a:t>Importancia de la codificación en la descripción y control de los documentos y expedientes e importancia en la formación de expedientes sobre el tratamiento del documento individual.</a:t>
          </a:r>
          <a:endParaRPr lang="es-CO" sz="1800" kern="1200" dirty="0"/>
        </a:p>
        <a:p>
          <a:pPr marL="171450" lvl="1" indent="-171450" algn="just" defTabSz="800100">
            <a:lnSpc>
              <a:spcPct val="90000"/>
            </a:lnSpc>
            <a:spcBef>
              <a:spcPct val="0"/>
            </a:spcBef>
            <a:spcAft>
              <a:spcPct val="20000"/>
            </a:spcAft>
            <a:buChar char="••"/>
          </a:pPr>
          <a:endParaRPr lang="es-CO" sz="1800" kern="1200" dirty="0"/>
        </a:p>
      </dsp:txBody>
      <dsp:txXfrm>
        <a:off x="0" y="987438"/>
        <a:ext cx="6624736" cy="1055638"/>
      </dsp:txXfrm>
    </dsp:sp>
    <dsp:sp modelId="{10F93FFC-5005-4A9E-9AD6-DCC6083A1BCB}">
      <dsp:nvSpPr>
        <dsp:cNvPr id="0" name=""/>
        <dsp:cNvSpPr/>
      </dsp:nvSpPr>
      <dsp:spPr>
        <a:xfrm>
          <a:off x="0" y="2043077"/>
          <a:ext cx="6624736" cy="983141"/>
        </a:xfrm>
        <a:prstGeom prst="roundRect">
          <a:avLst/>
        </a:prstGeom>
        <a:gradFill rotWithShape="0">
          <a:gsLst>
            <a:gs pos="0">
              <a:schemeClr val="accent3">
                <a:hueOff val="-70148"/>
                <a:satOff val="-19839"/>
                <a:lumOff val="-8628"/>
                <a:alphaOff val="0"/>
                <a:tint val="73000"/>
                <a:shade val="100000"/>
                <a:satMod val="150000"/>
              </a:schemeClr>
            </a:gs>
            <a:gs pos="25000">
              <a:schemeClr val="accent3">
                <a:hueOff val="-70148"/>
                <a:satOff val="-19839"/>
                <a:lumOff val="-8628"/>
                <a:alphaOff val="0"/>
                <a:tint val="96000"/>
                <a:shade val="80000"/>
                <a:satMod val="105000"/>
              </a:schemeClr>
            </a:gs>
            <a:gs pos="38000">
              <a:schemeClr val="accent3">
                <a:hueOff val="-70148"/>
                <a:satOff val="-19839"/>
                <a:lumOff val="-8628"/>
                <a:alphaOff val="0"/>
                <a:tint val="96000"/>
                <a:shade val="59000"/>
                <a:satMod val="120000"/>
              </a:schemeClr>
            </a:gs>
            <a:gs pos="55000">
              <a:schemeClr val="accent3">
                <a:hueOff val="-70148"/>
                <a:satOff val="-19839"/>
                <a:lumOff val="-8628"/>
                <a:alphaOff val="0"/>
                <a:tint val="100000"/>
                <a:shade val="57000"/>
                <a:satMod val="120000"/>
              </a:schemeClr>
            </a:gs>
            <a:gs pos="80000">
              <a:schemeClr val="accent3">
                <a:hueOff val="-70148"/>
                <a:satOff val="-19839"/>
                <a:lumOff val="-8628"/>
                <a:alphaOff val="0"/>
                <a:tint val="100000"/>
                <a:shade val="56000"/>
                <a:satMod val="145000"/>
              </a:schemeClr>
            </a:gs>
            <a:gs pos="88000">
              <a:schemeClr val="accent3">
                <a:hueOff val="-70148"/>
                <a:satOff val="-19839"/>
                <a:lumOff val="-8628"/>
                <a:alphaOff val="0"/>
                <a:tint val="100000"/>
                <a:shade val="63000"/>
                <a:satMod val="160000"/>
              </a:schemeClr>
            </a:gs>
            <a:gs pos="100000">
              <a:schemeClr val="accent3">
                <a:hueOff val="-70148"/>
                <a:satOff val="-19839"/>
                <a:lumOff val="-8628"/>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3">
              <a:hueOff val="-70148"/>
              <a:satOff val="-19839"/>
              <a:lumOff val="-8628"/>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CO" sz="1800" kern="1200" dirty="0" smtClean="0"/>
            <a:t>En el papel de la institución de archivos prevalecen las funciones de asesoramiento y las competencias de inspección y control de los archivos de gestión e intermedios</a:t>
          </a:r>
          <a:endParaRPr lang="es-CO" sz="1800" kern="1200" dirty="0"/>
        </a:p>
      </dsp:txBody>
      <dsp:txXfrm>
        <a:off x="0" y="2043077"/>
        <a:ext cx="6624736" cy="983141"/>
      </dsp:txXfrm>
    </dsp:sp>
    <dsp:sp modelId="{841495D0-437F-4091-ACE9-31548C0AE44F}">
      <dsp:nvSpPr>
        <dsp:cNvPr id="0" name=""/>
        <dsp:cNvSpPr/>
      </dsp:nvSpPr>
      <dsp:spPr>
        <a:xfrm>
          <a:off x="0" y="3026218"/>
          <a:ext cx="6624736" cy="1247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335"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s-CO" sz="1800" kern="1200" dirty="0" smtClean="0"/>
            <a:t>Los documentos trasladados a los archivos para su conservación definitiva, los archiveros se reservan la aplicación de un principio para devolver el orden original cuando éste haya sido alterado por la Administración origen</a:t>
          </a:r>
          <a:endParaRPr lang="es-CO" sz="1500" kern="1200" dirty="0"/>
        </a:p>
        <a:p>
          <a:pPr marL="114300" lvl="1" indent="-114300" algn="just" defTabSz="666750">
            <a:lnSpc>
              <a:spcPct val="90000"/>
            </a:lnSpc>
            <a:spcBef>
              <a:spcPct val="0"/>
            </a:spcBef>
            <a:spcAft>
              <a:spcPct val="20000"/>
            </a:spcAft>
            <a:buChar char="••"/>
          </a:pPr>
          <a:endParaRPr lang="es-CO" sz="1500" kern="1200" dirty="0"/>
        </a:p>
      </dsp:txBody>
      <dsp:txXfrm>
        <a:off x="0" y="3026218"/>
        <a:ext cx="6624736" cy="1247572"/>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2AB42F-FFA8-4645-B975-A2E11A9AE410}">
      <dsp:nvSpPr>
        <dsp:cNvPr id="0" name=""/>
        <dsp:cNvSpPr/>
      </dsp:nvSpPr>
      <dsp:spPr>
        <a:xfrm>
          <a:off x="0" y="0"/>
          <a:ext cx="6624736" cy="1012317"/>
        </a:xfrm>
        <a:prstGeom prst="roundRect">
          <a:avLst/>
        </a:prstGeom>
        <a:gradFill rotWithShape="0">
          <a:gsLst>
            <a:gs pos="0">
              <a:schemeClr val="accent3">
                <a:hueOff val="0"/>
                <a:satOff val="0"/>
                <a:lumOff val="0"/>
                <a:alphaOff val="0"/>
                <a:tint val="73000"/>
                <a:shade val="100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tint val="100000"/>
                <a:shade val="57000"/>
                <a:satMod val="120000"/>
              </a:schemeClr>
            </a:gs>
            <a:gs pos="80000">
              <a:schemeClr val="accent3">
                <a:hueOff val="0"/>
                <a:satOff val="0"/>
                <a:lumOff val="0"/>
                <a:alphaOff val="0"/>
                <a:tint val="100000"/>
                <a:shade val="56000"/>
                <a:satMod val="145000"/>
              </a:schemeClr>
            </a:gs>
            <a:gs pos="88000">
              <a:schemeClr val="accent3">
                <a:hueOff val="0"/>
                <a:satOff val="0"/>
                <a:lumOff val="0"/>
                <a:alphaOff val="0"/>
                <a:tint val="100000"/>
                <a:shade val="63000"/>
                <a:satMod val="160000"/>
              </a:schemeClr>
            </a:gs>
            <a:gs pos="100000">
              <a:schemeClr val="accent3">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3">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CO" sz="1800" kern="1200" dirty="0" smtClean="0"/>
            <a:t>La gestión documental procedente de los Estados Unidos no ha supuesto una revolución dentro de las prácticas archivísticas en los Ministerios.</a:t>
          </a:r>
          <a:endParaRPr lang="es-CO" sz="1800" kern="1200" dirty="0"/>
        </a:p>
      </dsp:txBody>
      <dsp:txXfrm>
        <a:off x="0" y="0"/>
        <a:ext cx="6624736" cy="1012317"/>
      </dsp:txXfrm>
    </dsp:sp>
    <dsp:sp modelId="{C981251C-F1BB-4D5E-8903-645FB60F2909}">
      <dsp:nvSpPr>
        <dsp:cNvPr id="0" name=""/>
        <dsp:cNvSpPr/>
      </dsp:nvSpPr>
      <dsp:spPr>
        <a:xfrm>
          <a:off x="0" y="1128366"/>
          <a:ext cx="6624736"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335"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s-CO" sz="1800" kern="1200" dirty="0" smtClean="0"/>
            <a:t>La influencia de la Gestión Documental                                                                                                                                                                                                                                                                                                                                                                                                                                                                                                                                                                                                                         es evidente en la práctica de la periodización, selección eliminación de documentos y en la implantación de depósitos intermedios.</a:t>
          </a:r>
          <a:endParaRPr lang="es-CO" sz="1800" kern="1200" dirty="0"/>
        </a:p>
      </dsp:txBody>
      <dsp:txXfrm>
        <a:off x="0" y="1128366"/>
        <a:ext cx="6624736" cy="105984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F3164C-27B3-4A40-AA8D-45D812A18E9D}">
      <dsp:nvSpPr>
        <dsp:cNvPr id="0" name=""/>
        <dsp:cNvSpPr/>
      </dsp:nvSpPr>
      <dsp:spPr>
        <a:xfrm>
          <a:off x="3189" y="1053"/>
          <a:ext cx="8634580" cy="1026608"/>
        </a:xfrm>
        <a:prstGeom prst="roundRect">
          <a:avLst>
            <a:gd name="adj" fmla="val 10000"/>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2">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O" sz="2800" kern="1200" dirty="0" smtClean="0">
              <a:latin typeface="Arial" pitchFamily="34" charset="0"/>
              <a:cs typeface="Arial" pitchFamily="34" charset="0"/>
            </a:rPr>
            <a:t>Junto con el modelo del Reino Unido constituyen el modelo más arcaico</a:t>
          </a:r>
          <a:endParaRPr lang="es-CO" sz="2800" kern="1200" dirty="0">
            <a:latin typeface="Arial" pitchFamily="34" charset="0"/>
            <a:cs typeface="Arial" pitchFamily="34" charset="0"/>
          </a:endParaRPr>
        </a:p>
      </dsp:txBody>
      <dsp:txXfrm>
        <a:off x="3189" y="1053"/>
        <a:ext cx="8634580" cy="1026608"/>
      </dsp:txXfrm>
    </dsp:sp>
    <dsp:sp modelId="{489B1D26-B3F8-48A5-BB82-B75DBB5A06ED}">
      <dsp:nvSpPr>
        <dsp:cNvPr id="0" name=""/>
        <dsp:cNvSpPr/>
      </dsp:nvSpPr>
      <dsp:spPr>
        <a:xfrm>
          <a:off x="3189" y="1166838"/>
          <a:ext cx="4143272" cy="1919023"/>
        </a:xfrm>
        <a:prstGeom prst="roundRect">
          <a:avLst>
            <a:gd name="adj" fmla="val 10000"/>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4">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latin typeface="Arial" pitchFamily="34" charset="0"/>
              <a:cs typeface="Arial" pitchFamily="34" charset="0"/>
            </a:rPr>
            <a:t>Incidencia de las tradiciones administrativas derivadas del derecho germánico, conlleva un fuerte rechazo a la burocracia.</a:t>
          </a:r>
          <a:endParaRPr lang="es-CO" sz="1800" kern="1200" dirty="0">
            <a:latin typeface="Arial" pitchFamily="34" charset="0"/>
            <a:cs typeface="Arial" pitchFamily="34" charset="0"/>
          </a:endParaRPr>
        </a:p>
      </dsp:txBody>
      <dsp:txXfrm>
        <a:off x="3189" y="1166838"/>
        <a:ext cx="4143272" cy="1919023"/>
      </dsp:txXfrm>
    </dsp:sp>
    <dsp:sp modelId="{58D0AAB9-41A4-43D6-8A99-CCB95A8FDAE6}">
      <dsp:nvSpPr>
        <dsp:cNvPr id="0" name=""/>
        <dsp:cNvSpPr/>
      </dsp:nvSpPr>
      <dsp:spPr>
        <a:xfrm>
          <a:off x="4497687" y="1167910"/>
          <a:ext cx="4143272" cy="1919023"/>
        </a:xfrm>
        <a:prstGeom prst="roundRect">
          <a:avLst>
            <a:gd name="adj" fmla="val 10000"/>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4">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latin typeface="Arial" pitchFamily="34" charset="0"/>
              <a:cs typeface="Arial" pitchFamily="34" charset="0"/>
            </a:rPr>
            <a:t>Pese al papel reconocido de los archivos intermedios para almacenamiento de documentos semiactivos y la evaluación de su valor histórico, no existe colaboración de la Administración para llevar a cabo su labor.</a:t>
          </a:r>
        </a:p>
      </dsp:txBody>
      <dsp:txXfrm>
        <a:off x="4497687" y="1167910"/>
        <a:ext cx="4143272" cy="1919023"/>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181BDD-BB42-411C-92F4-10EA947C62E8}">
      <dsp:nvSpPr>
        <dsp:cNvPr id="0" name=""/>
        <dsp:cNvSpPr/>
      </dsp:nvSpPr>
      <dsp:spPr>
        <a:xfrm>
          <a:off x="7847" y="92330"/>
          <a:ext cx="2345604" cy="193512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kern="1200" dirty="0" smtClean="0">
              <a:latin typeface="Arial" pitchFamily="34" charset="0"/>
              <a:cs typeface="Arial" pitchFamily="34" charset="0"/>
            </a:rPr>
            <a:t>La gestión de los documentos en la Administración es considerada algo banal y formal</a:t>
          </a:r>
          <a:endParaRPr lang="es-CO" sz="1500" kern="1200" dirty="0"/>
        </a:p>
      </dsp:txBody>
      <dsp:txXfrm>
        <a:off x="7847" y="92330"/>
        <a:ext cx="2345604" cy="1935123"/>
      </dsp:txXfrm>
    </dsp:sp>
    <dsp:sp modelId="{3382C7A2-E641-437B-9570-C338C1EA96B0}">
      <dsp:nvSpPr>
        <dsp:cNvPr id="0" name=""/>
        <dsp:cNvSpPr/>
      </dsp:nvSpPr>
      <dsp:spPr>
        <a:xfrm>
          <a:off x="2588012" y="769037"/>
          <a:ext cx="497268" cy="58170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CO" sz="1200" kern="1200"/>
        </a:p>
      </dsp:txBody>
      <dsp:txXfrm>
        <a:off x="2588012" y="769037"/>
        <a:ext cx="497268" cy="581709"/>
      </dsp:txXfrm>
    </dsp:sp>
    <dsp:sp modelId="{5D48A38C-CC98-4C72-A797-5DBD63D73F78}">
      <dsp:nvSpPr>
        <dsp:cNvPr id="0" name=""/>
        <dsp:cNvSpPr/>
      </dsp:nvSpPr>
      <dsp:spPr>
        <a:xfrm>
          <a:off x="3291693" y="92330"/>
          <a:ext cx="2345604" cy="1935123"/>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kern="1200" dirty="0" smtClean="0">
              <a:solidFill>
                <a:schemeClr val="accent4">
                  <a:lumMod val="50000"/>
                </a:schemeClr>
              </a:solidFill>
            </a:rPr>
            <a:t>La creación, conservación y utilización de los archivos de gestión, los Archivos Nacionales tienen sólo una función consultiva sin control real.</a:t>
          </a:r>
          <a:endParaRPr lang="es-CO" sz="1500" kern="1200" dirty="0">
            <a:solidFill>
              <a:schemeClr val="accent4">
                <a:lumMod val="50000"/>
              </a:schemeClr>
            </a:solidFill>
          </a:endParaRPr>
        </a:p>
      </dsp:txBody>
      <dsp:txXfrm>
        <a:off x="3291693" y="92330"/>
        <a:ext cx="2345604" cy="1935123"/>
      </dsp:txXfrm>
    </dsp:sp>
    <dsp:sp modelId="{86EE5DAB-DD8F-4116-B2EA-EB228820B8B6}">
      <dsp:nvSpPr>
        <dsp:cNvPr id="0" name=""/>
        <dsp:cNvSpPr/>
      </dsp:nvSpPr>
      <dsp:spPr>
        <a:xfrm>
          <a:off x="5871858" y="769037"/>
          <a:ext cx="497268" cy="58170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CO" sz="1200" kern="1200"/>
        </a:p>
      </dsp:txBody>
      <dsp:txXfrm>
        <a:off x="5871858" y="769037"/>
        <a:ext cx="497268" cy="581709"/>
      </dsp:txXfrm>
    </dsp:sp>
    <dsp:sp modelId="{8768F7F7-E7DA-4592-B64C-AEC81D567C12}">
      <dsp:nvSpPr>
        <dsp:cNvPr id="0" name=""/>
        <dsp:cNvSpPr/>
      </dsp:nvSpPr>
      <dsp:spPr>
        <a:xfrm>
          <a:off x="6575539" y="92330"/>
          <a:ext cx="2345604" cy="1935123"/>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kern="1200" dirty="0" smtClean="0"/>
            <a:t>En cuanto a eliminaciones y transferencias, se remite generalmente a la voluntad de los ministerios afectados, según sus propios criterios.</a:t>
          </a:r>
          <a:endParaRPr lang="es-CO" sz="1500" kern="1200" dirty="0"/>
        </a:p>
      </dsp:txBody>
      <dsp:txXfrm>
        <a:off x="6575539" y="92330"/>
        <a:ext cx="2345604" cy="1935123"/>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F44A12-8547-41F5-9EA7-B9E302202862}">
      <dsp:nvSpPr>
        <dsp:cNvPr id="0" name=""/>
        <dsp:cNvSpPr/>
      </dsp:nvSpPr>
      <dsp:spPr>
        <a:xfrm>
          <a:off x="0" y="0"/>
          <a:ext cx="8568952" cy="0"/>
        </a:xfrm>
        <a:prstGeom prst="line">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8B7E3D6-5126-447F-BFDE-A2312E0DADC1}">
      <dsp:nvSpPr>
        <dsp:cNvPr id="0" name=""/>
        <dsp:cNvSpPr/>
      </dsp:nvSpPr>
      <dsp:spPr>
        <a:xfrm>
          <a:off x="0" y="0"/>
          <a:ext cx="1713790" cy="2232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endParaRPr lang="es-CO" sz="1700" kern="1200" dirty="0"/>
        </a:p>
      </dsp:txBody>
      <dsp:txXfrm>
        <a:off x="0" y="0"/>
        <a:ext cx="1713790" cy="2232248"/>
      </dsp:txXfrm>
    </dsp:sp>
    <dsp:sp modelId="{1CC3D277-E3D5-4DBB-948D-063E8BE2890B}">
      <dsp:nvSpPr>
        <dsp:cNvPr id="0" name=""/>
        <dsp:cNvSpPr/>
      </dsp:nvSpPr>
      <dsp:spPr>
        <a:xfrm>
          <a:off x="1842324" y="143332"/>
          <a:ext cx="6726627" cy="68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pPr>
          <a:r>
            <a:rPr lang="es-CO" sz="1700" kern="1200" dirty="0" smtClean="0"/>
            <a:t>Fuerte centralización de los archivos, con un rígido sistema de control de la documentación en su fase de tramitación.</a:t>
          </a:r>
          <a:endParaRPr lang="es-CO" sz="1700" kern="1200" dirty="0"/>
        </a:p>
      </dsp:txBody>
      <dsp:txXfrm>
        <a:off x="1842324" y="143332"/>
        <a:ext cx="6726627" cy="685791"/>
      </dsp:txXfrm>
    </dsp:sp>
    <dsp:sp modelId="{BF6F6D7E-450B-4489-BBD9-BA4FEB56EA1A}">
      <dsp:nvSpPr>
        <dsp:cNvPr id="0" name=""/>
        <dsp:cNvSpPr/>
      </dsp:nvSpPr>
      <dsp:spPr>
        <a:xfrm>
          <a:off x="1713790" y="797403"/>
          <a:ext cx="685516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FA541DE9-6959-4893-9D57-F5B6CF3E4AE5}">
      <dsp:nvSpPr>
        <dsp:cNvPr id="0" name=""/>
        <dsp:cNvSpPr/>
      </dsp:nvSpPr>
      <dsp:spPr>
        <a:xfrm>
          <a:off x="1842324" y="939642"/>
          <a:ext cx="6726627" cy="39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pPr>
          <a:r>
            <a:rPr lang="es-CO" sz="1700" kern="1200" dirty="0" smtClean="0"/>
            <a:t>Dificultad en conseguir eficacia.</a:t>
          </a:r>
          <a:endParaRPr lang="es-CO" sz="1700" kern="1200" dirty="0"/>
        </a:p>
      </dsp:txBody>
      <dsp:txXfrm>
        <a:off x="1842324" y="939642"/>
        <a:ext cx="6726627" cy="399929"/>
      </dsp:txXfrm>
    </dsp:sp>
    <dsp:sp modelId="{C3C7AF84-AA36-4A2C-8E21-01FC1B47FCE7}">
      <dsp:nvSpPr>
        <dsp:cNvPr id="0" name=""/>
        <dsp:cNvSpPr/>
      </dsp:nvSpPr>
      <dsp:spPr>
        <a:xfrm>
          <a:off x="1713790" y="1308945"/>
          <a:ext cx="685516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12741769-2F2C-4202-84AE-555E5BB5559C}">
      <dsp:nvSpPr>
        <dsp:cNvPr id="0" name=""/>
        <dsp:cNvSpPr/>
      </dsp:nvSpPr>
      <dsp:spPr>
        <a:xfrm>
          <a:off x="1842324" y="1440715"/>
          <a:ext cx="6726627" cy="66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pPr>
          <a:r>
            <a:rPr lang="es-CO" sz="1700" kern="1200" dirty="0" smtClean="0"/>
            <a:t>No existen estudios científicos sobre procedimientos administrativos.</a:t>
          </a:r>
          <a:endParaRPr lang="es-CO" sz="1700" kern="1200" dirty="0"/>
        </a:p>
      </dsp:txBody>
      <dsp:txXfrm>
        <a:off x="1842324" y="1440715"/>
        <a:ext cx="6726627" cy="664942"/>
      </dsp:txXfrm>
    </dsp:sp>
    <dsp:sp modelId="{4C576C6E-0E9C-4B65-B225-7362C95FEEB9}">
      <dsp:nvSpPr>
        <dsp:cNvPr id="0" name=""/>
        <dsp:cNvSpPr/>
      </dsp:nvSpPr>
      <dsp:spPr>
        <a:xfrm>
          <a:off x="1713790" y="2085500"/>
          <a:ext cx="685516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F44A12-8547-41F5-9EA7-B9E302202862}">
      <dsp:nvSpPr>
        <dsp:cNvPr id="0" name=""/>
        <dsp:cNvSpPr/>
      </dsp:nvSpPr>
      <dsp:spPr>
        <a:xfrm>
          <a:off x="0" y="0"/>
          <a:ext cx="8766254" cy="0"/>
        </a:xfrm>
        <a:prstGeom prst="line">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8B7E3D6-5126-447F-BFDE-A2312E0DADC1}">
      <dsp:nvSpPr>
        <dsp:cNvPr id="0" name=""/>
        <dsp:cNvSpPr/>
      </dsp:nvSpPr>
      <dsp:spPr>
        <a:xfrm>
          <a:off x="0" y="0"/>
          <a:ext cx="1753250" cy="244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ctr" defTabSz="755650">
            <a:lnSpc>
              <a:spcPct val="90000"/>
            </a:lnSpc>
            <a:spcBef>
              <a:spcPct val="0"/>
            </a:spcBef>
            <a:spcAft>
              <a:spcPct val="35000"/>
            </a:spcAft>
          </a:pPr>
          <a:r>
            <a:rPr lang="es-CO" sz="1700" kern="1200" dirty="0" err="1" smtClean="0"/>
            <a:t>Registratur</a:t>
          </a:r>
          <a:endParaRPr lang="es-CO" sz="1700" kern="1200" dirty="0"/>
        </a:p>
      </dsp:txBody>
      <dsp:txXfrm>
        <a:off x="0" y="0"/>
        <a:ext cx="1753250" cy="2448272"/>
      </dsp:txXfrm>
    </dsp:sp>
    <dsp:sp modelId="{1CC3D277-E3D5-4DBB-948D-063E8BE2890B}">
      <dsp:nvSpPr>
        <dsp:cNvPr id="0" name=""/>
        <dsp:cNvSpPr/>
      </dsp:nvSpPr>
      <dsp:spPr>
        <a:xfrm>
          <a:off x="1884744" y="0"/>
          <a:ext cx="6881509" cy="878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pPr>
          <a:r>
            <a:rPr lang="es-CO" sz="1700" kern="1200" dirty="0" smtClean="0"/>
            <a:t>No es una disciplina, sino una función: carece de teoría escrita, y se transmite a la siguiente generación como una especie de aprendizaje.</a:t>
          </a:r>
          <a:endParaRPr lang="es-CO" sz="1700" kern="1200" dirty="0"/>
        </a:p>
      </dsp:txBody>
      <dsp:txXfrm>
        <a:off x="1884744" y="0"/>
        <a:ext cx="6881509" cy="878202"/>
      </dsp:txXfrm>
    </dsp:sp>
    <dsp:sp modelId="{BF6F6D7E-450B-4489-BBD9-BA4FEB56EA1A}">
      <dsp:nvSpPr>
        <dsp:cNvPr id="0" name=""/>
        <dsp:cNvSpPr/>
      </dsp:nvSpPr>
      <dsp:spPr>
        <a:xfrm>
          <a:off x="1753250" y="994758"/>
          <a:ext cx="701300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12741769-2F2C-4202-84AE-555E5BB5559C}">
      <dsp:nvSpPr>
        <dsp:cNvPr id="0" name=""/>
        <dsp:cNvSpPr/>
      </dsp:nvSpPr>
      <dsp:spPr>
        <a:xfrm>
          <a:off x="1884744" y="1085205"/>
          <a:ext cx="6881509" cy="1219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pPr>
          <a:r>
            <a:rPr lang="es-CO" sz="1700" kern="1200" dirty="0" smtClean="0"/>
            <a:t>Existencia de un cuadro de clasificación establecido a priori, por materias organizadas jerárquicamente en temas principales y secundarios, a partir de las funciones del organismo productor, sin intervención de la institución de archivos.</a:t>
          </a:r>
          <a:endParaRPr lang="es-CO" sz="1700" kern="1200" dirty="0"/>
        </a:p>
      </dsp:txBody>
      <dsp:txXfrm>
        <a:off x="1884744" y="1085205"/>
        <a:ext cx="6881509" cy="1219058"/>
      </dsp:txXfrm>
    </dsp:sp>
    <dsp:sp modelId="{4C576C6E-0E9C-4B65-B225-7362C95FEEB9}">
      <dsp:nvSpPr>
        <dsp:cNvPr id="0" name=""/>
        <dsp:cNvSpPr/>
      </dsp:nvSpPr>
      <dsp:spPr>
        <a:xfrm>
          <a:off x="1753250" y="2330372"/>
          <a:ext cx="701300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1D7959-62A0-4802-A987-9CAD3E8F01A5}">
      <dsp:nvSpPr>
        <dsp:cNvPr id="0" name=""/>
        <dsp:cNvSpPr/>
      </dsp:nvSpPr>
      <dsp:spPr>
        <a:xfrm>
          <a:off x="4236" y="0"/>
          <a:ext cx="2466016" cy="792087"/>
        </a:xfrm>
        <a:prstGeom prst="chevron">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CO" sz="2000" b="0" kern="1200" dirty="0" smtClean="0"/>
            <a:t>1947</a:t>
          </a:r>
          <a:endParaRPr lang="es-CO" sz="2000" b="0" kern="1200" dirty="0"/>
        </a:p>
      </dsp:txBody>
      <dsp:txXfrm>
        <a:off x="4236" y="0"/>
        <a:ext cx="2466016" cy="792087"/>
      </dsp:txXfrm>
    </dsp:sp>
    <dsp:sp modelId="{BC436231-958F-4376-B61B-893B007387DA}">
      <dsp:nvSpPr>
        <dsp:cNvPr id="0" name=""/>
        <dsp:cNvSpPr/>
      </dsp:nvSpPr>
      <dsp:spPr>
        <a:xfrm>
          <a:off x="2238732" y="0"/>
          <a:ext cx="2466016" cy="792087"/>
        </a:xfrm>
        <a:prstGeom prst="chevron">
          <a:avLst/>
        </a:prstGeom>
        <a:gradFill rotWithShape="0">
          <a:gsLst>
            <a:gs pos="0">
              <a:schemeClr val="accent3">
                <a:hueOff val="0"/>
                <a:satOff val="0"/>
                <a:lumOff val="0"/>
                <a:alphaOff val="0"/>
                <a:tint val="73000"/>
                <a:shade val="100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tint val="100000"/>
                <a:shade val="57000"/>
                <a:satMod val="120000"/>
              </a:schemeClr>
            </a:gs>
            <a:gs pos="80000">
              <a:schemeClr val="accent3">
                <a:hueOff val="0"/>
                <a:satOff val="0"/>
                <a:lumOff val="0"/>
                <a:alphaOff val="0"/>
                <a:tint val="100000"/>
                <a:shade val="56000"/>
                <a:satMod val="145000"/>
              </a:schemeClr>
            </a:gs>
            <a:gs pos="88000">
              <a:schemeClr val="accent3">
                <a:hueOff val="0"/>
                <a:satOff val="0"/>
                <a:lumOff val="0"/>
                <a:alphaOff val="0"/>
                <a:tint val="100000"/>
                <a:shade val="63000"/>
                <a:satMod val="160000"/>
              </a:schemeClr>
            </a:gs>
            <a:gs pos="100000">
              <a:schemeClr val="accent3">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CO" sz="2000" kern="1200" dirty="0" smtClean="0"/>
            <a:t>1949 - 1950 </a:t>
          </a:r>
          <a:endParaRPr lang="es-CO" sz="2000" kern="1200" dirty="0"/>
        </a:p>
      </dsp:txBody>
      <dsp:txXfrm>
        <a:off x="2238732" y="0"/>
        <a:ext cx="2466016" cy="792087"/>
      </dsp:txXfrm>
    </dsp:sp>
    <dsp:sp modelId="{FEAFBE73-0A00-46F1-850F-ABD16E6F6152}">
      <dsp:nvSpPr>
        <dsp:cNvPr id="0" name=""/>
        <dsp:cNvSpPr/>
      </dsp:nvSpPr>
      <dsp:spPr>
        <a:xfrm>
          <a:off x="4443065" y="0"/>
          <a:ext cx="2466016" cy="792087"/>
        </a:xfrm>
        <a:prstGeom prst="chevron">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CO" sz="2000" kern="1200" dirty="0" smtClean="0"/>
            <a:t>1950 - 1970</a:t>
          </a:r>
          <a:endParaRPr lang="es-CO" sz="2000" kern="1200" dirty="0"/>
        </a:p>
      </dsp:txBody>
      <dsp:txXfrm>
        <a:off x="4443065" y="0"/>
        <a:ext cx="2466016" cy="792087"/>
      </dsp:txXfrm>
    </dsp:sp>
    <dsp:sp modelId="{7115B203-DB5B-469B-8FAE-1D9F6698BBDF}">
      <dsp:nvSpPr>
        <dsp:cNvPr id="0" name=""/>
        <dsp:cNvSpPr/>
      </dsp:nvSpPr>
      <dsp:spPr>
        <a:xfrm>
          <a:off x="6662479" y="0"/>
          <a:ext cx="2466016" cy="792087"/>
        </a:xfrm>
        <a:prstGeom prst="chevron">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CO" sz="2000" kern="1200" dirty="0" smtClean="0"/>
            <a:t>1975 - 1980 </a:t>
          </a:r>
          <a:endParaRPr lang="es-CO" sz="2000" kern="1200" dirty="0"/>
        </a:p>
      </dsp:txBody>
      <dsp:txXfrm>
        <a:off x="6662479" y="0"/>
        <a:ext cx="2466016" cy="792087"/>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181BDD-BB42-411C-92F4-10EA947C62E8}">
      <dsp:nvSpPr>
        <dsp:cNvPr id="0" name=""/>
        <dsp:cNvSpPr/>
      </dsp:nvSpPr>
      <dsp:spPr>
        <a:xfrm>
          <a:off x="7847" y="64364"/>
          <a:ext cx="2345604" cy="2001093"/>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solidFill>
                <a:schemeClr val="accent4">
                  <a:lumMod val="50000"/>
                </a:schemeClr>
              </a:solidFill>
              <a:latin typeface="Arial" pitchFamily="34" charset="0"/>
              <a:cs typeface="Arial" pitchFamily="34" charset="0"/>
            </a:rPr>
            <a:t>La documentación se clasifica una vez agotada la tramitación administrativa, de acuerdo con el cuadro de clasificación</a:t>
          </a:r>
          <a:endParaRPr lang="es-CO" sz="1400" kern="1200" dirty="0">
            <a:solidFill>
              <a:schemeClr val="accent4">
                <a:lumMod val="50000"/>
              </a:schemeClr>
            </a:solidFill>
          </a:endParaRPr>
        </a:p>
      </dsp:txBody>
      <dsp:txXfrm>
        <a:off x="7847" y="64364"/>
        <a:ext cx="2345604" cy="2001093"/>
      </dsp:txXfrm>
    </dsp:sp>
    <dsp:sp modelId="{3382C7A2-E641-437B-9570-C338C1EA96B0}">
      <dsp:nvSpPr>
        <dsp:cNvPr id="0" name=""/>
        <dsp:cNvSpPr/>
      </dsp:nvSpPr>
      <dsp:spPr>
        <a:xfrm rot="15921">
          <a:off x="2588009" y="781726"/>
          <a:ext cx="497273" cy="58170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CO" sz="1100" kern="1200"/>
        </a:p>
      </dsp:txBody>
      <dsp:txXfrm rot="15921">
        <a:off x="2588009" y="781726"/>
        <a:ext cx="497273" cy="581709"/>
      </dsp:txXfrm>
    </dsp:sp>
    <dsp:sp modelId="{5D48A38C-CC98-4C72-A797-5DBD63D73F78}">
      <dsp:nvSpPr>
        <dsp:cNvPr id="0" name=""/>
        <dsp:cNvSpPr/>
      </dsp:nvSpPr>
      <dsp:spPr>
        <a:xfrm>
          <a:off x="3291693" y="79573"/>
          <a:ext cx="2345604" cy="2001093"/>
        </a:xfrm>
        <a:prstGeom prst="roundRect">
          <a:avLst>
            <a:gd name="adj" fmla="val 10000"/>
          </a:avLst>
        </a:prstGeom>
        <a:solidFill>
          <a:schemeClr val="accent3">
            <a:hueOff val="-35074"/>
            <a:satOff val="-9920"/>
            <a:lumOff val="-4314"/>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solidFill>
                <a:schemeClr val="accent4">
                  <a:lumMod val="50000"/>
                </a:schemeClr>
              </a:solidFill>
            </a:rPr>
            <a:t>El cuadro se completa con índices de personas o temas.</a:t>
          </a:r>
          <a:endParaRPr lang="es-CO" sz="1400" kern="1200" dirty="0">
            <a:solidFill>
              <a:schemeClr val="accent4">
                <a:lumMod val="50000"/>
              </a:schemeClr>
            </a:solidFill>
          </a:endParaRPr>
        </a:p>
      </dsp:txBody>
      <dsp:txXfrm>
        <a:off x="3291693" y="79573"/>
        <a:ext cx="2345604" cy="2001093"/>
      </dsp:txXfrm>
    </dsp:sp>
    <dsp:sp modelId="{86EE5DAB-DD8F-4116-B2EA-EB228820B8B6}">
      <dsp:nvSpPr>
        <dsp:cNvPr id="0" name=""/>
        <dsp:cNvSpPr/>
      </dsp:nvSpPr>
      <dsp:spPr>
        <a:xfrm>
          <a:off x="5871858" y="789265"/>
          <a:ext cx="497268" cy="581709"/>
        </a:xfrm>
        <a:prstGeom prst="rightArrow">
          <a:avLst>
            <a:gd name="adj1" fmla="val 60000"/>
            <a:gd name="adj2" fmla="val 50000"/>
          </a:avLst>
        </a:prstGeom>
        <a:solidFill>
          <a:schemeClr val="accent3">
            <a:hueOff val="-70148"/>
            <a:satOff val="-19839"/>
            <a:lumOff val="-8628"/>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CO" sz="1100" kern="1200"/>
        </a:p>
      </dsp:txBody>
      <dsp:txXfrm>
        <a:off x="5871858" y="789265"/>
        <a:ext cx="497268" cy="581709"/>
      </dsp:txXfrm>
    </dsp:sp>
    <dsp:sp modelId="{8768F7F7-E7DA-4592-B64C-AEC81D567C12}">
      <dsp:nvSpPr>
        <dsp:cNvPr id="0" name=""/>
        <dsp:cNvSpPr/>
      </dsp:nvSpPr>
      <dsp:spPr>
        <a:xfrm>
          <a:off x="6575539" y="79573"/>
          <a:ext cx="2345604" cy="2001093"/>
        </a:xfrm>
        <a:prstGeom prst="roundRect">
          <a:avLst>
            <a:gd name="adj" fmla="val 10000"/>
          </a:avLst>
        </a:prstGeom>
        <a:solidFill>
          <a:schemeClr val="accent3">
            <a:hueOff val="-70148"/>
            <a:satOff val="-19839"/>
            <a:lumOff val="-8628"/>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La gestión documental procedente de los Estados Unidos no ha significado una revolución dentro de las prácticas. Su influencia es evidente en la implantación de depósitos intermedio</a:t>
          </a:r>
          <a:endParaRPr lang="es-CO" sz="1400" kern="1200" dirty="0"/>
        </a:p>
      </dsp:txBody>
      <dsp:txXfrm>
        <a:off x="6575539" y="79573"/>
        <a:ext cx="2345604" cy="2001093"/>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FC9B1B-7A19-4073-A54F-D6FF4D57DBDD}">
      <dsp:nvSpPr>
        <dsp:cNvPr id="0" name=""/>
        <dsp:cNvSpPr/>
      </dsp:nvSpPr>
      <dsp:spPr>
        <a:xfrm>
          <a:off x="1530595" y="377300"/>
          <a:ext cx="2141620" cy="213557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endParaRPr lang="es-CO" sz="1500" b="1" kern="1200" dirty="0" smtClean="0"/>
        </a:p>
        <a:p>
          <a:pPr lvl="0" algn="ctr" defTabSz="666750">
            <a:lnSpc>
              <a:spcPct val="90000"/>
            </a:lnSpc>
            <a:spcBef>
              <a:spcPct val="0"/>
            </a:spcBef>
            <a:spcAft>
              <a:spcPct val="35000"/>
            </a:spcAft>
          </a:pPr>
          <a:r>
            <a:rPr lang="es-CO" sz="1500" b="1" kern="1200" dirty="0" smtClean="0"/>
            <a:t>ANTES.</a:t>
          </a:r>
        </a:p>
        <a:p>
          <a:pPr lvl="0" algn="ctr" defTabSz="666750">
            <a:lnSpc>
              <a:spcPct val="90000"/>
            </a:lnSpc>
            <a:spcBef>
              <a:spcPct val="0"/>
            </a:spcBef>
            <a:spcAft>
              <a:spcPct val="35000"/>
            </a:spcAft>
          </a:pPr>
          <a:r>
            <a:rPr lang="es-CO" sz="1500" kern="1200" dirty="0" smtClean="0"/>
            <a:t>La política archivística se basó en el cuidado de los documentos de carácter histórico.</a:t>
          </a:r>
          <a:endParaRPr lang="es-CO" sz="1500" kern="1200" dirty="0"/>
        </a:p>
      </dsp:txBody>
      <dsp:txXfrm>
        <a:off x="1873255" y="377300"/>
        <a:ext cx="1798961" cy="2135570"/>
      </dsp:txXfrm>
    </dsp:sp>
    <dsp:sp modelId="{9F1E7924-2B8E-433E-85CC-7CC5F48073CE}">
      <dsp:nvSpPr>
        <dsp:cNvPr id="0" name=""/>
        <dsp:cNvSpPr/>
      </dsp:nvSpPr>
      <dsp:spPr>
        <a:xfrm>
          <a:off x="1511975" y="2520275"/>
          <a:ext cx="2180718" cy="1738214"/>
        </a:xfrm>
        <a:prstGeom prst="rect">
          <a:avLst/>
        </a:prstGeom>
        <a:solidFill>
          <a:schemeClr val="accent2">
            <a:tint val="40000"/>
            <a:alpha val="90000"/>
            <a:hueOff val="993729"/>
            <a:satOff val="-6058"/>
            <a:lumOff val="-392"/>
            <a:alphaOff val="0"/>
          </a:schemeClr>
        </a:solidFill>
        <a:ln w="25400" cap="flat" cmpd="sng" algn="ctr">
          <a:solidFill>
            <a:schemeClr val="accent2">
              <a:tint val="40000"/>
              <a:alpha val="90000"/>
              <a:hueOff val="993729"/>
              <a:satOff val="-6058"/>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es-CO" sz="1500" b="1" kern="1200" dirty="0" smtClean="0"/>
            <a:t>A PARTIR.</a:t>
          </a:r>
        </a:p>
        <a:p>
          <a:pPr lvl="0" algn="l" defTabSz="666750">
            <a:lnSpc>
              <a:spcPct val="90000"/>
            </a:lnSpc>
            <a:spcBef>
              <a:spcPct val="0"/>
            </a:spcBef>
            <a:spcAft>
              <a:spcPct val="35000"/>
            </a:spcAft>
          </a:pPr>
          <a:r>
            <a:rPr lang="es-CO" sz="1500" kern="1200" dirty="0" smtClean="0"/>
            <a:t>1. Modernización del Estado.</a:t>
          </a:r>
        </a:p>
        <a:p>
          <a:pPr lvl="0" algn="l" defTabSz="666750">
            <a:lnSpc>
              <a:spcPct val="90000"/>
            </a:lnSpc>
            <a:spcBef>
              <a:spcPct val="0"/>
            </a:spcBef>
            <a:spcAft>
              <a:spcPct val="35000"/>
            </a:spcAft>
          </a:pPr>
          <a:r>
            <a:rPr lang="es-CO" sz="1500" kern="1200" dirty="0" smtClean="0"/>
            <a:t>2. Transparencia Administrativa.</a:t>
          </a:r>
        </a:p>
        <a:p>
          <a:pPr lvl="0" algn="l" defTabSz="666750">
            <a:lnSpc>
              <a:spcPct val="90000"/>
            </a:lnSpc>
            <a:spcBef>
              <a:spcPct val="0"/>
            </a:spcBef>
            <a:spcAft>
              <a:spcPct val="35000"/>
            </a:spcAft>
          </a:pPr>
          <a:r>
            <a:rPr lang="es-CO" sz="1500" kern="1200" dirty="0" smtClean="0"/>
            <a:t>3. Lucha Contra la Corrupción.</a:t>
          </a:r>
          <a:endParaRPr lang="es-CO" sz="1500" kern="1200" dirty="0"/>
        </a:p>
      </dsp:txBody>
      <dsp:txXfrm>
        <a:off x="1860890" y="2520275"/>
        <a:ext cx="1831803" cy="1738214"/>
      </dsp:txXfrm>
    </dsp:sp>
    <dsp:sp modelId="{61755303-3DA9-48EE-AB83-6081B4104247}">
      <dsp:nvSpPr>
        <dsp:cNvPr id="0" name=""/>
        <dsp:cNvSpPr/>
      </dsp:nvSpPr>
      <dsp:spPr>
        <a:xfrm>
          <a:off x="884927" y="3296"/>
          <a:ext cx="1423249" cy="142324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s-CO" sz="2300" kern="1200" dirty="0" smtClean="0"/>
            <a:t>Ley 80 de 1989</a:t>
          </a:r>
          <a:endParaRPr lang="es-CO" sz="2300" kern="1200" dirty="0"/>
        </a:p>
      </dsp:txBody>
      <dsp:txXfrm>
        <a:off x="884927" y="3296"/>
        <a:ext cx="1423249" cy="1423249"/>
      </dsp:txXfrm>
    </dsp:sp>
    <dsp:sp modelId="{B251D555-7131-4205-9585-819D564FEDF6}">
      <dsp:nvSpPr>
        <dsp:cNvPr id="0" name=""/>
        <dsp:cNvSpPr/>
      </dsp:nvSpPr>
      <dsp:spPr>
        <a:xfrm>
          <a:off x="5293503" y="423863"/>
          <a:ext cx="2483158" cy="1453265"/>
        </a:xfrm>
        <a:prstGeom prst="rect">
          <a:avLst/>
        </a:prstGeom>
        <a:solidFill>
          <a:schemeClr val="accent2">
            <a:tint val="40000"/>
            <a:alpha val="90000"/>
            <a:hueOff val="1987459"/>
            <a:satOff val="-12116"/>
            <a:lumOff val="-785"/>
            <a:alphaOff val="0"/>
          </a:schemeClr>
        </a:solidFill>
        <a:ln w="25400" cap="flat" cmpd="sng" algn="ctr">
          <a:solidFill>
            <a:schemeClr val="accent2">
              <a:tint val="40000"/>
              <a:alpha val="90000"/>
              <a:hueOff val="1987459"/>
              <a:satOff val="-12116"/>
              <a:lumOff val="-7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ctr" defTabSz="666750">
            <a:lnSpc>
              <a:spcPct val="90000"/>
            </a:lnSpc>
            <a:spcBef>
              <a:spcPct val="0"/>
            </a:spcBef>
            <a:spcAft>
              <a:spcPct val="35000"/>
            </a:spcAft>
          </a:pPr>
          <a:r>
            <a:rPr lang="es-CO" sz="1500" kern="1200" dirty="0" smtClean="0"/>
            <a:t>* Regula el manejo documental para disponer de la documentación en forma </a:t>
          </a:r>
          <a:r>
            <a:rPr lang="es-CO" sz="1500" u="sng" kern="1200" dirty="0" smtClean="0"/>
            <a:t>organizada</a:t>
          </a:r>
          <a:r>
            <a:rPr lang="es-CO" sz="1500" kern="1200" dirty="0" smtClean="0"/>
            <a:t>.</a:t>
          </a:r>
          <a:endParaRPr lang="es-CO" sz="1500" kern="1200" dirty="0"/>
        </a:p>
      </dsp:txBody>
      <dsp:txXfrm>
        <a:off x="5690809" y="423863"/>
        <a:ext cx="2085853" cy="1453265"/>
      </dsp:txXfrm>
    </dsp:sp>
    <dsp:sp modelId="{D58D491A-BCA6-46B0-9830-9056F8DB087C}">
      <dsp:nvSpPr>
        <dsp:cNvPr id="0" name=""/>
        <dsp:cNvSpPr/>
      </dsp:nvSpPr>
      <dsp:spPr>
        <a:xfrm>
          <a:off x="5318266" y="1857720"/>
          <a:ext cx="2458407" cy="2795377"/>
        </a:xfrm>
        <a:prstGeom prst="rect">
          <a:avLst/>
        </a:prstGeom>
        <a:solidFill>
          <a:schemeClr val="accent2">
            <a:tint val="40000"/>
            <a:alpha val="90000"/>
            <a:hueOff val="2981188"/>
            <a:satOff val="-18174"/>
            <a:lumOff val="-1177"/>
            <a:alphaOff val="0"/>
          </a:schemeClr>
        </a:solidFill>
        <a:ln w="25400" cap="flat" cmpd="sng" algn="ctr">
          <a:solidFill>
            <a:schemeClr val="accent2">
              <a:tint val="40000"/>
              <a:alpha val="90000"/>
              <a:hueOff val="2981188"/>
              <a:satOff val="-18174"/>
              <a:lumOff val="-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es-CO" sz="1500" b="1" kern="1200" dirty="0" smtClean="0"/>
            <a:t>*</a:t>
          </a:r>
          <a:r>
            <a:rPr lang="es-CO" sz="1500" kern="1200" dirty="0" smtClean="0"/>
            <a:t> Recuperación de la información institucional para uso de la administración y para el uso del ciudadano.</a:t>
          </a:r>
        </a:p>
        <a:p>
          <a:pPr lvl="0" algn="l" defTabSz="666750">
            <a:lnSpc>
              <a:spcPct val="90000"/>
            </a:lnSpc>
            <a:spcBef>
              <a:spcPct val="0"/>
            </a:spcBef>
            <a:spcAft>
              <a:spcPct val="35000"/>
            </a:spcAft>
          </a:pPr>
          <a:r>
            <a:rPr lang="es-CO" sz="1500" b="1" kern="1200" dirty="0" smtClean="0"/>
            <a:t>* </a:t>
          </a:r>
          <a:r>
            <a:rPr lang="es-CO" sz="1500" kern="1200" dirty="0" smtClean="0"/>
            <a:t>Como fuente de la historia.</a:t>
          </a:r>
        </a:p>
        <a:p>
          <a:pPr lvl="0" algn="l" defTabSz="666750">
            <a:lnSpc>
              <a:spcPct val="90000"/>
            </a:lnSpc>
            <a:spcBef>
              <a:spcPct val="0"/>
            </a:spcBef>
            <a:spcAft>
              <a:spcPct val="35000"/>
            </a:spcAft>
          </a:pPr>
          <a:r>
            <a:rPr lang="es-CO" sz="1500" b="1" kern="1200" dirty="0" smtClean="0"/>
            <a:t>*</a:t>
          </a:r>
          <a:r>
            <a:rPr lang="es-CO" sz="1500" kern="1200" dirty="0" smtClean="0"/>
            <a:t> Políticas que permiten al ciudadano y al Estado el acceso a la información.</a:t>
          </a:r>
          <a:endParaRPr lang="es-CO" sz="1500" kern="1200" dirty="0"/>
        </a:p>
      </dsp:txBody>
      <dsp:txXfrm>
        <a:off x="5711611" y="1857720"/>
        <a:ext cx="2065062" cy="2795377"/>
      </dsp:txXfrm>
    </dsp:sp>
    <dsp:sp modelId="{C0D896EB-A2BA-4390-AABA-D21026EEDC29}">
      <dsp:nvSpPr>
        <dsp:cNvPr id="0" name=""/>
        <dsp:cNvSpPr/>
      </dsp:nvSpPr>
      <dsp:spPr>
        <a:xfrm>
          <a:off x="4391072" y="3296"/>
          <a:ext cx="1423249" cy="1423249"/>
        </a:xfrm>
        <a:prstGeom prst="ellipse">
          <a:avLst/>
        </a:prstGeom>
        <a:solidFill>
          <a:schemeClr val="accent2">
            <a:hueOff val="2817852"/>
            <a:satOff val="-20162"/>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s-CO" sz="2300" kern="1200" dirty="0" smtClean="0"/>
            <a:t>Ley 594 de 2000</a:t>
          </a:r>
          <a:endParaRPr lang="es-CO" sz="2300" kern="1200" dirty="0"/>
        </a:p>
      </dsp:txBody>
      <dsp:txXfrm>
        <a:off x="4391072" y="3296"/>
        <a:ext cx="1423249" cy="1423249"/>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A48BC8-5B87-492A-9AF1-16E1F58B7BFC}">
      <dsp:nvSpPr>
        <dsp:cNvPr id="0" name=""/>
        <dsp:cNvSpPr/>
      </dsp:nvSpPr>
      <dsp:spPr>
        <a:xfrm>
          <a:off x="0" y="2877924"/>
          <a:ext cx="7920880" cy="188822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CO" sz="2400" kern="1200" dirty="0" smtClean="0"/>
            <a:t>Obligatoriedad de las Tablas de Retención Documental</a:t>
          </a:r>
          <a:endParaRPr lang="es-CO" sz="2400" kern="1200" dirty="0"/>
        </a:p>
      </dsp:txBody>
      <dsp:txXfrm>
        <a:off x="0" y="2877924"/>
        <a:ext cx="7920880" cy="1019644"/>
      </dsp:txXfrm>
    </dsp:sp>
    <dsp:sp modelId="{A188E444-8B22-4078-9388-BE8A4298C7A8}">
      <dsp:nvSpPr>
        <dsp:cNvPr id="0" name=""/>
        <dsp:cNvSpPr/>
      </dsp:nvSpPr>
      <dsp:spPr>
        <a:xfrm>
          <a:off x="0" y="3859803"/>
          <a:ext cx="7920880" cy="868585"/>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s-CO" sz="2800" kern="1200" dirty="0" smtClean="0"/>
            <a:t>Inventario Documental</a:t>
          </a:r>
          <a:endParaRPr lang="es-CO" sz="2800" kern="1200" dirty="0"/>
        </a:p>
      </dsp:txBody>
      <dsp:txXfrm>
        <a:off x="0" y="3859803"/>
        <a:ext cx="7920880" cy="868585"/>
      </dsp:txXfrm>
    </dsp:sp>
    <dsp:sp modelId="{F37F4F7E-EFF2-4B92-8776-35937C9CC4BD}">
      <dsp:nvSpPr>
        <dsp:cNvPr id="0" name=""/>
        <dsp:cNvSpPr/>
      </dsp:nvSpPr>
      <dsp:spPr>
        <a:xfrm rot="10800000">
          <a:off x="0" y="2150"/>
          <a:ext cx="7920880" cy="2904097"/>
        </a:xfrm>
        <a:prstGeom prst="upArrowCallout">
          <a:avLst/>
        </a:prstGeom>
        <a:solidFill>
          <a:schemeClr val="accent3">
            <a:hueOff val="-70148"/>
            <a:satOff val="-19839"/>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CO" sz="2400" kern="1200" dirty="0" smtClean="0"/>
            <a:t>Programas de gestión documental</a:t>
          </a:r>
          <a:endParaRPr lang="es-CO" sz="2400" kern="1200" dirty="0"/>
        </a:p>
      </dsp:txBody>
      <dsp:txXfrm>
        <a:off x="0" y="2150"/>
        <a:ext cx="7920880" cy="1019338"/>
      </dsp:txXfrm>
    </dsp:sp>
    <dsp:sp modelId="{A7614DB5-83F3-429F-9A55-3ED5C14307E9}">
      <dsp:nvSpPr>
        <dsp:cNvPr id="0" name=""/>
        <dsp:cNvSpPr/>
      </dsp:nvSpPr>
      <dsp:spPr>
        <a:xfrm>
          <a:off x="0" y="1021488"/>
          <a:ext cx="3960439" cy="868325"/>
        </a:xfrm>
        <a:prstGeom prst="rect">
          <a:avLst/>
        </a:prstGeom>
        <a:solidFill>
          <a:schemeClr val="accent3">
            <a:tint val="40000"/>
            <a:alpha val="90000"/>
            <a:hueOff val="-21250"/>
            <a:satOff val="-9749"/>
            <a:lumOff val="-1151"/>
            <a:alphaOff val="0"/>
          </a:schemeClr>
        </a:solidFill>
        <a:ln w="25400" cap="flat" cmpd="sng" algn="ctr">
          <a:solidFill>
            <a:schemeClr val="accent3">
              <a:tint val="40000"/>
              <a:alpha val="90000"/>
              <a:hueOff val="-21250"/>
              <a:satOff val="-9749"/>
              <a:lumOff val="-11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s-CO" sz="2800" kern="1200" dirty="0" smtClean="0"/>
            <a:t>Procesos archivísticos</a:t>
          </a:r>
          <a:endParaRPr lang="es-CO" sz="2800" kern="1200" dirty="0"/>
        </a:p>
      </dsp:txBody>
      <dsp:txXfrm>
        <a:off x="0" y="1021488"/>
        <a:ext cx="3960439" cy="868325"/>
      </dsp:txXfrm>
    </dsp:sp>
    <dsp:sp modelId="{2480CF3E-AACC-4DE2-B6D7-59D3C76C2FED}">
      <dsp:nvSpPr>
        <dsp:cNvPr id="0" name=""/>
        <dsp:cNvSpPr/>
      </dsp:nvSpPr>
      <dsp:spPr>
        <a:xfrm>
          <a:off x="3960440" y="1021488"/>
          <a:ext cx="3960439" cy="868325"/>
        </a:xfrm>
        <a:prstGeom prst="rect">
          <a:avLst/>
        </a:prstGeom>
        <a:solidFill>
          <a:schemeClr val="accent3">
            <a:tint val="40000"/>
            <a:alpha val="90000"/>
            <a:hueOff val="-42499"/>
            <a:satOff val="-19497"/>
            <a:lumOff val="-2301"/>
            <a:alphaOff val="0"/>
          </a:schemeClr>
        </a:solidFill>
        <a:ln w="25400" cap="flat" cmpd="sng" algn="ctr">
          <a:solidFill>
            <a:schemeClr val="accent3">
              <a:tint val="40000"/>
              <a:alpha val="90000"/>
              <a:hueOff val="-42499"/>
              <a:satOff val="-19497"/>
              <a:lumOff val="-23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s-CO" sz="2800" kern="1200" dirty="0" smtClean="0"/>
            <a:t>Formación de archivos</a:t>
          </a:r>
          <a:endParaRPr lang="es-CO" sz="2800" kern="1200" dirty="0"/>
        </a:p>
      </dsp:txBody>
      <dsp:txXfrm>
        <a:off x="3960440" y="1021488"/>
        <a:ext cx="3960439" cy="868325"/>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E62AD6-48EE-49F4-BDF4-C280FFE9BC67}">
      <dsp:nvSpPr>
        <dsp:cNvPr id="0" name=""/>
        <dsp:cNvSpPr/>
      </dsp:nvSpPr>
      <dsp:spPr>
        <a:xfrm rot="5400000">
          <a:off x="327665" y="2684554"/>
          <a:ext cx="981115" cy="1632554"/>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8CDB09-97C3-40E9-8256-97272DF97124}">
      <dsp:nvSpPr>
        <dsp:cNvPr id="0" name=""/>
        <dsp:cNvSpPr/>
      </dsp:nvSpPr>
      <dsp:spPr>
        <a:xfrm>
          <a:off x="163893" y="3172336"/>
          <a:ext cx="1473879" cy="1291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CO" sz="1600" kern="1200" dirty="0" smtClean="0"/>
            <a:t>Gestión de Documentos</a:t>
          </a:r>
          <a:endParaRPr lang="es-CO" sz="1600" kern="1200" dirty="0"/>
        </a:p>
      </dsp:txBody>
      <dsp:txXfrm>
        <a:off x="163893" y="3172336"/>
        <a:ext cx="1473879" cy="1291941"/>
      </dsp:txXfrm>
    </dsp:sp>
    <dsp:sp modelId="{CF958409-B646-4CC9-B756-F1917A194F08}">
      <dsp:nvSpPr>
        <dsp:cNvPr id="0" name=""/>
        <dsp:cNvSpPr/>
      </dsp:nvSpPr>
      <dsp:spPr>
        <a:xfrm>
          <a:off x="1359682" y="2564363"/>
          <a:ext cx="278090" cy="278090"/>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BC8DFA-C953-4CCD-8DE2-A326C428AD4B}">
      <dsp:nvSpPr>
        <dsp:cNvPr id="0" name=""/>
        <dsp:cNvSpPr/>
      </dsp:nvSpPr>
      <dsp:spPr>
        <a:xfrm rot="5400000">
          <a:off x="2131982" y="2238074"/>
          <a:ext cx="981115" cy="1632554"/>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99D137-54A1-4C5A-89ED-2DF2C8ED9D87}">
      <dsp:nvSpPr>
        <dsp:cNvPr id="0" name=""/>
        <dsp:cNvSpPr/>
      </dsp:nvSpPr>
      <dsp:spPr>
        <a:xfrm>
          <a:off x="1968209" y="2725856"/>
          <a:ext cx="1473879" cy="1291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CO" sz="1600" kern="1200" dirty="0" smtClean="0"/>
            <a:t>El Programa de Gestión Documental</a:t>
          </a:r>
          <a:endParaRPr lang="es-CO" sz="1600" kern="1200" dirty="0"/>
        </a:p>
      </dsp:txBody>
      <dsp:txXfrm>
        <a:off x="1968209" y="2725856"/>
        <a:ext cx="1473879" cy="1291941"/>
      </dsp:txXfrm>
    </dsp:sp>
    <dsp:sp modelId="{0FCB2EC8-A7B2-484D-AD27-1451565868A1}">
      <dsp:nvSpPr>
        <dsp:cNvPr id="0" name=""/>
        <dsp:cNvSpPr/>
      </dsp:nvSpPr>
      <dsp:spPr>
        <a:xfrm>
          <a:off x="3163998" y="2117883"/>
          <a:ext cx="278090" cy="278090"/>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F262EC-FF97-494D-B163-3A39EC4C3092}">
      <dsp:nvSpPr>
        <dsp:cNvPr id="0" name=""/>
        <dsp:cNvSpPr/>
      </dsp:nvSpPr>
      <dsp:spPr>
        <a:xfrm rot="5400000">
          <a:off x="3936298" y="1791594"/>
          <a:ext cx="981115" cy="1632554"/>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6AD8AD-A63D-436A-AC07-455F9554E5F5}">
      <dsp:nvSpPr>
        <dsp:cNvPr id="0" name=""/>
        <dsp:cNvSpPr/>
      </dsp:nvSpPr>
      <dsp:spPr>
        <a:xfrm>
          <a:off x="3772525" y="2279376"/>
          <a:ext cx="1473879" cy="1291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CO" sz="1600" kern="1200" dirty="0" smtClean="0"/>
            <a:t>El Sistema de Gestión Documental</a:t>
          </a:r>
          <a:endParaRPr lang="es-CO" sz="1600" kern="1200" dirty="0"/>
        </a:p>
      </dsp:txBody>
      <dsp:txXfrm>
        <a:off x="3772525" y="2279376"/>
        <a:ext cx="1473879" cy="1291941"/>
      </dsp:txXfrm>
    </dsp:sp>
    <dsp:sp modelId="{D4FB2DE2-85DF-413E-9FCD-C300F0F3B716}">
      <dsp:nvSpPr>
        <dsp:cNvPr id="0" name=""/>
        <dsp:cNvSpPr/>
      </dsp:nvSpPr>
      <dsp:spPr>
        <a:xfrm>
          <a:off x="4968314" y="1671403"/>
          <a:ext cx="278090" cy="278090"/>
        </a:xfrm>
        <a:prstGeom prst="triangle">
          <a:avLst>
            <a:gd name="adj" fmla="val 1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2759E6-1FB2-4F37-B08C-6D08B681A15B}">
      <dsp:nvSpPr>
        <dsp:cNvPr id="0" name=""/>
        <dsp:cNvSpPr/>
      </dsp:nvSpPr>
      <dsp:spPr>
        <a:xfrm rot="5400000">
          <a:off x="5740614" y="1345114"/>
          <a:ext cx="981115" cy="1632554"/>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A3CD58-E405-4940-B546-CF44C5ECAD29}">
      <dsp:nvSpPr>
        <dsp:cNvPr id="0" name=""/>
        <dsp:cNvSpPr/>
      </dsp:nvSpPr>
      <dsp:spPr>
        <a:xfrm>
          <a:off x="5576841" y="1832896"/>
          <a:ext cx="1473879" cy="1291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CO" sz="1600" kern="1200" dirty="0" smtClean="0"/>
            <a:t>La Gestión de Documentos Electrónicos de Archivo</a:t>
          </a:r>
          <a:endParaRPr lang="es-CO" sz="1600" kern="1200" dirty="0"/>
        </a:p>
      </dsp:txBody>
      <dsp:txXfrm>
        <a:off x="5576841" y="1832896"/>
        <a:ext cx="1473879" cy="1291941"/>
      </dsp:txXfrm>
    </dsp:sp>
    <dsp:sp modelId="{C59AE83F-1138-4043-9491-3FB5A65F4449}">
      <dsp:nvSpPr>
        <dsp:cNvPr id="0" name=""/>
        <dsp:cNvSpPr/>
      </dsp:nvSpPr>
      <dsp:spPr>
        <a:xfrm>
          <a:off x="6772630" y="1224924"/>
          <a:ext cx="278090" cy="278090"/>
        </a:xfrm>
        <a:prstGeom prst="triangle">
          <a:avLst>
            <a:gd name="adj" fmla="val 10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396386-703F-4355-813B-1C6F5F5A4F5E}">
      <dsp:nvSpPr>
        <dsp:cNvPr id="0" name=""/>
        <dsp:cNvSpPr/>
      </dsp:nvSpPr>
      <dsp:spPr>
        <a:xfrm rot="5400000">
          <a:off x="7544930" y="898634"/>
          <a:ext cx="981115" cy="1632554"/>
        </a:xfrm>
        <a:prstGeom prst="corner">
          <a:avLst>
            <a:gd name="adj1" fmla="val 16120"/>
            <a:gd name="adj2" fmla="val 161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85A028-AFDF-44DF-8B22-63C3CDA6C6D5}">
      <dsp:nvSpPr>
        <dsp:cNvPr id="0" name=""/>
        <dsp:cNvSpPr/>
      </dsp:nvSpPr>
      <dsp:spPr>
        <a:xfrm>
          <a:off x="7381158" y="1386416"/>
          <a:ext cx="1473879" cy="1291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CO" sz="1600" kern="1200" dirty="0" smtClean="0"/>
            <a:t>Articulación con otros Organismos y Entidades del Estado</a:t>
          </a:r>
          <a:endParaRPr lang="es-CO" sz="1600" kern="1200" dirty="0"/>
        </a:p>
      </dsp:txBody>
      <dsp:txXfrm>
        <a:off x="7381158" y="1386416"/>
        <a:ext cx="1473879" cy="129194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D95289-A670-47BD-806A-E58BC6B21783}">
      <dsp:nvSpPr>
        <dsp:cNvPr id="0" name=""/>
        <dsp:cNvSpPr/>
      </dsp:nvSpPr>
      <dsp:spPr>
        <a:xfrm rot="16200000">
          <a:off x="-1885747" y="2747855"/>
          <a:ext cx="4212468" cy="297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2131" bIns="0" numCol="1" spcCol="1270" anchor="t" anchorCtr="0">
          <a:noAutofit/>
        </a:bodyPr>
        <a:lstStyle/>
        <a:p>
          <a:pPr lvl="0" algn="r" defTabSz="800100">
            <a:lnSpc>
              <a:spcPct val="90000"/>
            </a:lnSpc>
            <a:spcBef>
              <a:spcPct val="0"/>
            </a:spcBef>
            <a:spcAft>
              <a:spcPct val="35000"/>
            </a:spcAft>
          </a:pPr>
          <a:r>
            <a:rPr lang="es-CO" sz="1800" b="1" kern="1200" dirty="0" smtClean="0">
              <a:latin typeface="+mn-lt"/>
              <a:cs typeface="Arial" pitchFamily="34" charset="0"/>
            </a:rPr>
            <a:t>CREACIÓN DE DOCUMENTOS</a:t>
          </a:r>
          <a:endParaRPr lang="es-CO" sz="1800" b="1" kern="1200" dirty="0">
            <a:latin typeface="+mn-lt"/>
            <a:cs typeface="Arial" pitchFamily="34" charset="0"/>
          </a:endParaRPr>
        </a:p>
      </dsp:txBody>
      <dsp:txXfrm rot="16200000">
        <a:off x="-1885747" y="2747855"/>
        <a:ext cx="4212468" cy="297219"/>
      </dsp:txXfrm>
    </dsp:sp>
    <dsp:sp modelId="{8C902D32-385D-4BA1-8D0C-4E9718866F62}">
      <dsp:nvSpPr>
        <dsp:cNvPr id="0" name=""/>
        <dsp:cNvSpPr/>
      </dsp:nvSpPr>
      <dsp:spPr>
        <a:xfrm>
          <a:off x="356246" y="790230"/>
          <a:ext cx="1688947" cy="4212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62131" rIns="99568" bIns="99568" numCol="1" spcCol="1270" anchor="t" anchorCtr="0">
          <a:noAutofit/>
        </a:bodyPr>
        <a:lstStyle/>
        <a:p>
          <a:pPr marL="114300" lvl="1" indent="-114300" algn="l" defTabSz="622300">
            <a:lnSpc>
              <a:spcPct val="90000"/>
            </a:lnSpc>
            <a:spcBef>
              <a:spcPct val="0"/>
            </a:spcBef>
            <a:spcAft>
              <a:spcPct val="15000"/>
            </a:spcAft>
            <a:buChar char="••"/>
          </a:pPr>
          <a:r>
            <a:rPr lang="es-CO" sz="1400" b="0" kern="1200" dirty="0" smtClean="0">
              <a:latin typeface="+mn-lt"/>
              <a:cs typeface="Arial" pitchFamily="34" charset="0"/>
            </a:rPr>
            <a:t>Diseño de formularios</a:t>
          </a:r>
          <a:endParaRPr lang="es-CO" sz="1400" b="0" kern="1200" dirty="0">
            <a:latin typeface="+mn-lt"/>
            <a:cs typeface="Arial" pitchFamily="34" charset="0"/>
          </a:endParaRPr>
        </a:p>
        <a:p>
          <a:pPr marL="114300" lvl="1" indent="-114300" algn="l" defTabSz="622300">
            <a:lnSpc>
              <a:spcPct val="90000"/>
            </a:lnSpc>
            <a:spcBef>
              <a:spcPct val="0"/>
            </a:spcBef>
            <a:spcAft>
              <a:spcPct val="15000"/>
            </a:spcAft>
            <a:buChar char="••"/>
          </a:pPr>
          <a:r>
            <a:rPr lang="es-CO" sz="1400" b="0" kern="1200" dirty="0" smtClean="0">
              <a:latin typeface="+mn-lt"/>
              <a:cs typeface="Arial" pitchFamily="34" charset="0"/>
            </a:rPr>
            <a:t>Gestión de formularios.</a:t>
          </a:r>
          <a:endParaRPr lang="es-CO" sz="1400" b="0" kern="1200" dirty="0">
            <a:latin typeface="+mn-lt"/>
            <a:cs typeface="Arial" pitchFamily="34" charset="0"/>
          </a:endParaRPr>
        </a:p>
        <a:p>
          <a:pPr marL="114300" lvl="1" indent="-114300" algn="l" defTabSz="622300">
            <a:lnSpc>
              <a:spcPct val="90000"/>
            </a:lnSpc>
            <a:spcBef>
              <a:spcPct val="0"/>
            </a:spcBef>
            <a:spcAft>
              <a:spcPct val="15000"/>
            </a:spcAft>
            <a:buChar char="••"/>
          </a:pPr>
          <a:r>
            <a:rPr lang="es-CO" sz="1400" b="0" kern="1200" dirty="0" smtClean="0">
              <a:latin typeface="+mn-lt"/>
              <a:cs typeface="Arial" pitchFamily="34" charset="0"/>
            </a:rPr>
            <a:t>Preparación y gestión de la </a:t>
          </a:r>
          <a:r>
            <a:rPr lang="es-CO" sz="1200" b="0" kern="1200" dirty="0" smtClean="0">
              <a:latin typeface="+mn-lt"/>
              <a:cs typeface="Arial" pitchFamily="34" charset="0"/>
            </a:rPr>
            <a:t>correspondencia.</a:t>
          </a:r>
          <a:endParaRPr lang="es-CO" sz="1200" b="0" kern="1200" dirty="0">
            <a:latin typeface="+mn-lt"/>
            <a:cs typeface="Arial" pitchFamily="34" charset="0"/>
          </a:endParaRPr>
        </a:p>
        <a:p>
          <a:pPr marL="114300" lvl="1" indent="-114300" algn="l" defTabSz="622300">
            <a:lnSpc>
              <a:spcPct val="90000"/>
            </a:lnSpc>
            <a:spcBef>
              <a:spcPct val="0"/>
            </a:spcBef>
            <a:spcAft>
              <a:spcPct val="15000"/>
            </a:spcAft>
            <a:buChar char="••"/>
          </a:pPr>
          <a:r>
            <a:rPr lang="es-CO" sz="1400" b="0" kern="1200" dirty="0" smtClean="0">
              <a:latin typeface="+mn-lt"/>
              <a:cs typeface="Arial" pitchFamily="34" charset="0"/>
            </a:rPr>
            <a:t>Gestión de informes.</a:t>
          </a:r>
          <a:endParaRPr lang="es-CO" sz="1400" b="0" kern="1200" dirty="0">
            <a:latin typeface="+mn-lt"/>
            <a:cs typeface="Arial" pitchFamily="34" charset="0"/>
          </a:endParaRPr>
        </a:p>
        <a:p>
          <a:pPr marL="114300" lvl="1" indent="-114300" algn="l" defTabSz="622300">
            <a:lnSpc>
              <a:spcPct val="90000"/>
            </a:lnSpc>
            <a:spcBef>
              <a:spcPct val="0"/>
            </a:spcBef>
            <a:spcAft>
              <a:spcPct val="15000"/>
            </a:spcAft>
            <a:buChar char="••"/>
          </a:pPr>
          <a:r>
            <a:rPr lang="es-CO" sz="1400" b="0" kern="1200" dirty="0" smtClean="0">
              <a:latin typeface="+mn-lt"/>
              <a:cs typeface="Arial" pitchFamily="34" charset="0"/>
            </a:rPr>
            <a:t>Sistemas de gestión de la información.</a:t>
          </a:r>
          <a:endParaRPr lang="es-CO" sz="1400" b="0" kern="1200" dirty="0">
            <a:latin typeface="+mn-lt"/>
            <a:cs typeface="Arial" pitchFamily="34" charset="0"/>
          </a:endParaRPr>
        </a:p>
        <a:p>
          <a:pPr marL="114300" lvl="1" indent="-114300" algn="l" defTabSz="622300">
            <a:lnSpc>
              <a:spcPct val="90000"/>
            </a:lnSpc>
            <a:spcBef>
              <a:spcPct val="0"/>
            </a:spcBef>
            <a:spcAft>
              <a:spcPct val="15000"/>
            </a:spcAft>
            <a:buChar char="••"/>
          </a:pPr>
          <a:r>
            <a:rPr lang="es-CO" sz="1400" b="0" kern="1200" dirty="0" smtClean="0">
              <a:latin typeface="+mn-lt"/>
              <a:cs typeface="Arial" pitchFamily="34" charset="0"/>
            </a:rPr>
            <a:t>Gestión de directrices.</a:t>
          </a:r>
          <a:endParaRPr lang="es-CO" sz="1400" b="0" kern="1200" dirty="0">
            <a:latin typeface="+mn-lt"/>
            <a:cs typeface="Arial" pitchFamily="34" charset="0"/>
          </a:endParaRPr>
        </a:p>
        <a:p>
          <a:pPr marL="114300" lvl="1" indent="-114300" algn="l" defTabSz="622300">
            <a:lnSpc>
              <a:spcPct val="90000"/>
            </a:lnSpc>
            <a:spcBef>
              <a:spcPct val="0"/>
            </a:spcBef>
            <a:spcAft>
              <a:spcPct val="15000"/>
            </a:spcAft>
            <a:buChar char="••"/>
          </a:pPr>
          <a:r>
            <a:rPr lang="es-CO" sz="1400" b="0" kern="1200" dirty="0" smtClean="0">
              <a:latin typeface="+mn-lt"/>
              <a:cs typeface="Arial" pitchFamily="34" charset="0"/>
            </a:rPr>
            <a:t>Tratamiento de textos</a:t>
          </a:r>
          <a:endParaRPr lang="es-CO" sz="1400" b="0" kern="1200" dirty="0">
            <a:latin typeface="+mn-lt"/>
            <a:cs typeface="Arial" pitchFamily="34" charset="0"/>
          </a:endParaRPr>
        </a:p>
      </dsp:txBody>
      <dsp:txXfrm>
        <a:off x="356246" y="790230"/>
        <a:ext cx="1688947" cy="4212468"/>
      </dsp:txXfrm>
    </dsp:sp>
    <dsp:sp modelId="{3D922417-4071-4872-9F79-AE169726602E}">
      <dsp:nvSpPr>
        <dsp:cNvPr id="0" name=""/>
        <dsp:cNvSpPr/>
      </dsp:nvSpPr>
      <dsp:spPr>
        <a:xfrm>
          <a:off x="71877" y="397901"/>
          <a:ext cx="594438" cy="594438"/>
        </a:xfrm>
        <a:prstGeom prst="rect">
          <a:avLst/>
        </a:prstGeom>
        <a:blipFill rotWithShape="1">
          <a:blip xmlns:r="http://schemas.openxmlformats.org/officeDocument/2006/relationships" r:embed="rId1">
            <a:duotone>
              <a:prstClr val="black"/>
              <a:schemeClr val="accent2">
                <a:tint val="45000"/>
                <a:satMod val="40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BB26A7-141B-4116-9EB9-91906F801932}">
      <dsp:nvSpPr>
        <dsp:cNvPr id="0" name=""/>
        <dsp:cNvSpPr/>
      </dsp:nvSpPr>
      <dsp:spPr>
        <a:xfrm rot="16200000">
          <a:off x="245581" y="2747855"/>
          <a:ext cx="4212468" cy="297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2131" bIns="0" numCol="1" spcCol="1270" anchor="t" anchorCtr="0">
          <a:noAutofit/>
        </a:bodyPr>
        <a:lstStyle/>
        <a:p>
          <a:pPr lvl="0" algn="r" defTabSz="622300">
            <a:lnSpc>
              <a:spcPct val="90000"/>
            </a:lnSpc>
            <a:spcBef>
              <a:spcPct val="0"/>
            </a:spcBef>
            <a:spcAft>
              <a:spcPct val="35000"/>
            </a:spcAft>
          </a:pPr>
          <a:r>
            <a:rPr lang="es-CO" sz="1400" b="1" kern="1200" dirty="0" smtClean="0">
              <a:latin typeface="+mn-lt"/>
              <a:cs typeface="Arial" pitchFamily="34" charset="0"/>
            </a:rPr>
            <a:t>MANTENIMIENTOS Y USO DE DOCUMENTOS</a:t>
          </a:r>
          <a:endParaRPr lang="es-CO" sz="1400" b="1" kern="1200" dirty="0">
            <a:latin typeface="+mn-lt"/>
            <a:cs typeface="Arial" pitchFamily="34" charset="0"/>
          </a:endParaRPr>
        </a:p>
      </dsp:txBody>
      <dsp:txXfrm rot="16200000">
        <a:off x="245581" y="2747855"/>
        <a:ext cx="4212468" cy="297219"/>
      </dsp:txXfrm>
    </dsp:sp>
    <dsp:sp modelId="{7DD2E2CD-61F6-4CC5-B510-6DD4A7AD0837}">
      <dsp:nvSpPr>
        <dsp:cNvPr id="0" name=""/>
        <dsp:cNvSpPr/>
      </dsp:nvSpPr>
      <dsp:spPr>
        <a:xfrm>
          <a:off x="2492196" y="790230"/>
          <a:ext cx="1717801" cy="4212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62131" rIns="92456" bIns="92456" numCol="1" spcCol="1270" anchor="t" anchorCtr="0">
          <a:noAutofit/>
        </a:bodyPr>
        <a:lstStyle/>
        <a:p>
          <a:pPr marL="114300" lvl="1" indent="-114300" algn="l" defTabSz="577850">
            <a:lnSpc>
              <a:spcPct val="90000"/>
            </a:lnSpc>
            <a:spcBef>
              <a:spcPct val="0"/>
            </a:spcBef>
            <a:spcAft>
              <a:spcPct val="15000"/>
            </a:spcAft>
            <a:buChar char="••"/>
          </a:pPr>
          <a:r>
            <a:rPr lang="es-CO" sz="1300" b="0" kern="1200" dirty="0" smtClean="0">
              <a:latin typeface="+mn-lt"/>
              <a:cs typeface="Arial" pitchFamily="34" charset="0"/>
            </a:rPr>
            <a:t>Sistemas de archivo y recuperación.</a:t>
          </a:r>
          <a:endParaRPr lang="es-CO" sz="1300" b="0" kern="1200" dirty="0">
            <a:latin typeface="+mn-lt"/>
            <a:cs typeface="Arial" pitchFamily="34" charset="0"/>
          </a:endParaRPr>
        </a:p>
        <a:p>
          <a:pPr marL="114300" lvl="1" indent="-114300" algn="l" defTabSz="577850">
            <a:lnSpc>
              <a:spcPct val="90000"/>
            </a:lnSpc>
            <a:spcBef>
              <a:spcPct val="0"/>
            </a:spcBef>
            <a:spcAft>
              <a:spcPct val="15000"/>
            </a:spcAft>
            <a:buChar char="••"/>
          </a:pPr>
          <a:r>
            <a:rPr lang="es-CO" sz="1300" b="0" kern="1200" dirty="0" smtClean="0">
              <a:latin typeface="+mn-lt"/>
              <a:cs typeface="Arial" pitchFamily="34" charset="0"/>
            </a:rPr>
            <a:t>Gestión de los expedientes.</a:t>
          </a:r>
          <a:endParaRPr lang="es-CO" sz="1300" b="0" kern="1200" dirty="0">
            <a:latin typeface="+mn-lt"/>
            <a:cs typeface="Arial" pitchFamily="34" charset="0"/>
          </a:endParaRPr>
        </a:p>
        <a:p>
          <a:pPr marL="114300" lvl="1" indent="-114300" algn="l" defTabSz="577850">
            <a:lnSpc>
              <a:spcPct val="90000"/>
            </a:lnSpc>
            <a:spcBef>
              <a:spcPct val="0"/>
            </a:spcBef>
            <a:spcAft>
              <a:spcPct val="15000"/>
            </a:spcAft>
            <a:buChar char="••"/>
          </a:pPr>
          <a:r>
            <a:rPr lang="es-CO" sz="1300" b="0" kern="1200" dirty="0" smtClean="0">
              <a:latin typeface="+mn-lt"/>
              <a:cs typeface="Arial" pitchFamily="34" charset="0"/>
            </a:rPr>
            <a:t>Gestión del correo y de las </a:t>
          </a:r>
          <a:r>
            <a:rPr lang="es-CO" sz="1100" b="0" kern="1200" dirty="0" smtClean="0">
              <a:latin typeface="+mn-lt"/>
              <a:cs typeface="Arial" pitchFamily="34" charset="0"/>
            </a:rPr>
            <a:t>telecomunicaciones</a:t>
          </a:r>
          <a:endParaRPr lang="es-CO" sz="1100" b="0" kern="1200" dirty="0">
            <a:latin typeface="+mn-lt"/>
            <a:cs typeface="Arial" pitchFamily="34" charset="0"/>
          </a:endParaRPr>
        </a:p>
        <a:p>
          <a:pPr marL="114300" lvl="1" indent="-114300" algn="l" defTabSz="577850">
            <a:lnSpc>
              <a:spcPct val="90000"/>
            </a:lnSpc>
            <a:spcBef>
              <a:spcPct val="0"/>
            </a:spcBef>
            <a:spcAft>
              <a:spcPct val="15000"/>
            </a:spcAft>
            <a:buChar char="••"/>
          </a:pPr>
          <a:r>
            <a:rPr lang="es-CO" sz="1300" b="0" kern="1200" dirty="0" smtClean="0">
              <a:latin typeface="+mn-lt"/>
              <a:cs typeface="Arial" pitchFamily="34" charset="0"/>
            </a:rPr>
            <a:t>Gestión de las máquinas copiadoras.</a:t>
          </a:r>
          <a:endParaRPr lang="es-CO" sz="1300" b="0" kern="1200" dirty="0">
            <a:latin typeface="+mn-lt"/>
            <a:cs typeface="Arial" pitchFamily="34" charset="0"/>
          </a:endParaRPr>
        </a:p>
        <a:p>
          <a:pPr marL="114300" lvl="1" indent="-114300" algn="l" defTabSz="577850">
            <a:lnSpc>
              <a:spcPct val="90000"/>
            </a:lnSpc>
            <a:spcBef>
              <a:spcPct val="0"/>
            </a:spcBef>
            <a:spcAft>
              <a:spcPct val="15000"/>
            </a:spcAft>
            <a:buChar char="••"/>
          </a:pPr>
          <a:r>
            <a:rPr lang="es-CO" sz="1300" b="0" kern="1200" dirty="0" smtClean="0">
              <a:latin typeface="+mn-lt"/>
              <a:cs typeface="Arial" pitchFamily="34" charset="0"/>
            </a:rPr>
            <a:t>Análisis de sistemas.</a:t>
          </a:r>
          <a:endParaRPr lang="es-CO" sz="1300" b="0" kern="1200" dirty="0">
            <a:latin typeface="+mn-lt"/>
            <a:cs typeface="Arial" pitchFamily="34" charset="0"/>
          </a:endParaRPr>
        </a:p>
        <a:p>
          <a:pPr marL="114300" lvl="1" indent="-114300" algn="l" defTabSz="577850">
            <a:lnSpc>
              <a:spcPct val="90000"/>
            </a:lnSpc>
            <a:spcBef>
              <a:spcPct val="0"/>
            </a:spcBef>
            <a:spcAft>
              <a:spcPct val="15000"/>
            </a:spcAft>
            <a:buChar char="••"/>
          </a:pPr>
          <a:r>
            <a:rPr lang="es-CO" sz="1300" b="0" kern="1200" dirty="0" smtClean="0">
              <a:latin typeface="+mn-lt"/>
              <a:cs typeface="Arial" pitchFamily="34" charset="0"/>
            </a:rPr>
            <a:t>Gestión de los records centers.</a:t>
          </a:r>
          <a:endParaRPr lang="es-CO" sz="1300" b="0" kern="1200" dirty="0">
            <a:latin typeface="+mn-lt"/>
            <a:cs typeface="Arial" pitchFamily="34" charset="0"/>
          </a:endParaRPr>
        </a:p>
        <a:p>
          <a:pPr marL="114300" lvl="1" indent="-114300" algn="l" defTabSz="577850">
            <a:lnSpc>
              <a:spcPct val="90000"/>
            </a:lnSpc>
            <a:spcBef>
              <a:spcPct val="0"/>
            </a:spcBef>
            <a:spcAft>
              <a:spcPct val="15000"/>
            </a:spcAft>
            <a:buChar char="••"/>
          </a:pPr>
          <a:r>
            <a:rPr lang="es-CO" sz="1300" b="0" kern="1200" dirty="0" smtClean="0">
              <a:latin typeface="+mn-lt"/>
              <a:cs typeface="Arial" pitchFamily="34" charset="0"/>
            </a:rPr>
            <a:t>Establecimiento de programas de documentos  esenciales.</a:t>
          </a:r>
          <a:endParaRPr lang="es-CO" sz="1300" b="0" kern="1200" dirty="0">
            <a:latin typeface="+mn-lt"/>
            <a:cs typeface="Arial" pitchFamily="34" charset="0"/>
          </a:endParaRPr>
        </a:p>
      </dsp:txBody>
      <dsp:txXfrm>
        <a:off x="2492196" y="790230"/>
        <a:ext cx="1717801" cy="4212468"/>
      </dsp:txXfrm>
    </dsp:sp>
    <dsp:sp modelId="{3E95FB53-C489-45B2-8179-9F9651C0076D}">
      <dsp:nvSpPr>
        <dsp:cNvPr id="0" name=""/>
        <dsp:cNvSpPr/>
      </dsp:nvSpPr>
      <dsp:spPr>
        <a:xfrm>
          <a:off x="2275451" y="397901"/>
          <a:ext cx="594438" cy="594438"/>
        </a:xfrm>
        <a:prstGeom prst="rect">
          <a:avLst/>
        </a:prstGeom>
        <a:blipFill rotWithShape="1">
          <a:blip xmlns:r="http://schemas.openxmlformats.org/officeDocument/2006/relationships" r:embed="rId1">
            <a:duotone>
              <a:prstClr val="black"/>
              <a:schemeClr val="accent2">
                <a:tint val="45000"/>
                <a:satMod val="40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0409FC-DCF4-4538-80E6-75CEC3DF2E17}">
      <dsp:nvSpPr>
        <dsp:cNvPr id="0" name=""/>
        <dsp:cNvSpPr/>
      </dsp:nvSpPr>
      <dsp:spPr>
        <a:xfrm rot="16200000">
          <a:off x="2558202" y="2747855"/>
          <a:ext cx="4212468" cy="297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2131" bIns="0" numCol="1" spcCol="1270" anchor="t" anchorCtr="0">
          <a:noAutofit/>
        </a:bodyPr>
        <a:lstStyle/>
        <a:p>
          <a:pPr lvl="0" algn="r" defTabSz="800100">
            <a:lnSpc>
              <a:spcPct val="90000"/>
            </a:lnSpc>
            <a:spcBef>
              <a:spcPct val="0"/>
            </a:spcBef>
            <a:spcAft>
              <a:spcPct val="35000"/>
            </a:spcAft>
          </a:pPr>
          <a:r>
            <a:rPr lang="es-CO" sz="1800" b="1" kern="1200" dirty="0" smtClean="0">
              <a:latin typeface="+mn-lt"/>
              <a:cs typeface="Arial" pitchFamily="34" charset="0"/>
            </a:rPr>
            <a:t>DISPOSICIÓN DE DOCUMENTOS</a:t>
          </a:r>
          <a:endParaRPr lang="es-CO" sz="1800" b="1" kern="1200" dirty="0">
            <a:latin typeface="+mn-lt"/>
            <a:cs typeface="Arial" pitchFamily="34" charset="0"/>
          </a:endParaRPr>
        </a:p>
      </dsp:txBody>
      <dsp:txXfrm rot="16200000">
        <a:off x="2558202" y="2747855"/>
        <a:ext cx="4212468" cy="297219"/>
      </dsp:txXfrm>
    </dsp:sp>
    <dsp:sp modelId="{56A684C3-9958-4E69-B32A-305F2F1ACA46}">
      <dsp:nvSpPr>
        <dsp:cNvPr id="0" name=""/>
        <dsp:cNvSpPr/>
      </dsp:nvSpPr>
      <dsp:spPr>
        <a:xfrm>
          <a:off x="4804825" y="790230"/>
          <a:ext cx="1772045" cy="4212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62131" rIns="92456" bIns="92456" numCol="1" spcCol="1270" anchor="t" anchorCtr="0">
          <a:noAutofit/>
        </a:bodyPr>
        <a:lstStyle/>
        <a:p>
          <a:pPr marL="114300" lvl="1" indent="-114300" algn="l" defTabSz="577850">
            <a:lnSpc>
              <a:spcPct val="90000"/>
            </a:lnSpc>
            <a:spcBef>
              <a:spcPct val="0"/>
            </a:spcBef>
            <a:spcAft>
              <a:spcPct val="15000"/>
            </a:spcAft>
            <a:buChar char="••"/>
          </a:pPr>
          <a:r>
            <a:rPr lang="es-CO" sz="1300" b="0" kern="1200" dirty="0" smtClean="0">
              <a:latin typeface="+mn-lt"/>
              <a:cs typeface="Arial" pitchFamily="34" charset="0"/>
            </a:rPr>
            <a:t>Identificación y descripción de los documentos por series o clases.</a:t>
          </a:r>
          <a:endParaRPr lang="es-CO" sz="1300" b="0" kern="1200" dirty="0">
            <a:latin typeface="+mn-lt"/>
            <a:cs typeface="Arial" pitchFamily="34" charset="0"/>
          </a:endParaRPr>
        </a:p>
        <a:p>
          <a:pPr marL="114300" lvl="1" indent="-114300" algn="l" defTabSz="577850">
            <a:lnSpc>
              <a:spcPct val="90000"/>
            </a:lnSpc>
            <a:spcBef>
              <a:spcPct val="0"/>
            </a:spcBef>
            <a:spcAft>
              <a:spcPct val="15000"/>
            </a:spcAft>
            <a:buChar char="••"/>
          </a:pPr>
          <a:r>
            <a:rPr lang="es-CO" sz="1300" b="0" kern="1200" dirty="0" smtClean="0">
              <a:latin typeface="+mn-lt"/>
              <a:cs typeface="Arial" pitchFamily="34" charset="0"/>
            </a:rPr>
            <a:t>Retención o disposición de series.</a:t>
          </a:r>
          <a:endParaRPr lang="es-CO" sz="1300" b="0" kern="1200" dirty="0">
            <a:latin typeface="+mn-lt"/>
            <a:cs typeface="Arial" pitchFamily="34" charset="0"/>
          </a:endParaRPr>
        </a:p>
        <a:p>
          <a:pPr marL="114300" lvl="1" indent="-114300" algn="l" defTabSz="577850">
            <a:lnSpc>
              <a:spcPct val="90000"/>
            </a:lnSpc>
            <a:spcBef>
              <a:spcPct val="0"/>
            </a:spcBef>
            <a:spcAft>
              <a:spcPct val="15000"/>
            </a:spcAft>
            <a:buChar char="••"/>
          </a:pPr>
          <a:r>
            <a:rPr lang="es-CO" sz="1300" b="0" kern="1200" dirty="0" smtClean="0">
              <a:latin typeface="+mn-lt"/>
              <a:cs typeface="Arial" pitchFamily="34" charset="0"/>
            </a:rPr>
            <a:t>Selección para conservar permanente.</a:t>
          </a:r>
          <a:endParaRPr lang="es-CO" sz="1300" b="0" kern="1200" dirty="0">
            <a:latin typeface="+mn-lt"/>
            <a:cs typeface="Arial" pitchFamily="34" charset="0"/>
          </a:endParaRPr>
        </a:p>
        <a:p>
          <a:pPr marL="114300" lvl="1" indent="-114300" algn="l" defTabSz="577850">
            <a:lnSpc>
              <a:spcPct val="90000"/>
            </a:lnSpc>
            <a:spcBef>
              <a:spcPct val="0"/>
            </a:spcBef>
            <a:spcAft>
              <a:spcPct val="15000"/>
            </a:spcAft>
            <a:buChar char="••"/>
          </a:pPr>
          <a:r>
            <a:rPr lang="es-CO" sz="1300" b="0" kern="1200" dirty="0" smtClean="0">
              <a:latin typeface="+mn-lt"/>
              <a:cs typeface="Arial" pitchFamily="34" charset="0"/>
            </a:rPr>
            <a:t>Disposición periódica de los documentos no permanentes.</a:t>
          </a:r>
          <a:endParaRPr lang="es-CO" sz="1300" b="0" kern="1200" dirty="0">
            <a:latin typeface="+mn-lt"/>
            <a:cs typeface="Arial" pitchFamily="34" charset="0"/>
          </a:endParaRPr>
        </a:p>
        <a:p>
          <a:pPr marL="114300" lvl="1" indent="-114300" algn="l" defTabSz="577850">
            <a:lnSpc>
              <a:spcPct val="90000"/>
            </a:lnSpc>
            <a:spcBef>
              <a:spcPct val="0"/>
            </a:spcBef>
            <a:spcAft>
              <a:spcPct val="15000"/>
            </a:spcAft>
            <a:buChar char="••"/>
          </a:pPr>
          <a:r>
            <a:rPr lang="es-CO" sz="1300" b="0" kern="1200" dirty="0" smtClean="0">
              <a:latin typeface="+mn-lt"/>
              <a:cs typeface="Arial" pitchFamily="34" charset="0"/>
            </a:rPr>
            <a:t>Transferencia de documentos permanentes a los archivos Nacionales.</a:t>
          </a:r>
          <a:endParaRPr lang="es-CO" sz="1300" b="0" kern="1200" dirty="0">
            <a:latin typeface="+mn-lt"/>
            <a:cs typeface="Arial" pitchFamily="34" charset="0"/>
          </a:endParaRPr>
        </a:p>
        <a:p>
          <a:pPr marL="114300" lvl="1" indent="-114300" algn="l" defTabSz="577850">
            <a:lnSpc>
              <a:spcPct val="90000"/>
            </a:lnSpc>
            <a:spcBef>
              <a:spcPct val="0"/>
            </a:spcBef>
            <a:spcAft>
              <a:spcPct val="15000"/>
            </a:spcAft>
            <a:buChar char="••"/>
          </a:pPr>
          <a:endParaRPr lang="es-CO" sz="1300" b="1" kern="1200" dirty="0">
            <a:latin typeface="+mn-lt"/>
            <a:cs typeface="Arial" pitchFamily="34" charset="0"/>
          </a:endParaRPr>
        </a:p>
      </dsp:txBody>
      <dsp:txXfrm>
        <a:off x="4804825" y="790230"/>
        <a:ext cx="1772045" cy="4212468"/>
      </dsp:txXfrm>
    </dsp:sp>
    <dsp:sp modelId="{6E2E9960-2D54-4E98-A5D8-6B0B0641A393}">
      <dsp:nvSpPr>
        <dsp:cNvPr id="0" name=""/>
        <dsp:cNvSpPr/>
      </dsp:nvSpPr>
      <dsp:spPr>
        <a:xfrm>
          <a:off x="4515827" y="397901"/>
          <a:ext cx="594438" cy="594438"/>
        </a:xfrm>
        <a:prstGeom prst="rect">
          <a:avLst/>
        </a:prstGeom>
        <a:blipFill rotWithShape="1">
          <a:blip xmlns:r="http://schemas.openxmlformats.org/officeDocument/2006/relationships" r:embed="rId1">
            <a:duotone>
              <a:prstClr val="black"/>
              <a:schemeClr val="accent2">
                <a:tint val="45000"/>
                <a:satMod val="40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0F1F7C-4F9B-4151-AAE0-B761F33E00A5}">
      <dsp:nvSpPr>
        <dsp:cNvPr id="0" name=""/>
        <dsp:cNvSpPr/>
      </dsp:nvSpPr>
      <dsp:spPr>
        <a:xfrm rot="16200000">
          <a:off x="4862600" y="2747855"/>
          <a:ext cx="4212468" cy="297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2131" bIns="0" numCol="1" spcCol="1270" anchor="t" anchorCtr="0">
          <a:noAutofit/>
        </a:bodyPr>
        <a:lstStyle/>
        <a:p>
          <a:pPr lvl="0" algn="r" defTabSz="800100">
            <a:lnSpc>
              <a:spcPct val="90000"/>
            </a:lnSpc>
            <a:spcBef>
              <a:spcPct val="0"/>
            </a:spcBef>
            <a:spcAft>
              <a:spcPct val="35000"/>
            </a:spcAft>
          </a:pPr>
          <a:r>
            <a:rPr lang="es-CO" sz="1800" b="1" kern="1200" dirty="0" smtClean="0">
              <a:latin typeface="+mn-lt"/>
              <a:cs typeface="Arial" pitchFamily="34" charset="0"/>
            </a:rPr>
            <a:t>ADMINISTRACIÓN DE ARCHIVOS</a:t>
          </a:r>
          <a:endParaRPr lang="es-CO" sz="1800" kern="1200" dirty="0"/>
        </a:p>
      </dsp:txBody>
      <dsp:txXfrm rot="16200000">
        <a:off x="4862600" y="2747855"/>
        <a:ext cx="4212468" cy="297219"/>
      </dsp:txXfrm>
    </dsp:sp>
    <dsp:sp modelId="{37DE6710-1159-4BE2-94A4-ABE18CAD5D6E}">
      <dsp:nvSpPr>
        <dsp:cNvPr id="0" name=""/>
        <dsp:cNvSpPr/>
      </dsp:nvSpPr>
      <dsp:spPr>
        <a:xfrm>
          <a:off x="7107453" y="790230"/>
          <a:ext cx="1816208" cy="4212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62131" rIns="99568" bIns="99568" numCol="1" spcCol="1270" anchor="t" anchorCtr="0">
          <a:noAutofit/>
        </a:bodyPr>
        <a:lstStyle/>
        <a:p>
          <a:pPr marL="114300" lvl="1" indent="-114300" algn="l" defTabSz="622300">
            <a:lnSpc>
              <a:spcPct val="90000"/>
            </a:lnSpc>
            <a:spcBef>
              <a:spcPct val="0"/>
            </a:spcBef>
            <a:spcAft>
              <a:spcPct val="15000"/>
            </a:spcAft>
            <a:buChar char="••"/>
          </a:pPr>
          <a:endParaRPr lang="es-CO" sz="1400" kern="1200" dirty="0"/>
        </a:p>
        <a:p>
          <a:pPr marL="114300" lvl="1" indent="-114300" algn="l" defTabSz="622300">
            <a:lnSpc>
              <a:spcPct val="90000"/>
            </a:lnSpc>
            <a:spcBef>
              <a:spcPct val="0"/>
            </a:spcBef>
            <a:spcAft>
              <a:spcPct val="15000"/>
            </a:spcAft>
            <a:buChar char="••"/>
          </a:pPr>
          <a:endParaRPr lang="es-CO" sz="1400" kern="1200" dirty="0"/>
        </a:p>
        <a:p>
          <a:pPr marL="114300" lvl="1" indent="-114300" algn="l" defTabSz="622300">
            <a:lnSpc>
              <a:spcPct val="90000"/>
            </a:lnSpc>
            <a:spcBef>
              <a:spcPct val="0"/>
            </a:spcBef>
            <a:spcAft>
              <a:spcPct val="15000"/>
            </a:spcAft>
            <a:buChar char="••"/>
          </a:pPr>
          <a:endParaRPr lang="es-CO" sz="1400" kern="1200" dirty="0"/>
        </a:p>
        <a:p>
          <a:pPr marL="114300" lvl="1" indent="-114300" algn="l" defTabSz="622300">
            <a:lnSpc>
              <a:spcPct val="90000"/>
            </a:lnSpc>
            <a:spcBef>
              <a:spcPct val="0"/>
            </a:spcBef>
            <a:spcAft>
              <a:spcPct val="15000"/>
            </a:spcAft>
            <a:buChar char="••"/>
          </a:pPr>
          <a:r>
            <a:rPr lang="es-CO" sz="1400" b="0" kern="1200" dirty="0" smtClean="0">
              <a:latin typeface="+mn-lt"/>
              <a:cs typeface="Arial" pitchFamily="34" charset="0"/>
            </a:rPr>
            <a:t>Formación de los archivos en tres fases:</a:t>
          </a:r>
          <a:endParaRPr lang="es-CO" sz="1400" kern="1200" dirty="0"/>
        </a:p>
        <a:p>
          <a:pPr marL="114300" lvl="1" indent="-114300" algn="l" defTabSz="622300">
            <a:lnSpc>
              <a:spcPct val="90000"/>
            </a:lnSpc>
            <a:spcBef>
              <a:spcPct val="0"/>
            </a:spcBef>
            <a:spcAft>
              <a:spcPct val="15000"/>
            </a:spcAft>
            <a:buChar char="••"/>
          </a:pPr>
          <a:endParaRPr lang="es-CO" sz="1400" kern="1200" dirty="0"/>
        </a:p>
        <a:p>
          <a:pPr marL="114300" lvl="1" indent="-114300" algn="l" defTabSz="622300">
            <a:lnSpc>
              <a:spcPct val="90000"/>
            </a:lnSpc>
            <a:spcBef>
              <a:spcPct val="0"/>
            </a:spcBef>
            <a:spcAft>
              <a:spcPct val="15000"/>
            </a:spcAft>
            <a:buChar char="••"/>
          </a:pPr>
          <a:r>
            <a:rPr lang="es-CO" sz="1400" kern="1200" dirty="0" smtClean="0"/>
            <a:t>1.Gestión.</a:t>
          </a:r>
          <a:endParaRPr lang="es-CO" sz="1400" kern="1200" dirty="0"/>
        </a:p>
        <a:p>
          <a:pPr marL="114300" lvl="1" indent="-114300" algn="l" defTabSz="622300">
            <a:lnSpc>
              <a:spcPct val="90000"/>
            </a:lnSpc>
            <a:spcBef>
              <a:spcPct val="0"/>
            </a:spcBef>
            <a:spcAft>
              <a:spcPct val="15000"/>
            </a:spcAft>
            <a:buChar char="••"/>
          </a:pPr>
          <a:r>
            <a:rPr lang="es-CO" sz="1400" kern="1200" dirty="0" smtClean="0"/>
            <a:t>2. Administrativa.</a:t>
          </a:r>
          <a:endParaRPr lang="es-CO" sz="1400" kern="1200" dirty="0"/>
        </a:p>
        <a:p>
          <a:pPr marL="114300" lvl="1" indent="-114300" algn="l" defTabSz="622300">
            <a:lnSpc>
              <a:spcPct val="90000"/>
            </a:lnSpc>
            <a:spcBef>
              <a:spcPct val="0"/>
            </a:spcBef>
            <a:spcAft>
              <a:spcPct val="15000"/>
            </a:spcAft>
            <a:buChar char="••"/>
          </a:pPr>
          <a:r>
            <a:rPr lang="es-CO" sz="1400" kern="1200" dirty="0" smtClean="0"/>
            <a:t>3. Histórica</a:t>
          </a:r>
          <a:endParaRPr lang="es-CO" sz="1400" kern="1200" dirty="0"/>
        </a:p>
      </dsp:txBody>
      <dsp:txXfrm>
        <a:off x="7107453" y="790230"/>
        <a:ext cx="1816208" cy="4212468"/>
      </dsp:txXfrm>
    </dsp:sp>
    <dsp:sp modelId="{D6982251-7652-451B-AD26-DA7ACD92A768}">
      <dsp:nvSpPr>
        <dsp:cNvPr id="0" name=""/>
        <dsp:cNvSpPr/>
      </dsp:nvSpPr>
      <dsp:spPr>
        <a:xfrm>
          <a:off x="6828448" y="397901"/>
          <a:ext cx="594438" cy="594438"/>
        </a:xfrm>
        <a:prstGeom prst="rect">
          <a:avLst/>
        </a:prstGeom>
        <a:blipFill rotWithShape="1">
          <a:blip xmlns:r="http://schemas.openxmlformats.org/officeDocument/2006/relationships" r:embed="rId2">
            <a:duotone>
              <a:prstClr val="black"/>
              <a:schemeClr val="accent2">
                <a:tint val="45000"/>
                <a:satMod val="40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6AF942-E218-49B6-9B0C-4CDF03F3D5A8}">
      <dsp:nvSpPr>
        <dsp:cNvPr id="0" name=""/>
        <dsp:cNvSpPr/>
      </dsp:nvSpPr>
      <dsp:spPr>
        <a:xfrm>
          <a:off x="5302" y="1087426"/>
          <a:ext cx="1880175" cy="140351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ctr" defTabSz="711200">
            <a:lnSpc>
              <a:spcPct val="90000"/>
            </a:lnSpc>
            <a:spcBef>
              <a:spcPct val="0"/>
            </a:spcBef>
            <a:spcAft>
              <a:spcPct val="15000"/>
            </a:spcAft>
            <a:buChar char="••"/>
          </a:pPr>
          <a:endParaRPr lang="es-CO" sz="1600" kern="1200" dirty="0"/>
        </a:p>
        <a:p>
          <a:pPr marL="171450" lvl="1" indent="-171450" algn="ctr" defTabSz="711200">
            <a:lnSpc>
              <a:spcPct val="90000"/>
            </a:lnSpc>
            <a:spcBef>
              <a:spcPct val="0"/>
            </a:spcBef>
            <a:spcAft>
              <a:spcPct val="15000"/>
            </a:spcAft>
            <a:buChar char="••"/>
          </a:pPr>
          <a:endParaRPr lang="es-CO" sz="1600" kern="1200" dirty="0"/>
        </a:p>
        <a:p>
          <a:pPr marL="171450" lvl="1" indent="-171450" algn="ctr" defTabSz="711200">
            <a:lnSpc>
              <a:spcPct val="90000"/>
            </a:lnSpc>
            <a:spcBef>
              <a:spcPct val="0"/>
            </a:spcBef>
            <a:spcAft>
              <a:spcPct val="15000"/>
            </a:spcAft>
            <a:buChar char="••"/>
          </a:pPr>
          <a:r>
            <a:rPr lang="es-CO" sz="1600" kern="1200" dirty="0" smtClean="0"/>
            <a:t>MÍNIMO</a:t>
          </a:r>
          <a:endParaRPr lang="es-CO" sz="1600" kern="1200" dirty="0"/>
        </a:p>
      </dsp:txBody>
      <dsp:txXfrm>
        <a:off x="5302" y="1087426"/>
        <a:ext cx="1880175" cy="1403511"/>
      </dsp:txXfrm>
    </dsp:sp>
    <dsp:sp modelId="{9C8ECD99-E286-40DC-BBA6-C65B60521574}">
      <dsp:nvSpPr>
        <dsp:cNvPr id="0" name=""/>
        <dsp:cNvSpPr/>
      </dsp:nvSpPr>
      <dsp:spPr>
        <a:xfrm>
          <a:off x="5302" y="2490937"/>
          <a:ext cx="1880175" cy="603509"/>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0" rIns="43180" bIns="0" numCol="1" spcCol="1270" anchor="ctr" anchorCtr="0">
          <a:noAutofit/>
        </a:bodyPr>
        <a:lstStyle/>
        <a:p>
          <a:pPr lvl="0" algn="l" defTabSz="1511300">
            <a:lnSpc>
              <a:spcPct val="90000"/>
            </a:lnSpc>
            <a:spcBef>
              <a:spcPct val="0"/>
            </a:spcBef>
            <a:spcAft>
              <a:spcPct val="35000"/>
            </a:spcAft>
          </a:pPr>
          <a:r>
            <a:rPr lang="es-CO" sz="3400" kern="1200" dirty="0" smtClean="0"/>
            <a:t>NIVEL </a:t>
          </a:r>
          <a:endParaRPr lang="es-CO" sz="3400" kern="1200" dirty="0"/>
        </a:p>
      </dsp:txBody>
      <dsp:txXfrm>
        <a:off x="5302" y="2490937"/>
        <a:ext cx="1324067" cy="603509"/>
      </dsp:txXfrm>
    </dsp:sp>
    <dsp:sp modelId="{0FF19652-1594-4200-82B4-30016C307B42}">
      <dsp:nvSpPr>
        <dsp:cNvPr id="0" name=""/>
        <dsp:cNvSpPr/>
      </dsp:nvSpPr>
      <dsp:spPr>
        <a:xfrm>
          <a:off x="1382556" y="2586799"/>
          <a:ext cx="658061" cy="658061"/>
        </a:xfrm>
        <a:prstGeom prst="ellipse">
          <a:avLst/>
        </a:prstGeom>
        <a:blipFill rotWithShape="1">
          <a:blip xmlns:r="http://schemas.openxmlformats.org/officeDocument/2006/relationships" r:embed="rId1"/>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2D1190-4797-4DB7-AFCA-349402116278}">
      <dsp:nvSpPr>
        <dsp:cNvPr id="0" name=""/>
        <dsp:cNvSpPr/>
      </dsp:nvSpPr>
      <dsp:spPr>
        <a:xfrm>
          <a:off x="2203648" y="1087426"/>
          <a:ext cx="1880175" cy="140351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285731"/>
              <a:satOff val="19038"/>
              <a:lumOff val="58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ctr" defTabSz="711200">
            <a:lnSpc>
              <a:spcPct val="90000"/>
            </a:lnSpc>
            <a:spcBef>
              <a:spcPct val="0"/>
            </a:spcBef>
            <a:spcAft>
              <a:spcPct val="15000"/>
            </a:spcAft>
            <a:buChar char="••"/>
          </a:pPr>
          <a:endParaRPr lang="es-CO" sz="1600" kern="1200" dirty="0"/>
        </a:p>
        <a:p>
          <a:pPr marL="171450" lvl="1" indent="-171450" algn="ctr" defTabSz="711200">
            <a:lnSpc>
              <a:spcPct val="90000"/>
            </a:lnSpc>
            <a:spcBef>
              <a:spcPct val="0"/>
            </a:spcBef>
            <a:spcAft>
              <a:spcPct val="15000"/>
            </a:spcAft>
            <a:buChar char="••"/>
          </a:pPr>
          <a:r>
            <a:rPr lang="es-CO" sz="1600" kern="1200" dirty="0" smtClean="0"/>
            <a:t>MÍNIMO </a:t>
          </a:r>
          <a:r>
            <a:rPr lang="es-CO" sz="1500" kern="1200" dirty="0" smtClean="0"/>
            <a:t>INCREMENTADO</a:t>
          </a:r>
          <a:endParaRPr lang="es-CO" sz="1500" kern="1200" dirty="0"/>
        </a:p>
      </dsp:txBody>
      <dsp:txXfrm>
        <a:off x="2203648" y="1087426"/>
        <a:ext cx="1880175" cy="1403511"/>
      </dsp:txXfrm>
    </dsp:sp>
    <dsp:sp modelId="{0BF1CDE0-EE60-4059-BE05-714127A408DE}">
      <dsp:nvSpPr>
        <dsp:cNvPr id="0" name=""/>
        <dsp:cNvSpPr/>
      </dsp:nvSpPr>
      <dsp:spPr>
        <a:xfrm>
          <a:off x="2203648" y="2490937"/>
          <a:ext cx="1880175" cy="603509"/>
        </a:xfrm>
        <a:prstGeom prst="rect">
          <a:avLst/>
        </a:prstGeom>
        <a:solidFill>
          <a:schemeClr val="accent4">
            <a:hueOff val="-285731"/>
            <a:satOff val="19038"/>
            <a:lumOff val="5817"/>
            <a:alphaOff val="0"/>
          </a:schemeClr>
        </a:solidFill>
        <a:ln w="25400" cap="flat" cmpd="sng" algn="ctr">
          <a:solidFill>
            <a:schemeClr val="accent4">
              <a:hueOff val="-285731"/>
              <a:satOff val="19038"/>
              <a:lumOff val="58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0" rIns="43180" bIns="0" numCol="1" spcCol="1270" anchor="ctr" anchorCtr="0">
          <a:noAutofit/>
        </a:bodyPr>
        <a:lstStyle/>
        <a:p>
          <a:pPr lvl="0" algn="l" defTabSz="1511300">
            <a:lnSpc>
              <a:spcPct val="90000"/>
            </a:lnSpc>
            <a:spcBef>
              <a:spcPct val="0"/>
            </a:spcBef>
            <a:spcAft>
              <a:spcPct val="35000"/>
            </a:spcAft>
          </a:pPr>
          <a:r>
            <a:rPr lang="es-CO" sz="3400" kern="1200" dirty="0" smtClean="0"/>
            <a:t>NIVEL</a:t>
          </a:r>
          <a:endParaRPr lang="es-CO" sz="3400" kern="1200" dirty="0"/>
        </a:p>
      </dsp:txBody>
      <dsp:txXfrm>
        <a:off x="2203648" y="2490937"/>
        <a:ext cx="1324067" cy="603509"/>
      </dsp:txXfrm>
    </dsp:sp>
    <dsp:sp modelId="{89A1868C-D38E-4E9E-B5D4-D454E377A610}">
      <dsp:nvSpPr>
        <dsp:cNvPr id="0" name=""/>
        <dsp:cNvSpPr/>
      </dsp:nvSpPr>
      <dsp:spPr>
        <a:xfrm>
          <a:off x="3580903" y="2586799"/>
          <a:ext cx="658061" cy="658061"/>
        </a:xfrm>
        <a:prstGeom prst="ellipse">
          <a:avLst/>
        </a:prstGeom>
        <a:blipFill rotWithShape="1">
          <a:blip xmlns:r="http://schemas.openxmlformats.org/officeDocument/2006/relationships" r:embed="rId2"/>
          <a:stretch>
            <a:fillRect/>
          </a:stretch>
        </a:blipFill>
        <a:ln w="25400" cap="flat" cmpd="sng" algn="ctr">
          <a:solidFill>
            <a:schemeClr val="accent4">
              <a:tint val="40000"/>
              <a:alpha val="90000"/>
              <a:hueOff val="-400286"/>
              <a:satOff val="19786"/>
              <a:lumOff val="1829"/>
              <a:alphaOff val="0"/>
            </a:schemeClr>
          </a:solidFill>
          <a:prstDash val="solid"/>
        </a:ln>
        <a:effectLst/>
      </dsp:spPr>
      <dsp:style>
        <a:lnRef idx="2">
          <a:scrgbClr r="0" g="0" b="0"/>
        </a:lnRef>
        <a:fillRef idx="1">
          <a:scrgbClr r="0" g="0" b="0"/>
        </a:fillRef>
        <a:effectRef idx="0">
          <a:scrgbClr r="0" g="0" b="0"/>
        </a:effectRef>
        <a:fontRef idx="minor"/>
      </dsp:style>
    </dsp:sp>
    <dsp:sp modelId="{DEC4A1D3-E545-4281-8261-FD3E98A30EDF}">
      <dsp:nvSpPr>
        <dsp:cNvPr id="0" name=""/>
        <dsp:cNvSpPr/>
      </dsp:nvSpPr>
      <dsp:spPr>
        <a:xfrm>
          <a:off x="4401995" y="1087426"/>
          <a:ext cx="1880175" cy="140351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571463"/>
              <a:satOff val="38077"/>
              <a:lumOff val="116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ctr" defTabSz="711200">
            <a:lnSpc>
              <a:spcPct val="90000"/>
            </a:lnSpc>
            <a:spcBef>
              <a:spcPct val="0"/>
            </a:spcBef>
            <a:spcAft>
              <a:spcPct val="15000"/>
            </a:spcAft>
            <a:buChar char="••"/>
          </a:pPr>
          <a:endParaRPr lang="es-CO" sz="1600" kern="1200" dirty="0"/>
        </a:p>
        <a:p>
          <a:pPr marL="171450" lvl="1" indent="-171450" algn="ctr" defTabSz="711200">
            <a:lnSpc>
              <a:spcPct val="90000"/>
            </a:lnSpc>
            <a:spcBef>
              <a:spcPct val="0"/>
            </a:spcBef>
            <a:spcAft>
              <a:spcPct val="15000"/>
            </a:spcAft>
            <a:buChar char="••"/>
          </a:pPr>
          <a:endParaRPr lang="es-CO" sz="1600" kern="1200" dirty="0"/>
        </a:p>
        <a:p>
          <a:pPr marL="171450" lvl="1" indent="-171450" algn="ctr" defTabSz="711200">
            <a:lnSpc>
              <a:spcPct val="90000"/>
            </a:lnSpc>
            <a:spcBef>
              <a:spcPct val="0"/>
            </a:spcBef>
            <a:spcAft>
              <a:spcPct val="15000"/>
            </a:spcAft>
            <a:buChar char="••"/>
          </a:pPr>
          <a:r>
            <a:rPr lang="es-CO" sz="1600" kern="1200" dirty="0" smtClean="0"/>
            <a:t>INTERMEDIO</a:t>
          </a:r>
          <a:endParaRPr lang="es-CO" sz="1600" kern="1200" dirty="0"/>
        </a:p>
      </dsp:txBody>
      <dsp:txXfrm>
        <a:off x="4401995" y="1087426"/>
        <a:ext cx="1880175" cy="1403511"/>
      </dsp:txXfrm>
    </dsp:sp>
    <dsp:sp modelId="{9DBDB25D-1B26-4791-999F-46101C41A38E}">
      <dsp:nvSpPr>
        <dsp:cNvPr id="0" name=""/>
        <dsp:cNvSpPr/>
      </dsp:nvSpPr>
      <dsp:spPr>
        <a:xfrm>
          <a:off x="4401995" y="2490937"/>
          <a:ext cx="1880175" cy="603509"/>
        </a:xfrm>
        <a:prstGeom prst="rect">
          <a:avLst/>
        </a:prstGeom>
        <a:solidFill>
          <a:schemeClr val="accent4">
            <a:hueOff val="-571463"/>
            <a:satOff val="38077"/>
            <a:lumOff val="11634"/>
            <a:alphaOff val="0"/>
          </a:schemeClr>
        </a:solidFill>
        <a:ln w="25400" cap="flat" cmpd="sng" algn="ctr">
          <a:solidFill>
            <a:schemeClr val="accent4">
              <a:hueOff val="-571463"/>
              <a:satOff val="38077"/>
              <a:lumOff val="1163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0" rIns="43180" bIns="0" numCol="1" spcCol="1270" anchor="ctr" anchorCtr="0">
          <a:noAutofit/>
        </a:bodyPr>
        <a:lstStyle/>
        <a:p>
          <a:pPr lvl="0" algn="l" defTabSz="1511300">
            <a:lnSpc>
              <a:spcPct val="90000"/>
            </a:lnSpc>
            <a:spcBef>
              <a:spcPct val="0"/>
            </a:spcBef>
            <a:spcAft>
              <a:spcPct val="35000"/>
            </a:spcAft>
          </a:pPr>
          <a:r>
            <a:rPr lang="es-CO" sz="3400" kern="1200" dirty="0" smtClean="0"/>
            <a:t>NIVEL</a:t>
          </a:r>
          <a:endParaRPr lang="es-CO" sz="3400" kern="1200" dirty="0"/>
        </a:p>
      </dsp:txBody>
      <dsp:txXfrm>
        <a:off x="4401995" y="2490937"/>
        <a:ext cx="1324067" cy="603509"/>
      </dsp:txXfrm>
    </dsp:sp>
    <dsp:sp modelId="{2091D25B-E9EA-449F-BB73-88C5706EFAE1}">
      <dsp:nvSpPr>
        <dsp:cNvPr id="0" name=""/>
        <dsp:cNvSpPr/>
      </dsp:nvSpPr>
      <dsp:spPr>
        <a:xfrm>
          <a:off x="5779249" y="2586799"/>
          <a:ext cx="658061" cy="658061"/>
        </a:xfrm>
        <a:prstGeom prst="ellipse">
          <a:avLst/>
        </a:prstGeom>
        <a:blipFill rotWithShape="1">
          <a:blip xmlns:r="http://schemas.openxmlformats.org/officeDocument/2006/relationships" r:embed="rId3"/>
          <a:stretch>
            <a:fillRect/>
          </a:stretch>
        </a:blipFill>
        <a:ln w="25400" cap="flat" cmpd="sng" algn="ctr">
          <a:solidFill>
            <a:schemeClr val="accent4">
              <a:tint val="40000"/>
              <a:alpha val="90000"/>
              <a:hueOff val="-800573"/>
              <a:satOff val="39571"/>
              <a:lumOff val="3659"/>
              <a:alphaOff val="0"/>
            </a:schemeClr>
          </a:solidFill>
          <a:prstDash val="solid"/>
        </a:ln>
        <a:effectLst/>
      </dsp:spPr>
      <dsp:style>
        <a:lnRef idx="2">
          <a:scrgbClr r="0" g="0" b="0"/>
        </a:lnRef>
        <a:fillRef idx="1">
          <a:scrgbClr r="0" g="0" b="0"/>
        </a:fillRef>
        <a:effectRef idx="0">
          <a:scrgbClr r="0" g="0" b="0"/>
        </a:effectRef>
        <a:fontRef idx="minor"/>
      </dsp:style>
    </dsp:sp>
    <dsp:sp modelId="{B9612856-D9AD-4F69-B5B0-2A3E32FDD858}">
      <dsp:nvSpPr>
        <dsp:cNvPr id="0" name=""/>
        <dsp:cNvSpPr/>
      </dsp:nvSpPr>
      <dsp:spPr>
        <a:xfrm>
          <a:off x="6600341" y="1087426"/>
          <a:ext cx="1880175" cy="140351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857194"/>
              <a:satOff val="57115"/>
              <a:lumOff val="17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ctr" defTabSz="711200">
            <a:lnSpc>
              <a:spcPct val="90000"/>
            </a:lnSpc>
            <a:spcBef>
              <a:spcPct val="0"/>
            </a:spcBef>
            <a:spcAft>
              <a:spcPct val="15000"/>
            </a:spcAft>
            <a:buChar char="••"/>
          </a:pPr>
          <a:endParaRPr lang="es-CO" sz="1600" kern="1200" dirty="0"/>
        </a:p>
        <a:p>
          <a:pPr marL="171450" lvl="1" indent="-171450" algn="ctr" defTabSz="711200">
            <a:lnSpc>
              <a:spcPct val="90000"/>
            </a:lnSpc>
            <a:spcBef>
              <a:spcPct val="0"/>
            </a:spcBef>
            <a:spcAft>
              <a:spcPct val="15000"/>
            </a:spcAft>
            <a:buChar char="••"/>
          </a:pPr>
          <a:endParaRPr lang="es-CO" sz="1600" kern="1200" dirty="0"/>
        </a:p>
        <a:p>
          <a:pPr marL="171450" lvl="1" indent="-171450" algn="ctr" defTabSz="711200">
            <a:lnSpc>
              <a:spcPct val="90000"/>
            </a:lnSpc>
            <a:spcBef>
              <a:spcPct val="0"/>
            </a:spcBef>
            <a:spcAft>
              <a:spcPct val="15000"/>
            </a:spcAft>
            <a:buChar char="••"/>
          </a:pPr>
          <a:r>
            <a:rPr lang="es-CO" sz="1600" kern="1200" dirty="0" smtClean="0"/>
            <a:t>ÓPTIMO</a:t>
          </a:r>
          <a:endParaRPr lang="es-CO" sz="1600" kern="1200" dirty="0"/>
        </a:p>
      </dsp:txBody>
      <dsp:txXfrm>
        <a:off x="6600341" y="1087426"/>
        <a:ext cx="1880175" cy="1403511"/>
      </dsp:txXfrm>
    </dsp:sp>
    <dsp:sp modelId="{9B0A16A4-5227-4856-BD2B-E0877F574D52}">
      <dsp:nvSpPr>
        <dsp:cNvPr id="0" name=""/>
        <dsp:cNvSpPr/>
      </dsp:nvSpPr>
      <dsp:spPr>
        <a:xfrm>
          <a:off x="6600341" y="2490937"/>
          <a:ext cx="1880175" cy="603509"/>
        </a:xfrm>
        <a:prstGeom prst="rect">
          <a:avLst/>
        </a:prstGeom>
        <a:solidFill>
          <a:schemeClr val="accent4">
            <a:hueOff val="-857194"/>
            <a:satOff val="57115"/>
            <a:lumOff val="17451"/>
            <a:alphaOff val="0"/>
          </a:schemeClr>
        </a:solidFill>
        <a:ln w="25400" cap="flat" cmpd="sng" algn="ctr">
          <a:solidFill>
            <a:schemeClr val="accent4">
              <a:hueOff val="-857194"/>
              <a:satOff val="57115"/>
              <a:lumOff val="174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0" rIns="43180" bIns="0" numCol="1" spcCol="1270" anchor="ctr" anchorCtr="0">
          <a:noAutofit/>
        </a:bodyPr>
        <a:lstStyle/>
        <a:p>
          <a:pPr lvl="0" algn="l" defTabSz="1511300">
            <a:lnSpc>
              <a:spcPct val="90000"/>
            </a:lnSpc>
            <a:spcBef>
              <a:spcPct val="0"/>
            </a:spcBef>
            <a:spcAft>
              <a:spcPct val="35000"/>
            </a:spcAft>
          </a:pPr>
          <a:r>
            <a:rPr lang="es-CO" sz="3400" kern="1200" dirty="0" smtClean="0"/>
            <a:t>NIVEL</a:t>
          </a:r>
          <a:endParaRPr lang="es-CO" sz="3400" kern="1200" dirty="0"/>
        </a:p>
      </dsp:txBody>
      <dsp:txXfrm>
        <a:off x="6600341" y="2490937"/>
        <a:ext cx="1324067" cy="603509"/>
      </dsp:txXfrm>
    </dsp:sp>
    <dsp:sp modelId="{17744410-6FD1-4BF8-9133-C5A22A601A93}">
      <dsp:nvSpPr>
        <dsp:cNvPr id="0" name=""/>
        <dsp:cNvSpPr/>
      </dsp:nvSpPr>
      <dsp:spPr>
        <a:xfrm>
          <a:off x="7977596" y="2586799"/>
          <a:ext cx="658061" cy="658061"/>
        </a:xfrm>
        <a:prstGeom prst="ellipse">
          <a:avLst/>
        </a:prstGeom>
        <a:blipFill rotWithShape="1">
          <a:blip xmlns:r="http://schemas.openxmlformats.org/officeDocument/2006/relationships" r:embed="rId4"/>
          <a:stretch>
            <a:fillRect/>
          </a:stretch>
        </a:blipFill>
        <a:ln w="25400" cap="flat" cmpd="sng" algn="ctr">
          <a:solidFill>
            <a:schemeClr val="accent4">
              <a:tint val="40000"/>
              <a:alpha val="90000"/>
              <a:hueOff val="-1200859"/>
              <a:satOff val="59357"/>
              <a:lumOff val="548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F3164C-27B3-4A40-AA8D-45D812A18E9D}">
      <dsp:nvSpPr>
        <dsp:cNvPr id="0" name=""/>
        <dsp:cNvSpPr/>
      </dsp:nvSpPr>
      <dsp:spPr>
        <a:xfrm>
          <a:off x="991" y="2293"/>
          <a:ext cx="8638976" cy="1535100"/>
        </a:xfrm>
        <a:prstGeom prst="roundRect">
          <a:avLst>
            <a:gd name="adj" fmla="val 10000"/>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2">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O" sz="2800" kern="1200" dirty="0" smtClean="0">
              <a:latin typeface="Arial" pitchFamily="34" charset="0"/>
              <a:cs typeface="Arial" pitchFamily="34" charset="0"/>
            </a:rPr>
            <a:t>Los principios desarrollados en Estados Unidos desde la II Guerra Mundial, inspiró la experiencia en gestión de documentos administrativos en Quebec.</a:t>
          </a:r>
          <a:endParaRPr lang="es-CO" sz="2800" kern="1200" dirty="0">
            <a:latin typeface="Arial" pitchFamily="34" charset="0"/>
            <a:cs typeface="Arial" pitchFamily="34" charset="0"/>
          </a:endParaRPr>
        </a:p>
      </dsp:txBody>
      <dsp:txXfrm>
        <a:off x="991" y="2293"/>
        <a:ext cx="8638976" cy="1535100"/>
      </dsp:txXfrm>
    </dsp:sp>
    <dsp:sp modelId="{489B1D26-B3F8-48A5-BB82-B75DBB5A06ED}">
      <dsp:nvSpPr>
        <dsp:cNvPr id="0" name=""/>
        <dsp:cNvSpPr/>
      </dsp:nvSpPr>
      <dsp:spPr>
        <a:xfrm>
          <a:off x="991" y="1688610"/>
          <a:ext cx="5643247" cy="1535100"/>
        </a:xfrm>
        <a:prstGeom prst="roundRect">
          <a:avLst>
            <a:gd name="adj" fmla="val 10000"/>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4">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kern="1200" dirty="0" smtClean="0">
              <a:latin typeface="Arial" pitchFamily="34" charset="0"/>
              <a:cs typeface="Arial" pitchFamily="34" charset="0"/>
            </a:rPr>
            <a:t>Años 70 el Calendario de Conservación es el instrumento de gestión esencial  para los archivos de una organización.</a:t>
          </a:r>
        </a:p>
        <a:p>
          <a:pPr lvl="0" algn="ctr" defTabSz="755650">
            <a:lnSpc>
              <a:spcPct val="90000"/>
            </a:lnSpc>
            <a:spcBef>
              <a:spcPct val="0"/>
            </a:spcBef>
            <a:spcAft>
              <a:spcPct val="35000"/>
            </a:spcAft>
          </a:pPr>
          <a:r>
            <a:rPr lang="es-CO" sz="1700" kern="1200" dirty="0" smtClean="0">
              <a:latin typeface="Arial" pitchFamily="34" charset="0"/>
              <a:cs typeface="Arial" pitchFamily="34" charset="0"/>
            </a:rPr>
            <a:t>Protección de los archivos históricos.</a:t>
          </a:r>
          <a:endParaRPr lang="es-CO" sz="1700" kern="1200" dirty="0">
            <a:latin typeface="Arial" pitchFamily="34" charset="0"/>
            <a:cs typeface="Arial" pitchFamily="34" charset="0"/>
          </a:endParaRPr>
        </a:p>
      </dsp:txBody>
      <dsp:txXfrm>
        <a:off x="991" y="1688610"/>
        <a:ext cx="5643247" cy="1535100"/>
      </dsp:txXfrm>
    </dsp:sp>
    <dsp:sp modelId="{9968FFC0-C0D1-4A00-B9E6-78DF3B252807}">
      <dsp:nvSpPr>
        <dsp:cNvPr id="0" name=""/>
        <dsp:cNvSpPr/>
      </dsp:nvSpPr>
      <dsp:spPr>
        <a:xfrm>
          <a:off x="991" y="3374926"/>
          <a:ext cx="2763588" cy="1535100"/>
        </a:xfrm>
        <a:prstGeom prst="roundRect">
          <a:avLst>
            <a:gd name="adj" fmla="val 10000"/>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5">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solidFill>
                <a:schemeClr val="accent4">
                  <a:lumMod val="50000"/>
                </a:schemeClr>
              </a:solidFill>
              <a:latin typeface="Arial" pitchFamily="34" charset="0"/>
              <a:cs typeface="Arial" pitchFamily="34" charset="0"/>
            </a:rPr>
            <a:t>ETAPAS DE IMPLANTACIÓN:</a:t>
          </a:r>
        </a:p>
        <a:p>
          <a:pPr lvl="0" algn="ctr" defTabSz="622300">
            <a:lnSpc>
              <a:spcPct val="90000"/>
            </a:lnSpc>
            <a:spcBef>
              <a:spcPct val="0"/>
            </a:spcBef>
            <a:spcAft>
              <a:spcPct val="35000"/>
            </a:spcAft>
          </a:pPr>
          <a:r>
            <a:rPr lang="es-CO" sz="1400" kern="1200" dirty="0" smtClean="0">
              <a:solidFill>
                <a:schemeClr val="accent4">
                  <a:lumMod val="50000"/>
                </a:schemeClr>
              </a:solidFill>
              <a:latin typeface="Arial" pitchFamily="34" charset="0"/>
              <a:cs typeface="Arial" pitchFamily="34" charset="0"/>
            </a:rPr>
            <a:t>1. Gestión de los documentos semiactivos.</a:t>
          </a:r>
        </a:p>
        <a:p>
          <a:pPr lvl="0" algn="ctr" defTabSz="622300">
            <a:lnSpc>
              <a:spcPct val="90000"/>
            </a:lnSpc>
            <a:spcBef>
              <a:spcPct val="0"/>
            </a:spcBef>
            <a:spcAft>
              <a:spcPct val="35000"/>
            </a:spcAft>
          </a:pPr>
          <a:r>
            <a:rPr lang="es-CO" sz="1400" kern="1200" dirty="0" smtClean="0">
              <a:solidFill>
                <a:schemeClr val="accent4">
                  <a:lumMod val="50000"/>
                </a:schemeClr>
              </a:solidFill>
              <a:latin typeface="Arial" pitchFamily="34" charset="0"/>
              <a:cs typeface="Arial" pitchFamily="34" charset="0"/>
            </a:rPr>
            <a:t>2. Establecimiento del primer cuadro de clasificación 1976</a:t>
          </a:r>
          <a:endParaRPr lang="es-CO" sz="1400" kern="1200" dirty="0">
            <a:solidFill>
              <a:schemeClr val="accent4">
                <a:lumMod val="50000"/>
              </a:schemeClr>
            </a:solidFill>
            <a:latin typeface="Arial" pitchFamily="34" charset="0"/>
            <a:cs typeface="Arial" pitchFamily="34" charset="0"/>
          </a:endParaRPr>
        </a:p>
      </dsp:txBody>
      <dsp:txXfrm>
        <a:off x="991" y="3374926"/>
        <a:ext cx="2763588" cy="1535100"/>
      </dsp:txXfrm>
    </dsp:sp>
    <dsp:sp modelId="{E913F204-FB72-483B-B2E9-5B013E9484FB}">
      <dsp:nvSpPr>
        <dsp:cNvPr id="0" name=""/>
        <dsp:cNvSpPr/>
      </dsp:nvSpPr>
      <dsp:spPr>
        <a:xfrm>
          <a:off x="2880650" y="3374926"/>
          <a:ext cx="2763588" cy="1535100"/>
        </a:xfrm>
        <a:prstGeom prst="roundRect">
          <a:avLst>
            <a:gd name="adj" fmla="val 10000"/>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5">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solidFill>
                <a:schemeClr val="accent4">
                  <a:lumMod val="50000"/>
                </a:schemeClr>
              </a:solidFill>
              <a:latin typeface="Arial" pitchFamily="34" charset="0"/>
              <a:cs typeface="Arial" pitchFamily="34" charset="0"/>
            </a:rPr>
            <a:t>3. Elaboración de un segundo cuadro de clasificación 1978.</a:t>
          </a:r>
        </a:p>
        <a:p>
          <a:pPr lvl="0" algn="ctr" defTabSz="622300">
            <a:lnSpc>
              <a:spcPct val="90000"/>
            </a:lnSpc>
            <a:spcBef>
              <a:spcPct val="0"/>
            </a:spcBef>
            <a:spcAft>
              <a:spcPct val="35000"/>
            </a:spcAft>
          </a:pPr>
          <a:r>
            <a:rPr lang="es-CO" sz="1400" kern="1200" dirty="0" smtClean="0">
              <a:solidFill>
                <a:schemeClr val="accent4">
                  <a:lumMod val="50000"/>
                </a:schemeClr>
              </a:solidFill>
              <a:latin typeface="Arial" pitchFamily="34" charset="0"/>
              <a:cs typeface="Arial" pitchFamily="34" charset="0"/>
            </a:rPr>
            <a:t>4. Implantación de un calendario de conservación 1981</a:t>
          </a:r>
          <a:endParaRPr lang="es-CO" sz="1400" kern="1200" dirty="0">
            <a:solidFill>
              <a:schemeClr val="accent4">
                <a:lumMod val="50000"/>
              </a:schemeClr>
            </a:solidFill>
            <a:latin typeface="Arial" pitchFamily="34" charset="0"/>
            <a:cs typeface="Arial" pitchFamily="34" charset="0"/>
          </a:endParaRPr>
        </a:p>
      </dsp:txBody>
      <dsp:txXfrm>
        <a:off x="2880650" y="3374926"/>
        <a:ext cx="2763588" cy="1535100"/>
      </dsp:txXfrm>
    </dsp:sp>
    <dsp:sp modelId="{58D0AAB9-41A4-43D6-8A99-CCB95A8FDAE6}">
      <dsp:nvSpPr>
        <dsp:cNvPr id="0" name=""/>
        <dsp:cNvSpPr/>
      </dsp:nvSpPr>
      <dsp:spPr>
        <a:xfrm>
          <a:off x="5876380" y="1688610"/>
          <a:ext cx="2763588" cy="1535100"/>
        </a:xfrm>
        <a:prstGeom prst="roundRect">
          <a:avLst>
            <a:gd name="adj" fmla="val 10000"/>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4">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kern="1200" dirty="0" smtClean="0">
              <a:latin typeface="Arial" pitchFamily="34" charset="0"/>
              <a:cs typeface="Arial" pitchFamily="34" charset="0"/>
            </a:rPr>
            <a:t>El concepto y la práctica de la gestión documental esta bien definida a nivel legislativo y reglamentario.</a:t>
          </a:r>
        </a:p>
      </dsp:txBody>
      <dsp:txXfrm>
        <a:off x="5876380" y="1688610"/>
        <a:ext cx="2763588" cy="1535100"/>
      </dsp:txXfrm>
    </dsp:sp>
    <dsp:sp modelId="{5D1620BC-0972-4B80-B490-52F843BBB458}">
      <dsp:nvSpPr>
        <dsp:cNvPr id="0" name=""/>
        <dsp:cNvSpPr/>
      </dsp:nvSpPr>
      <dsp:spPr>
        <a:xfrm>
          <a:off x="5876380" y="3374926"/>
          <a:ext cx="2763588" cy="1535100"/>
        </a:xfrm>
        <a:prstGeom prst="roundRect">
          <a:avLst>
            <a:gd name="adj" fmla="val 10000"/>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5">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solidFill>
                <a:schemeClr val="accent4">
                  <a:lumMod val="50000"/>
                </a:schemeClr>
              </a:solidFill>
              <a:latin typeface="Arial" pitchFamily="34" charset="0"/>
              <a:cs typeface="Arial" pitchFamily="34" charset="0"/>
            </a:rPr>
            <a:t>5. Creación de lugares de clasificación, asegurando la uniformidad. 1979</a:t>
          </a:r>
        </a:p>
        <a:p>
          <a:pPr lvl="0" algn="ctr" defTabSz="622300">
            <a:lnSpc>
              <a:spcPct val="90000"/>
            </a:lnSpc>
            <a:spcBef>
              <a:spcPct val="0"/>
            </a:spcBef>
            <a:spcAft>
              <a:spcPct val="35000"/>
            </a:spcAft>
          </a:pPr>
          <a:r>
            <a:rPr lang="es-CO" sz="1400" kern="1200" dirty="0" smtClean="0">
              <a:solidFill>
                <a:schemeClr val="accent4">
                  <a:lumMod val="50000"/>
                </a:schemeClr>
              </a:solidFill>
              <a:latin typeface="Arial" pitchFamily="34" charset="0"/>
              <a:cs typeface="Arial" pitchFamily="34" charset="0"/>
            </a:rPr>
            <a:t>6. Implantación de la informática, recuperar la información 1981</a:t>
          </a:r>
        </a:p>
      </dsp:txBody>
      <dsp:txXfrm>
        <a:off x="5876380" y="3374926"/>
        <a:ext cx="2763588" cy="15351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F3164C-27B3-4A40-AA8D-45D812A18E9D}">
      <dsp:nvSpPr>
        <dsp:cNvPr id="0" name=""/>
        <dsp:cNvSpPr/>
      </dsp:nvSpPr>
      <dsp:spPr>
        <a:xfrm>
          <a:off x="0" y="0"/>
          <a:ext cx="8634580" cy="1935704"/>
        </a:xfrm>
        <a:prstGeom prst="roundRect">
          <a:avLst>
            <a:gd name="adj" fmla="val 10000"/>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2">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CO" sz="3500" kern="1200" dirty="0" smtClean="0">
              <a:latin typeface="Arial" pitchFamily="34" charset="0"/>
              <a:cs typeface="Arial" pitchFamily="34" charset="0"/>
            </a:rPr>
            <a:t>Siglo XVIII y la primera mitad del XIX </a:t>
          </a:r>
          <a:endParaRPr lang="es-CO" sz="3500" kern="1200" dirty="0">
            <a:latin typeface="Arial" pitchFamily="34" charset="0"/>
            <a:cs typeface="Arial" pitchFamily="34" charset="0"/>
          </a:endParaRPr>
        </a:p>
      </dsp:txBody>
      <dsp:txXfrm>
        <a:off x="0" y="0"/>
        <a:ext cx="8634580" cy="1935704"/>
      </dsp:txXfrm>
    </dsp:sp>
    <dsp:sp modelId="{489B1D26-B3F8-48A5-BB82-B75DBB5A06ED}">
      <dsp:nvSpPr>
        <dsp:cNvPr id="0" name=""/>
        <dsp:cNvSpPr/>
      </dsp:nvSpPr>
      <dsp:spPr>
        <a:xfrm>
          <a:off x="3189" y="2204465"/>
          <a:ext cx="4143272" cy="2705613"/>
        </a:xfrm>
        <a:prstGeom prst="roundRect">
          <a:avLst>
            <a:gd name="adj" fmla="val 10000"/>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4">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latin typeface="Arial" pitchFamily="34" charset="0"/>
              <a:cs typeface="Arial" pitchFamily="34" charset="0"/>
            </a:rPr>
            <a:t>Los documentos de archivo recibieron una clasificación distinta al orden que tuvieron en las oficinas productoras.</a:t>
          </a:r>
        </a:p>
        <a:p>
          <a:pPr lvl="0" algn="ctr" defTabSz="889000">
            <a:lnSpc>
              <a:spcPct val="90000"/>
            </a:lnSpc>
            <a:spcBef>
              <a:spcPct val="0"/>
            </a:spcBef>
            <a:spcAft>
              <a:spcPct val="35000"/>
            </a:spcAft>
          </a:pPr>
          <a:r>
            <a:rPr lang="es-CO" sz="2000" kern="1200" dirty="0" smtClean="0">
              <a:latin typeface="Arial" pitchFamily="34" charset="0"/>
              <a:cs typeface="Arial" pitchFamily="34" charset="0"/>
            </a:rPr>
            <a:t>El orden original de los documentos fue destruido.</a:t>
          </a:r>
        </a:p>
        <a:p>
          <a:pPr lvl="0" algn="ctr" defTabSz="889000">
            <a:lnSpc>
              <a:spcPct val="90000"/>
            </a:lnSpc>
            <a:spcBef>
              <a:spcPct val="0"/>
            </a:spcBef>
            <a:spcAft>
              <a:spcPct val="35000"/>
            </a:spcAft>
          </a:pPr>
          <a:r>
            <a:rPr lang="es-CO" sz="2000" kern="1200" dirty="0" smtClean="0">
              <a:latin typeface="Arial" pitchFamily="34" charset="0"/>
              <a:cs typeface="Arial" pitchFamily="34" charset="0"/>
            </a:rPr>
            <a:t>Los documentos mezclados sin tener en cuenta su procedencia.</a:t>
          </a:r>
          <a:endParaRPr lang="es-CO" sz="2000" kern="1200" dirty="0">
            <a:latin typeface="Arial" pitchFamily="34" charset="0"/>
            <a:cs typeface="Arial" pitchFamily="34" charset="0"/>
          </a:endParaRPr>
        </a:p>
      </dsp:txBody>
      <dsp:txXfrm>
        <a:off x="3189" y="2204465"/>
        <a:ext cx="4143272" cy="2705613"/>
      </dsp:txXfrm>
    </dsp:sp>
    <dsp:sp modelId="{58D0AAB9-41A4-43D6-8A99-CCB95A8FDAE6}">
      <dsp:nvSpPr>
        <dsp:cNvPr id="0" name=""/>
        <dsp:cNvSpPr/>
      </dsp:nvSpPr>
      <dsp:spPr>
        <a:xfrm>
          <a:off x="4494497" y="2204465"/>
          <a:ext cx="4143272" cy="2705613"/>
        </a:xfrm>
        <a:prstGeom prst="roundRect">
          <a:avLst>
            <a:gd name="adj" fmla="val 10000"/>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4">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latin typeface="Arial" pitchFamily="34" charset="0"/>
              <a:cs typeface="Arial" pitchFamily="34" charset="0"/>
            </a:rPr>
            <a:t>La clasificación se basó únicamente en su contenido, según el «principio de pertenencia» o «por materia»</a:t>
          </a:r>
        </a:p>
      </dsp:txBody>
      <dsp:txXfrm>
        <a:off x="4494497" y="2204465"/>
        <a:ext cx="4143272" cy="270561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E9A622-2497-4DD6-A42D-909FD97197E7}">
      <dsp:nvSpPr>
        <dsp:cNvPr id="0" name=""/>
        <dsp:cNvSpPr/>
      </dsp:nvSpPr>
      <dsp:spPr>
        <a:xfrm>
          <a:off x="4261" y="720086"/>
          <a:ext cx="2007846" cy="2007846"/>
        </a:xfrm>
        <a:prstGeom prst="roundRect">
          <a:avLst>
            <a:gd name="adj" fmla="val 10000"/>
          </a:avLst>
        </a:prstGeom>
        <a:blipFill rotWithShape="1">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C3C2D677-CC86-49A7-AF27-AF0A31113625}">
      <dsp:nvSpPr>
        <dsp:cNvPr id="0" name=""/>
        <dsp:cNvSpPr/>
      </dsp:nvSpPr>
      <dsp:spPr>
        <a:xfrm>
          <a:off x="331120" y="2160244"/>
          <a:ext cx="2007846" cy="297175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Vinculación a las prácticas tradicionales de la administración francesa, lo que ha venido limitando su capacidad de innovación</a:t>
          </a:r>
          <a:endParaRPr lang="es-CO" sz="1600" kern="1200" dirty="0"/>
        </a:p>
      </dsp:txBody>
      <dsp:txXfrm>
        <a:off x="331120" y="2160244"/>
        <a:ext cx="2007846" cy="2971752"/>
      </dsp:txXfrm>
    </dsp:sp>
    <dsp:sp modelId="{88373B15-8B50-455A-BAB3-DD626F5EA5B8}">
      <dsp:nvSpPr>
        <dsp:cNvPr id="0" name=""/>
        <dsp:cNvSpPr/>
      </dsp:nvSpPr>
      <dsp:spPr>
        <a:xfrm>
          <a:off x="2398863" y="1482781"/>
          <a:ext cx="386755" cy="4824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O" sz="2000" kern="1200"/>
        </a:p>
      </dsp:txBody>
      <dsp:txXfrm>
        <a:off x="2398863" y="1482781"/>
        <a:ext cx="386755" cy="482457"/>
      </dsp:txXfrm>
    </dsp:sp>
    <dsp:sp modelId="{3C288771-3C8F-450F-A224-572A4B95977F}">
      <dsp:nvSpPr>
        <dsp:cNvPr id="0" name=""/>
        <dsp:cNvSpPr/>
      </dsp:nvSpPr>
      <dsp:spPr>
        <a:xfrm>
          <a:off x="3117123" y="720086"/>
          <a:ext cx="2007846" cy="2007846"/>
        </a:xfrm>
        <a:prstGeom prst="roundRect">
          <a:avLst>
            <a:gd name="adj" fmla="val 10000"/>
          </a:avLst>
        </a:prstGeom>
        <a:blipFill rotWithShape="1">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87D5C660-BBFF-4515-B437-BA19CBED4CA4}">
      <dsp:nvSpPr>
        <dsp:cNvPr id="0" name=""/>
        <dsp:cNvSpPr/>
      </dsp:nvSpPr>
      <dsp:spPr>
        <a:xfrm>
          <a:off x="3443982" y="2160244"/>
          <a:ext cx="2007846" cy="297175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Inexistencia de un cuerpo de funcionarios específicamente formados responsables de la documentación en la fase activa de las administraciones.</a:t>
          </a:r>
          <a:endParaRPr lang="es-CO" sz="1600" kern="1200" dirty="0"/>
        </a:p>
      </dsp:txBody>
      <dsp:txXfrm>
        <a:off x="3443982" y="2160244"/>
        <a:ext cx="2007846" cy="2971752"/>
      </dsp:txXfrm>
    </dsp:sp>
    <dsp:sp modelId="{F6F200E9-E860-4154-AA99-F7F416B8DD86}">
      <dsp:nvSpPr>
        <dsp:cNvPr id="0" name=""/>
        <dsp:cNvSpPr/>
      </dsp:nvSpPr>
      <dsp:spPr>
        <a:xfrm>
          <a:off x="5511725" y="1482781"/>
          <a:ext cx="386755" cy="4824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O" sz="2000" kern="1200"/>
        </a:p>
      </dsp:txBody>
      <dsp:txXfrm>
        <a:off x="5511725" y="1482781"/>
        <a:ext cx="386755" cy="482457"/>
      </dsp:txXfrm>
    </dsp:sp>
    <dsp:sp modelId="{1ECE9D3F-FE87-4AC2-A802-7D95526292E2}">
      <dsp:nvSpPr>
        <dsp:cNvPr id="0" name=""/>
        <dsp:cNvSpPr/>
      </dsp:nvSpPr>
      <dsp:spPr>
        <a:xfrm>
          <a:off x="6229985" y="720086"/>
          <a:ext cx="2007846" cy="2007846"/>
        </a:xfrm>
        <a:prstGeom prst="roundRect">
          <a:avLst>
            <a:gd name="adj" fmla="val 10000"/>
          </a:avLst>
        </a:prstGeom>
        <a:blipFill rotWithShape="1">
          <a:blip xmlns:r="http://schemas.openxmlformats.org/officeDocument/2006/relationships" r:embed="rId3"/>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8209BB1A-872F-42EA-B690-6633E2E20C32}">
      <dsp:nvSpPr>
        <dsp:cNvPr id="0" name=""/>
        <dsp:cNvSpPr/>
      </dsp:nvSpPr>
      <dsp:spPr>
        <a:xfrm>
          <a:off x="6556844" y="2160244"/>
          <a:ext cx="2007846" cy="297175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Poco desarrollo legislativo o reglamentario que regule el tratamiento de la documentación en la fase de archivo de gestión, y que apoye la actuación del archivero dentro de la Administración creadora de la documentación</a:t>
          </a:r>
          <a:endParaRPr lang="es-CO" sz="1400" kern="1200" dirty="0"/>
        </a:p>
      </dsp:txBody>
      <dsp:txXfrm>
        <a:off x="6556844" y="2160244"/>
        <a:ext cx="2007846" cy="297175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521EB0-0E39-4012-81FE-C0B0E6BA9070}">
      <dsp:nvSpPr>
        <dsp:cNvPr id="0" name=""/>
        <dsp:cNvSpPr/>
      </dsp:nvSpPr>
      <dsp:spPr>
        <a:xfrm>
          <a:off x="0" y="0"/>
          <a:ext cx="8856984" cy="0"/>
        </a:xfrm>
        <a:prstGeom prst="line">
          <a:avLst/>
        </a:prstGeom>
        <a:gradFill rotWithShape="0">
          <a:gsLst>
            <a:gs pos="0">
              <a:schemeClr val="accent3">
                <a:shade val="50000"/>
                <a:hueOff val="0"/>
                <a:satOff val="0"/>
                <a:lumOff val="0"/>
                <a:alphaOff val="0"/>
                <a:tint val="73000"/>
                <a:shade val="100000"/>
                <a:satMod val="150000"/>
              </a:schemeClr>
            </a:gs>
            <a:gs pos="25000">
              <a:schemeClr val="accent3">
                <a:shade val="50000"/>
                <a:hueOff val="0"/>
                <a:satOff val="0"/>
                <a:lumOff val="0"/>
                <a:alphaOff val="0"/>
                <a:tint val="96000"/>
                <a:shade val="80000"/>
                <a:satMod val="105000"/>
              </a:schemeClr>
            </a:gs>
            <a:gs pos="38000">
              <a:schemeClr val="accent3">
                <a:shade val="50000"/>
                <a:hueOff val="0"/>
                <a:satOff val="0"/>
                <a:lumOff val="0"/>
                <a:alphaOff val="0"/>
                <a:tint val="96000"/>
                <a:shade val="59000"/>
                <a:satMod val="120000"/>
              </a:schemeClr>
            </a:gs>
            <a:gs pos="55000">
              <a:schemeClr val="accent3">
                <a:shade val="50000"/>
                <a:hueOff val="0"/>
                <a:satOff val="0"/>
                <a:lumOff val="0"/>
                <a:alphaOff val="0"/>
                <a:tint val="100000"/>
                <a:shade val="57000"/>
                <a:satMod val="120000"/>
              </a:schemeClr>
            </a:gs>
            <a:gs pos="80000">
              <a:schemeClr val="accent3">
                <a:shade val="50000"/>
                <a:hueOff val="0"/>
                <a:satOff val="0"/>
                <a:lumOff val="0"/>
                <a:alphaOff val="0"/>
                <a:tint val="100000"/>
                <a:shade val="56000"/>
                <a:satMod val="145000"/>
              </a:schemeClr>
            </a:gs>
            <a:gs pos="88000">
              <a:schemeClr val="accent3">
                <a:shade val="50000"/>
                <a:hueOff val="0"/>
                <a:satOff val="0"/>
                <a:lumOff val="0"/>
                <a:alphaOff val="0"/>
                <a:tint val="100000"/>
                <a:shade val="63000"/>
                <a:satMod val="160000"/>
              </a:schemeClr>
            </a:gs>
            <a:gs pos="100000">
              <a:schemeClr val="accent3">
                <a:shade val="50000"/>
                <a:hueOff val="0"/>
                <a:satOff val="0"/>
                <a:lumOff val="0"/>
                <a:alphaOff val="0"/>
                <a:tint val="99000"/>
                <a:shade val="100000"/>
                <a:satMod val="155000"/>
              </a:schemeClr>
            </a:gs>
          </a:gsLst>
          <a:lin ang="5400000" scaled="0"/>
        </a:gradFill>
        <a:ln w="9525" cap="flat" cmpd="sng" algn="ctr">
          <a:solidFill>
            <a:schemeClr val="accent3">
              <a:shade val="50000"/>
              <a:hueOff val="0"/>
              <a:satOff val="0"/>
              <a:lumOff val="0"/>
              <a:alphaOff val="0"/>
            </a:schemeClr>
          </a:solidFill>
          <a:prstDash val="solid"/>
        </a:ln>
        <a:effectLst/>
        <a:scene3d>
          <a:camera prst="orthographicFront">
            <a:rot lat="0" lon="0" rev="0"/>
          </a:camera>
          <a:lightRig rig="glow" dir="tl">
            <a:rot lat="0" lon="0" rev="1800000"/>
          </a:lightRig>
        </a:scene3d>
        <a:sp3d contourW="10160" prstMaterial="dkEdge">
          <a:bevelT w="0" h="0" prst="angle"/>
          <a:contourClr>
            <a:schemeClr val="accent3">
              <a:shade val="50000"/>
              <a:hueOff val="0"/>
              <a:satOff val="0"/>
              <a:lumOff val="0"/>
              <a:alphaOff val="0"/>
              <a:shade val="30000"/>
              <a:satMod val="150000"/>
            </a:schemeClr>
          </a:contourClr>
        </a:sp3d>
      </dsp:spPr>
      <dsp:style>
        <a:lnRef idx="1">
          <a:scrgbClr r="0" g="0" b="0"/>
        </a:lnRef>
        <a:fillRef idx="3">
          <a:scrgbClr r="0" g="0" b="0"/>
        </a:fillRef>
        <a:effectRef idx="2">
          <a:scrgbClr r="0" g="0" b="0"/>
        </a:effectRef>
        <a:fontRef idx="minor">
          <a:schemeClr val="lt1"/>
        </a:fontRef>
      </dsp:style>
    </dsp:sp>
    <dsp:sp modelId="{A76ED8B7-8C2C-4267-9CA9-AA969017089F}">
      <dsp:nvSpPr>
        <dsp:cNvPr id="0" name=""/>
        <dsp:cNvSpPr/>
      </dsp:nvSpPr>
      <dsp:spPr>
        <a:xfrm>
          <a:off x="0" y="0"/>
          <a:ext cx="1771396" cy="2088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CO" sz="1700" b="1" kern="1200" dirty="0" smtClean="0"/>
            <a:t>PRÉARCHIVAGE</a:t>
          </a:r>
          <a:endParaRPr lang="es-CO" sz="1700" b="1" kern="1200" dirty="0"/>
        </a:p>
      </dsp:txBody>
      <dsp:txXfrm>
        <a:off x="0" y="0"/>
        <a:ext cx="1771396" cy="2088232"/>
      </dsp:txXfrm>
    </dsp:sp>
    <dsp:sp modelId="{8A3C4692-44EB-47E4-A4D4-6E31720418D0}">
      <dsp:nvSpPr>
        <dsp:cNvPr id="0" name=""/>
        <dsp:cNvSpPr/>
      </dsp:nvSpPr>
      <dsp:spPr>
        <a:xfrm>
          <a:off x="1904251" y="32628"/>
          <a:ext cx="6952732" cy="652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CO" sz="1600" b="0" kern="1200" dirty="0" smtClean="0"/>
            <a:t>No se había generado una estructura organizativa responsable de la gestión de documentos activos.</a:t>
          </a:r>
          <a:endParaRPr lang="es-CO" sz="1600" b="0" kern="1200" dirty="0"/>
        </a:p>
      </dsp:txBody>
      <dsp:txXfrm>
        <a:off x="1904251" y="32628"/>
        <a:ext cx="6952732" cy="652572"/>
      </dsp:txXfrm>
    </dsp:sp>
    <dsp:sp modelId="{05D5E1C2-79AE-4BD6-AB47-DCA55A064B91}">
      <dsp:nvSpPr>
        <dsp:cNvPr id="0" name=""/>
        <dsp:cNvSpPr/>
      </dsp:nvSpPr>
      <dsp:spPr>
        <a:xfrm>
          <a:off x="1771396" y="685201"/>
          <a:ext cx="7085587"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01EAC9B5-3C85-49A0-B472-E4239501FB5F}">
      <dsp:nvSpPr>
        <dsp:cNvPr id="0" name=""/>
        <dsp:cNvSpPr/>
      </dsp:nvSpPr>
      <dsp:spPr>
        <a:xfrm>
          <a:off x="1904251" y="717829"/>
          <a:ext cx="6952732" cy="652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CO" sz="1600" b="0" kern="1200" dirty="0" smtClean="0"/>
            <a:t>1969 se pone en funcionamiento el Centro de los Archivos Contemporáneos de los depósitos intermedios.</a:t>
          </a:r>
          <a:endParaRPr lang="es-CO" sz="1600" b="0" kern="1200" dirty="0"/>
        </a:p>
      </dsp:txBody>
      <dsp:txXfrm>
        <a:off x="1904251" y="717829"/>
        <a:ext cx="6952732" cy="652572"/>
      </dsp:txXfrm>
    </dsp:sp>
    <dsp:sp modelId="{C0B06CA6-4F25-4E27-9F57-891EA588584C}">
      <dsp:nvSpPr>
        <dsp:cNvPr id="0" name=""/>
        <dsp:cNvSpPr/>
      </dsp:nvSpPr>
      <dsp:spPr>
        <a:xfrm>
          <a:off x="1771396" y="1370402"/>
          <a:ext cx="7085587"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6F5DE1D5-8732-4334-8593-7AF0F7A3C1E9}">
      <dsp:nvSpPr>
        <dsp:cNvPr id="0" name=""/>
        <dsp:cNvSpPr/>
      </dsp:nvSpPr>
      <dsp:spPr>
        <a:xfrm>
          <a:off x="1904251" y="1403030"/>
          <a:ext cx="6952732" cy="652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CO" sz="1600" b="0" kern="1200" dirty="0" smtClean="0"/>
            <a:t>El vacío existente se pretende llenar desde los Archivos Nacionales, mediante la institución de las </a:t>
          </a:r>
          <a:r>
            <a:rPr lang="es-CO" sz="1600" b="0" i="1" kern="1200" dirty="0" err="1" smtClean="0"/>
            <a:t>missions</a:t>
          </a:r>
          <a:r>
            <a:rPr lang="es-CO" sz="1600" b="0" i="1" kern="1200" dirty="0" smtClean="0"/>
            <a:t> </a:t>
          </a:r>
          <a:r>
            <a:rPr lang="es-CO" sz="1600" b="0" i="0" kern="1200" dirty="0" smtClean="0"/>
            <a:t>en los ministerios.</a:t>
          </a:r>
          <a:endParaRPr lang="es-CO" sz="1600" b="0" kern="1200" dirty="0"/>
        </a:p>
      </dsp:txBody>
      <dsp:txXfrm>
        <a:off x="1904251" y="1403030"/>
        <a:ext cx="6952732" cy="652572"/>
      </dsp:txXfrm>
    </dsp:sp>
    <dsp:sp modelId="{18BD4541-C358-49F7-951A-91C799929F91}">
      <dsp:nvSpPr>
        <dsp:cNvPr id="0" name=""/>
        <dsp:cNvSpPr/>
      </dsp:nvSpPr>
      <dsp:spPr>
        <a:xfrm>
          <a:off x="1771396" y="2055603"/>
          <a:ext cx="7085587"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21BB30-AFC0-4C33-9F49-B8CB7766DB81}">
      <dsp:nvSpPr>
        <dsp:cNvPr id="0" name=""/>
        <dsp:cNvSpPr/>
      </dsp:nvSpPr>
      <dsp:spPr>
        <a:xfrm>
          <a:off x="162185" y="2442"/>
          <a:ext cx="8488824" cy="691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just" defTabSz="800100">
            <a:lnSpc>
              <a:spcPct val="90000"/>
            </a:lnSpc>
            <a:spcBef>
              <a:spcPct val="0"/>
            </a:spcBef>
            <a:spcAft>
              <a:spcPct val="35000"/>
            </a:spcAft>
          </a:pPr>
          <a:r>
            <a:rPr lang="es-CO" sz="1800" kern="1200" dirty="0" smtClean="0"/>
            <a:t>La institución de archivos disfruta de una alto prestigio a nivel de custodio de la documentación histórica.</a:t>
          </a:r>
          <a:endParaRPr lang="es-CO" sz="1800" kern="1200" dirty="0"/>
        </a:p>
      </dsp:txBody>
      <dsp:txXfrm>
        <a:off x="162185" y="2442"/>
        <a:ext cx="8488824" cy="691330"/>
      </dsp:txXfrm>
    </dsp:sp>
    <dsp:sp modelId="{134AA5E0-1FA9-4C92-8C2A-A68C2DC15E72}">
      <dsp:nvSpPr>
        <dsp:cNvPr id="0" name=""/>
        <dsp:cNvSpPr/>
      </dsp:nvSpPr>
      <dsp:spPr>
        <a:xfrm>
          <a:off x="535034" y="693773"/>
          <a:ext cx="1779484" cy="1408265"/>
        </a:xfrm>
        <a:prstGeom prst="chevron">
          <a:avLst>
            <a:gd name="adj" fmla="val 70610"/>
          </a:avLst>
        </a:prstGeom>
        <a:gradFill rotWithShape="0">
          <a:gsLst>
            <a:gs pos="0">
              <a:schemeClr val="accent3">
                <a:hueOff val="0"/>
                <a:satOff val="0"/>
                <a:lumOff val="0"/>
                <a:alphaOff val="0"/>
                <a:tint val="73000"/>
                <a:shade val="100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tint val="100000"/>
                <a:shade val="57000"/>
                <a:satMod val="120000"/>
              </a:schemeClr>
            </a:gs>
            <a:gs pos="80000">
              <a:schemeClr val="accent3">
                <a:hueOff val="0"/>
                <a:satOff val="0"/>
                <a:lumOff val="0"/>
                <a:alphaOff val="0"/>
                <a:tint val="100000"/>
                <a:shade val="56000"/>
                <a:satMod val="145000"/>
              </a:schemeClr>
            </a:gs>
            <a:gs pos="88000">
              <a:schemeClr val="accent3">
                <a:hueOff val="0"/>
                <a:satOff val="0"/>
                <a:lumOff val="0"/>
                <a:alphaOff val="0"/>
                <a:tint val="100000"/>
                <a:shade val="63000"/>
                <a:satMod val="160000"/>
              </a:schemeClr>
            </a:gs>
            <a:gs pos="100000">
              <a:schemeClr val="accent3">
                <a:hueOff val="0"/>
                <a:satOff val="0"/>
                <a:lumOff val="0"/>
                <a:alphaOff val="0"/>
                <a:tint val="99000"/>
                <a:shade val="100000"/>
                <a:satMod val="155000"/>
              </a:schemeClr>
            </a:gs>
          </a:gsLst>
          <a:lin ang="5400000" scaled="0"/>
        </a:gradFill>
        <a:ln w="9525" cap="flat" cmpd="sng" algn="ctr">
          <a:solidFill>
            <a:schemeClr val="accent3">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47BB4F6-B17B-4EB4-A657-53E908F7E894}">
      <dsp:nvSpPr>
        <dsp:cNvPr id="0" name=""/>
        <dsp:cNvSpPr/>
      </dsp:nvSpPr>
      <dsp:spPr>
        <a:xfrm>
          <a:off x="1603908" y="693773"/>
          <a:ext cx="1779484" cy="1408265"/>
        </a:xfrm>
        <a:prstGeom prst="chevron">
          <a:avLst>
            <a:gd name="adj" fmla="val 70610"/>
          </a:avLst>
        </a:prstGeom>
        <a:gradFill rotWithShape="0">
          <a:gsLst>
            <a:gs pos="0">
              <a:schemeClr val="accent3">
                <a:hueOff val="-3507"/>
                <a:satOff val="-992"/>
                <a:lumOff val="-431"/>
                <a:alphaOff val="0"/>
                <a:tint val="73000"/>
                <a:shade val="100000"/>
                <a:satMod val="150000"/>
              </a:schemeClr>
            </a:gs>
            <a:gs pos="25000">
              <a:schemeClr val="accent3">
                <a:hueOff val="-3507"/>
                <a:satOff val="-992"/>
                <a:lumOff val="-431"/>
                <a:alphaOff val="0"/>
                <a:tint val="96000"/>
                <a:shade val="80000"/>
                <a:satMod val="105000"/>
              </a:schemeClr>
            </a:gs>
            <a:gs pos="38000">
              <a:schemeClr val="accent3">
                <a:hueOff val="-3507"/>
                <a:satOff val="-992"/>
                <a:lumOff val="-431"/>
                <a:alphaOff val="0"/>
                <a:tint val="96000"/>
                <a:shade val="59000"/>
                <a:satMod val="120000"/>
              </a:schemeClr>
            </a:gs>
            <a:gs pos="55000">
              <a:schemeClr val="accent3">
                <a:hueOff val="-3507"/>
                <a:satOff val="-992"/>
                <a:lumOff val="-431"/>
                <a:alphaOff val="0"/>
                <a:tint val="100000"/>
                <a:shade val="57000"/>
                <a:satMod val="120000"/>
              </a:schemeClr>
            </a:gs>
            <a:gs pos="80000">
              <a:schemeClr val="accent3">
                <a:hueOff val="-3507"/>
                <a:satOff val="-992"/>
                <a:lumOff val="-431"/>
                <a:alphaOff val="0"/>
                <a:tint val="100000"/>
                <a:shade val="56000"/>
                <a:satMod val="145000"/>
              </a:schemeClr>
            </a:gs>
            <a:gs pos="88000">
              <a:schemeClr val="accent3">
                <a:hueOff val="-3507"/>
                <a:satOff val="-992"/>
                <a:lumOff val="-431"/>
                <a:alphaOff val="0"/>
                <a:tint val="100000"/>
                <a:shade val="63000"/>
                <a:satMod val="160000"/>
              </a:schemeClr>
            </a:gs>
            <a:gs pos="100000">
              <a:schemeClr val="accent3">
                <a:hueOff val="-3507"/>
                <a:satOff val="-992"/>
                <a:lumOff val="-431"/>
                <a:alphaOff val="0"/>
                <a:tint val="99000"/>
                <a:shade val="100000"/>
                <a:satMod val="155000"/>
              </a:schemeClr>
            </a:gs>
          </a:gsLst>
          <a:lin ang="5400000" scaled="0"/>
        </a:gradFill>
        <a:ln w="9525" cap="flat" cmpd="sng" algn="ctr">
          <a:solidFill>
            <a:schemeClr val="accent3">
              <a:hueOff val="-3507"/>
              <a:satOff val="-992"/>
              <a:lumOff val="-431"/>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EC1A724-C57D-453F-94F4-5ED8F4151D47}">
      <dsp:nvSpPr>
        <dsp:cNvPr id="0" name=""/>
        <dsp:cNvSpPr/>
      </dsp:nvSpPr>
      <dsp:spPr>
        <a:xfrm>
          <a:off x="2673626" y="693773"/>
          <a:ext cx="1779484" cy="1408265"/>
        </a:xfrm>
        <a:prstGeom prst="chevron">
          <a:avLst>
            <a:gd name="adj" fmla="val 70610"/>
          </a:avLst>
        </a:prstGeom>
        <a:gradFill rotWithShape="0">
          <a:gsLst>
            <a:gs pos="0">
              <a:schemeClr val="accent3">
                <a:hueOff val="-7015"/>
                <a:satOff val="-1984"/>
                <a:lumOff val="-863"/>
                <a:alphaOff val="0"/>
                <a:tint val="73000"/>
                <a:shade val="100000"/>
                <a:satMod val="150000"/>
              </a:schemeClr>
            </a:gs>
            <a:gs pos="25000">
              <a:schemeClr val="accent3">
                <a:hueOff val="-7015"/>
                <a:satOff val="-1984"/>
                <a:lumOff val="-863"/>
                <a:alphaOff val="0"/>
                <a:tint val="96000"/>
                <a:shade val="80000"/>
                <a:satMod val="105000"/>
              </a:schemeClr>
            </a:gs>
            <a:gs pos="38000">
              <a:schemeClr val="accent3">
                <a:hueOff val="-7015"/>
                <a:satOff val="-1984"/>
                <a:lumOff val="-863"/>
                <a:alphaOff val="0"/>
                <a:tint val="96000"/>
                <a:shade val="59000"/>
                <a:satMod val="120000"/>
              </a:schemeClr>
            </a:gs>
            <a:gs pos="55000">
              <a:schemeClr val="accent3">
                <a:hueOff val="-7015"/>
                <a:satOff val="-1984"/>
                <a:lumOff val="-863"/>
                <a:alphaOff val="0"/>
                <a:tint val="100000"/>
                <a:shade val="57000"/>
                <a:satMod val="120000"/>
              </a:schemeClr>
            </a:gs>
            <a:gs pos="80000">
              <a:schemeClr val="accent3">
                <a:hueOff val="-7015"/>
                <a:satOff val="-1984"/>
                <a:lumOff val="-863"/>
                <a:alphaOff val="0"/>
                <a:tint val="100000"/>
                <a:shade val="56000"/>
                <a:satMod val="145000"/>
              </a:schemeClr>
            </a:gs>
            <a:gs pos="88000">
              <a:schemeClr val="accent3">
                <a:hueOff val="-7015"/>
                <a:satOff val="-1984"/>
                <a:lumOff val="-863"/>
                <a:alphaOff val="0"/>
                <a:tint val="100000"/>
                <a:shade val="63000"/>
                <a:satMod val="160000"/>
              </a:schemeClr>
            </a:gs>
            <a:gs pos="100000">
              <a:schemeClr val="accent3">
                <a:hueOff val="-7015"/>
                <a:satOff val="-1984"/>
                <a:lumOff val="-863"/>
                <a:alphaOff val="0"/>
                <a:tint val="99000"/>
                <a:shade val="100000"/>
                <a:satMod val="155000"/>
              </a:schemeClr>
            </a:gs>
          </a:gsLst>
          <a:lin ang="5400000" scaled="0"/>
        </a:gradFill>
        <a:ln w="9525" cap="flat" cmpd="sng" algn="ctr">
          <a:solidFill>
            <a:schemeClr val="accent3">
              <a:hueOff val="-7015"/>
              <a:satOff val="-1984"/>
              <a:lumOff val="-863"/>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E64713D-0639-4449-A155-7E2845BCBD52}">
      <dsp:nvSpPr>
        <dsp:cNvPr id="0" name=""/>
        <dsp:cNvSpPr/>
      </dsp:nvSpPr>
      <dsp:spPr>
        <a:xfrm>
          <a:off x="3742499" y="693773"/>
          <a:ext cx="1779484" cy="1408265"/>
        </a:xfrm>
        <a:prstGeom prst="chevron">
          <a:avLst>
            <a:gd name="adj" fmla="val 70610"/>
          </a:avLst>
        </a:prstGeom>
        <a:gradFill rotWithShape="0">
          <a:gsLst>
            <a:gs pos="0">
              <a:schemeClr val="accent3">
                <a:hueOff val="-10522"/>
                <a:satOff val="-2976"/>
                <a:lumOff val="-1294"/>
                <a:alphaOff val="0"/>
                <a:tint val="73000"/>
                <a:shade val="100000"/>
                <a:satMod val="150000"/>
              </a:schemeClr>
            </a:gs>
            <a:gs pos="25000">
              <a:schemeClr val="accent3">
                <a:hueOff val="-10522"/>
                <a:satOff val="-2976"/>
                <a:lumOff val="-1294"/>
                <a:alphaOff val="0"/>
                <a:tint val="96000"/>
                <a:shade val="80000"/>
                <a:satMod val="105000"/>
              </a:schemeClr>
            </a:gs>
            <a:gs pos="38000">
              <a:schemeClr val="accent3">
                <a:hueOff val="-10522"/>
                <a:satOff val="-2976"/>
                <a:lumOff val="-1294"/>
                <a:alphaOff val="0"/>
                <a:tint val="96000"/>
                <a:shade val="59000"/>
                <a:satMod val="120000"/>
              </a:schemeClr>
            </a:gs>
            <a:gs pos="55000">
              <a:schemeClr val="accent3">
                <a:hueOff val="-10522"/>
                <a:satOff val="-2976"/>
                <a:lumOff val="-1294"/>
                <a:alphaOff val="0"/>
                <a:tint val="100000"/>
                <a:shade val="57000"/>
                <a:satMod val="120000"/>
              </a:schemeClr>
            </a:gs>
            <a:gs pos="80000">
              <a:schemeClr val="accent3">
                <a:hueOff val="-10522"/>
                <a:satOff val="-2976"/>
                <a:lumOff val="-1294"/>
                <a:alphaOff val="0"/>
                <a:tint val="100000"/>
                <a:shade val="56000"/>
                <a:satMod val="145000"/>
              </a:schemeClr>
            </a:gs>
            <a:gs pos="88000">
              <a:schemeClr val="accent3">
                <a:hueOff val="-10522"/>
                <a:satOff val="-2976"/>
                <a:lumOff val="-1294"/>
                <a:alphaOff val="0"/>
                <a:tint val="100000"/>
                <a:shade val="63000"/>
                <a:satMod val="160000"/>
              </a:schemeClr>
            </a:gs>
            <a:gs pos="100000">
              <a:schemeClr val="accent3">
                <a:hueOff val="-10522"/>
                <a:satOff val="-2976"/>
                <a:lumOff val="-1294"/>
                <a:alphaOff val="0"/>
                <a:tint val="99000"/>
                <a:shade val="100000"/>
                <a:satMod val="155000"/>
              </a:schemeClr>
            </a:gs>
          </a:gsLst>
          <a:lin ang="5400000" scaled="0"/>
        </a:gradFill>
        <a:ln w="9525" cap="flat" cmpd="sng" algn="ctr">
          <a:solidFill>
            <a:schemeClr val="accent3">
              <a:hueOff val="-10522"/>
              <a:satOff val="-2976"/>
              <a:lumOff val="-1294"/>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268FF6D-A745-4684-B98C-3CB1CBC1F747}">
      <dsp:nvSpPr>
        <dsp:cNvPr id="0" name=""/>
        <dsp:cNvSpPr/>
      </dsp:nvSpPr>
      <dsp:spPr>
        <a:xfrm>
          <a:off x="4812218" y="693773"/>
          <a:ext cx="1779484" cy="1408265"/>
        </a:xfrm>
        <a:prstGeom prst="chevron">
          <a:avLst>
            <a:gd name="adj" fmla="val 70610"/>
          </a:avLst>
        </a:prstGeom>
        <a:gradFill rotWithShape="0">
          <a:gsLst>
            <a:gs pos="0">
              <a:schemeClr val="accent3">
                <a:hueOff val="-14030"/>
                <a:satOff val="-3968"/>
                <a:lumOff val="-1726"/>
                <a:alphaOff val="0"/>
                <a:tint val="73000"/>
                <a:shade val="100000"/>
                <a:satMod val="150000"/>
              </a:schemeClr>
            </a:gs>
            <a:gs pos="25000">
              <a:schemeClr val="accent3">
                <a:hueOff val="-14030"/>
                <a:satOff val="-3968"/>
                <a:lumOff val="-1726"/>
                <a:alphaOff val="0"/>
                <a:tint val="96000"/>
                <a:shade val="80000"/>
                <a:satMod val="105000"/>
              </a:schemeClr>
            </a:gs>
            <a:gs pos="38000">
              <a:schemeClr val="accent3">
                <a:hueOff val="-14030"/>
                <a:satOff val="-3968"/>
                <a:lumOff val="-1726"/>
                <a:alphaOff val="0"/>
                <a:tint val="96000"/>
                <a:shade val="59000"/>
                <a:satMod val="120000"/>
              </a:schemeClr>
            </a:gs>
            <a:gs pos="55000">
              <a:schemeClr val="accent3">
                <a:hueOff val="-14030"/>
                <a:satOff val="-3968"/>
                <a:lumOff val="-1726"/>
                <a:alphaOff val="0"/>
                <a:tint val="100000"/>
                <a:shade val="57000"/>
                <a:satMod val="120000"/>
              </a:schemeClr>
            </a:gs>
            <a:gs pos="80000">
              <a:schemeClr val="accent3">
                <a:hueOff val="-14030"/>
                <a:satOff val="-3968"/>
                <a:lumOff val="-1726"/>
                <a:alphaOff val="0"/>
                <a:tint val="100000"/>
                <a:shade val="56000"/>
                <a:satMod val="145000"/>
              </a:schemeClr>
            </a:gs>
            <a:gs pos="88000">
              <a:schemeClr val="accent3">
                <a:hueOff val="-14030"/>
                <a:satOff val="-3968"/>
                <a:lumOff val="-1726"/>
                <a:alphaOff val="0"/>
                <a:tint val="100000"/>
                <a:shade val="63000"/>
                <a:satMod val="160000"/>
              </a:schemeClr>
            </a:gs>
            <a:gs pos="100000">
              <a:schemeClr val="accent3">
                <a:hueOff val="-14030"/>
                <a:satOff val="-3968"/>
                <a:lumOff val="-1726"/>
                <a:alphaOff val="0"/>
                <a:tint val="99000"/>
                <a:shade val="100000"/>
                <a:satMod val="155000"/>
              </a:schemeClr>
            </a:gs>
          </a:gsLst>
          <a:lin ang="5400000" scaled="0"/>
        </a:gradFill>
        <a:ln w="9525" cap="flat" cmpd="sng" algn="ctr">
          <a:solidFill>
            <a:schemeClr val="accent3">
              <a:hueOff val="-14030"/>
              <a:satOff val="-3968"/>
              <a:lumOff val="-1726"/>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6CA3346-7159-4920-9A5E-159D2955973A}">
      <dsp:nvSpPr>
        <dsp:cNvPr id="0" name=""/>
        <dsp:cNvSpPr/>
      </dsp:nvSpPr>
      <dsp:spPr>
        <a:xfrm>
          <a:off x="5881091" y="693773"/>
          <a:ext cx="1779484" cy="1408265"/>
        </a:xfrm>
        <a:prstGeom prst="chevron">
          <a:avLst>
            <a:gd name="adj" fmla="val 70610"/>
          </a:avLst>
        </a:prstGeom>
        <a:gradFill rotWithShape="0">
          <a:gsLst>
            <a:gs pos="0">
              <a:schemeClr val="accent3">
                <a:hueOff val="-17537"/>
                <a:satOff val="-4960"/>
                <a:lumOff val="-2157"/>
                <a:alphaOff val="0"/>
                <a:tint val="73000"/>
                <a:shade val="100000"/>
                <a:satMod val="150000"/>
              </a:schemeClr>
            </a:gs>
            <a:gs pos="25000">
              <a:schemeClr val="accent3">
                <a:hueOff val="-17537"/>
                <a:satOff val="-4960"/>
                <a:lumOff val="-2157"/>
                <a:alphaOff val="0"/>
                <a:tint val="96000"/>
                <a:shade val="80000"/>
                <a:satMod val="105000"/>
              </a:schemeClr>
            </a:gs>
            <a:gs pos="38000">
              <a:schemeClr val="accent3">
                <a:hueOff val="-17537"/>
                <a:satOff val="-4960"/>
                <a:lumOff val="-2157"/>
                <a:alphaOff val="0"/>
                <a:tint val="96000"/>
                <a:shade val="59000"/>
                <a:satMod val="120000"/>
              </a:schemeClr>
            </a:gs>
            <a:gs pos="55000">
              <a:schemeClr val="accent3">
                <a:hueOff val="-17537"/>
                <a:satOff val="-4960"/>
                <a:lumOff val="-2157"/>
                <a:alphaOff val="0"/>
                <a:tint val="100000"/>
                <a:shade val="57000"/>
                <a:satMod val="120000"/>
              </a:schemeClr>
            </a:gs>
            <a:gs pos="80000">
              <a:schemeClr val="accent3">
                <a:hueOff val="-17537"/>
                <a:satOff val="-4960"/>
                <a:lumOff val="-2157"/>
                <a:alphaOff val="0"/>
                <a:tint val="100000"/>
                <a:shade val="56000"/>
                <a:satMod val="145000"/>
              </a:schemeClr>
            </a:gs>
            <a:gs pos="88000">
              <a:schemeClr val="accent3">
                <a:hueOff val="-17537"/>
                <a:satOff val="-4960"/>
                <a:lumOff val="-2157"/>
                <a:alphaOff val="0"/>
                <a:tint val="100000"/>
                <a:shade val="63000"/>
                <a:satMod val="160000"/>
              </a:schemeClr>
            </a:gs>
            <a:gs pos="100000">
              <a:schemeClr val="accent3">
                <a:hueOff val="-17537"/>
                <a:satOff val="-4960"/>
                <a:lumOff val="-2157"/>
                <a:alphaOff val="0"/>
                <a:tint val="99000"/>
                <a:shade val="100000"/>
                <a:satMod val="155000"/>
              </a:schemeClr>
            </a:gs>
          </a:gsLst>
          <a:lin ang="5400000" scaled="0"/>
        </a:gradFill>
        <a:ln w="9525" cap="flat" cmpd="sng" algn="ctr">
          <a:solidFill>
            <a:schemeClr val="accent3">
              <a:hueOff val="-17537"/>
              <a:satOff val="-4960"/>
              <a:lumOff val="-2157"/>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7E978C6-E5D1-4975-A6EF-4621A615BEC5}">
      <dsp:nvSpPr>
        <dsp:cNvPr id="0" name=""/>
        <dsp:cNvSpPr/>
      </dsp:nvSpPr>
      <dsp:spPr>
        <a:xfrm>
          <a:off x="6950810" y="693773"/>
          <a:ext cx="1779484" cy="1408265"/>
        </a:xfrm>
        <a:prstGeom prst="chevron">
          <a:avLst>
            <a:gd name="adj" fmla="val 70610"/>
          </a:avLst>
        </a:prstGeom>
        <a:gradFill rotWithShape="0">
          <a:gsLst>
            <a:gs pos="0">
              <a:schemeClr val="accent3">
                <a:hueOff val="-21044"/>
                <a:satOff val="-5952"/>
                <a:lumOff val="-2588"/>
                <a:alphaOff val="0"/>
                <a:tint val="73000"/>
                <a:shade val="100000"/>
                <a:satMod val="150000"/>
              </a:schemeClr>
            </a:gs>
            <a:gs pos="25000">
              <a:schemeClr val="accent3">
                <a:hueOff val="-21044"/>
                <a:satOff val="-5952"/>
                <a:lumOff val="-2588"/>
                <a:alphaOff val="0"/>
                <a:tint val="96000"/>
                <a:shade val="80000"/>
                <a:satMod val="105000"/>
              </a:schemeClr>
            </a:gs>
            <a:gs pos="38000">
              <a:schemeClr val="accent3">
                <a:hueOff val="-21044"/>
                <a:satOff val="-5952"/>
                <a:lumOff val="-2588"/>
                <a:alphaOff val="0"/>
                <a:tint val="96000"/>
                <a:shade val="59000"/>
                <a:satMod val="120000"/>
              </a:schemeClr>
            </a:gs>
            <a:gs pos="55000">
              <a:schemeClr val="accent3">
                <a:hueOff val="-21044"/>
                <a:satOff val="-5952"/>
                <a:lumOff val="-2588"/>
                <a:alphaOff val="0"/>
                <a:tint val="100000"/>
                <a:shade val="57000"/>
                <a:satMod val="120000"/>
              </a:schemeClr>
            </a:gs>
            <a:gs pos="80000">
              <a:schemeClr val="accent3">
                <a:hueOff val="-21044"/>
                <a:satOff val="-5952"/>
                <a:lumOff val="-2588"/>
                <a:alphaOff val="0"/>
                <a:tint val="100000"/>
                <a:shade val="56000"/>
                <a:satMod val="145000"/>
              </a:schemeClr>
            </a:gs>
            <a:gs pos="88000">
              <a:schemeClr val="accent3">
                <a:hueOff val="-21044"/>
                <a:satOff val="-5952"/>
                <a:lumOff val="-2588"/>
                <a:alphaOff val="0"/>
                <a:tint val="100000"/>
                <a:shade val="63000"/>
                <a:satMod val="160000"/>
              </a:schemeClr>
            </a:gs>
            <a:gs pos="100000">
              <a:schemeClr val="accent3">
                <a:hueOff val="-21044"/>
                <a:satOff val="-5952"/>
                <a:lumOff val="-2588"/>
                <a:alphaOff val="0"/>
                <a:tint val="99000"/>
                <a:shade val="100000"/>
                <a:satMod val="155000"/>
              </a:schemeClr>
            </a:gs>
          </a:gsLst>
          <a:lin ang="5400000" scaled="0"/>
        </a:gradFill>
        <a:ln w="9525" cap="flat" cmpd="sng" algn="ctr">
          <a:solidFill>
            <a:schemeClr val="accent3">
              <a:hueOff val="-21044"/>
              <a:satOff val="-5952"/>
              <a:lumOff val="-2588"/>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96574D5-ABF9-4164-820B-6197C470B137}">
      <dsp:nvSpPr>
        <dsp:cNvPr id="0" name=""/>
        <dsp:cNvSpPr/>
      </dsp:nvSpPr>
      <dsp:spPr>
        <a:xfrm>
          <a:off x="162185" y="834599"/>
          <a:ext cx="8449191" cy="1126612"/>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s-CO" sz="1800" kern="1200" dirty="0" smtClean="0"/>
            <a:t>Desconocimiento en la intervención sobre la documentación en las fases activa e intermedia.</a:t>
          </a:r>
          <a:endParaRPr lang="es-CO" sz="1800" kern="1200" dirty="0"/>
        </a:p>
      </dsp:txBody>
      <dsp:txXfrm>
        <a:off x="162185" y="834599"/>
        <a:ext cx="8449191" cy="1126612"/>
      </dsp:txXfrm>
    </dsp:sp>
    <dsp:sp modelId="{C81948F6-EF03-4CC5-9CFC-B5AC2D230542}">
      <dsp:nvSpPr>
        <dsp:cNvPr id="0" name=""/>
        <dsp:cNvSpPr/>
      </dsp:nvSpPr>
      <dsp:spPr>
        <a:xfrm>
          <a:off x="162185" y="2226566"/>
          <a:ext cx="8488824" cy="691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just" defTabSz="800100">
            <a:lnSpc>
              <a:spcPct val="90000"/>
            </a:lnSpc>
            <a:spcBef>
              <a:spcPct val="0"/>
            </a:spcBef>
            <a:spcAft>
              <a:spcPct val="35000"/>
            </a:spcAft>
          </a:pPr>
          <a:r>
            <a:rPr lang="es-CO" sz="1800" kern="1200" dirty="0" smtClean="0"/>
            <a:t>La formación profesional del archivero es más hacia la gestión de los fondos históricos, que a la documentación con vigencia administrativa.</a:t>
          </a:r>
          <a:endParaRPr lang="es-CO" sz="1800" kern="1200" dirty="0"/>
        </a:p>
      </dsp:txBody>
      <dsp:txXfrm>
        <a:off x="162185" y="2226566"/>
        <a:ext cx="8488824" cy="691330"/>
      </dsp:txXfrm>
    </dsp:sp>
    <dsp:sp modelId="{B2D30A4F-9DA9-498E-838C-8F24486D9A53}">
      <dsp:nvSpPr>
        <dsp:cNvPr id="0" name=""/>
        <dsp:cNvSpPr/>
      </dsp:nvSpPr>
      <dsp:spPr>
        <a:xfrm>
          <a:off x="535034" y="2917896"/>
          <a:ext cx="1779484" cy="1408265"/>
        </a:xfrm>
        <a:prstGeom prst="chevron">
          <a:avLst>
            <a:gd name="adj" fmla="val 70610"/>
          </a:avLst>
        </a:prstGeom>
        <a:gradFill rotWithShape="0">
          <a:gsLst>
            <a:gs pos="0">
              <a:schemeClr val="accent3">
                <a:hueOff val="-24552"/>
                <a:satOff val="-6944"/>
                <a:lumOff val="-3020"/>
                <a:alphaOff val="0"/>
                <a:tint val="73000"/>
                <a:shade val="100000"/>
                <a:satMod val="150000"/>
              </a:schemeClr>
            </a:gs>
            <a:gs pos="25000">
              <a:schemeClr val="accent3">
                <a:hueOff val="-24552"/>
                <a:satOff val="-6944"/>
                <a:lumOff val="-3020"/>
                <a:alphaOff val="0"/>
                <a:tint val="96000"/>
                <a:shade val="80000"/>
                <a:satMod val="105000"/>
              </a:schemeClr>
            </a:gs>
            <a:gs pos="38000">
              <a:schemeClr val="accent3">
                <a:hueOff val="-24552"/>
                <a:satOff val="-6944"/>
                <a:lumOff val="-3020"/>
                <a:alphaOff val="0"/>
                <a:tint val="96000"/>
                <a:shade val="59000"/>
                <a:satMod val="120000"/>
              </a:schemeClr>
            </a:gs>
            <a:gs pos="55000">
              <a:schemeClr val="accent3">
                <a:hueOff val="-24552"/>
                <a:satOff val="-6944"/>
                <a:lumOff val="-3020"/>
                <a:alphaOff val="0"/>
                <a:tint val="100000"/>
                <a:shade val="57000"/>
                <a:satMod val="120000"/>
              </a:schemeClr>
            </a:gs>
            <a:gs pos="80000">
              <a:schemeClr val="accent3">
                <a:hueOff val="-24552"/>
                <a:satOff val="-6944"/>
                <a:lumOff val="-3020"/>
                <a:alphaOff val="0"/>
                <a:tint val="100000"/>
                <a:shade val="56000"/>
                <a:satMod val="145000"/>
              </a:schemeClr>
            </a:gs>
            <a:gs pos="88000">
              <a:schemeClr val="accent3">
                <a:hueOff val="-24552"/>
                <a:satOff val="-6944"/>
                <a:lumOff val="-3020"/>
                <a:alphaOff val="0"/>
                <a:tint val="100000"/>
                <a:shade val="63000"/>
                <a:satMod val="160000"/>
              </a:schemeClr>
            </a:gs>
            <a:gs pos="100000">
              <a:schemeClr val="accent3">
                <a:hueOff val="-24552"/>
                <a:satOff val="-6944"/>
                <a:lumOff val="-3020"/>
                <a:alphaOff val="0"/>
                <a:tint val="99000"/>
                <a:shade val="100000"/>
                <a:satMod val="155000"/>
              </a:schemeClr>
            </a:gs>
          </a:gsLst>
          <a:lin ang="5400000" scaled="0"/>
        </a:gradFill>
        <a:ln w="9525" cap="flat" cmpd="sng" algn="ctr">
          <a:solidFill>
            <a:schemeClr val="accent3">
              <a:hueOff val="-24552"/>
              <a:satOff val="-6944"/>
              <a:lumOff val="-302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72C3C4C-AB5F-47D7-8EEF-7966427E1C13}">
      <dsp:nvSpPr>
        <dsp:cNvPr id="0" name=""/>
        <dsp:cNvSpPr/>
      </dsp:nvSpPr>
      <dsp:spPr>
        <a:xfrm>
          <a:off x="1603908" y="2917896"/>
          <a:ext cx="1779484" cy="1408265"/>
        </a:xfrm>
        <a:prstGeom prst="chevron">
          <a:avLst>
            <a:gd name="adj" fmla="val 70610"/>
          </a:avLst>
        </a:prstGeom>
        <a:gradFill rotWithShape="0">
          <a:gsLst>
            <a:gs pos="0">
              <a:schemeClr val="accent3">
                <a:hueOff val="-28059"/>
                <a:satOff val="-7936"/>
                <a:lumOff val="-3451"/>
                <a:alphaOff val="0"/>
                <a:tint val="73000"/>
                <a:shade val="100000"/>
                <a:satMod val="150000"/>
              </a:schemeClr>
            </a:gs>
            <a:gs pos="25000">
              <a:schemeClr val="accent3">
                <a:hueOff val="-28059"/>
                <a:satOff val="-7936"/>
                <a:lumOff val="-3451"/>
                <a:alphaOff val="0"/>
                <a:tint val="96000"/>
                <a:shade val="80000"/>
                <a:satMod val="105000"/>
              </a:schemeClr>
            </a:gs>
            <a:gs pos="38000">
              <a:schemeClr val="accent3">
                <a:hueOff val="-28059"/>
                <a:satOff val="-7936"/>
                <a:lumOff val="-3451"/>
                <a:alphaOff val="0"/>
                <a:tint val="96000"/>
                <a:shade val="59000"/>
                <a:satMod val="120000"/>
              </a:schemeClr>
            </a:gs>
            <a:gs pos="55000">
              <a:schemeClr val="accent3">
                <a:hueOff val="-28059"/>
                <a:satOff val="-7936"/>
                <a:lumOff val="-3451"/>
                <a:alphaOff val="0"/>
                <a:tint val="100000"/>
                <a:shade val="57000"/>
                <a:satMod val="120000"/>
              </a:schemeClr>
            </a:gs>
            <a:gs pos="80000">
              <a:schemeClr val="accent3">
                <a:hueOff val="-28059"/>
                <a:satOff val="-7936"/>
                <a:lumOff val="-3451"/>
                <a:alphaOff val="0"/>
                <a:tint val="100000"/>
                <a:shade val="56000"/>
                <a:satMod val="145000"/>
              </a:schemeClr>
            </a:gs>
            <a:gs pos="88000">
              <a:schemeClr val="accent3">
                <a:hueOff val="-28059"/>
                <a:satOff val="-7936"/>
                <a:lumOff val="-3451"/>
                <a:alphaOff val="0"/>
                <a:tint val="100000"/>
                <a:shade val="63000"/>
                <a:satMod val="160000"/>
              </a:schemeClr>
            </a:gs>
            <a:gs pos="100000">
              <a:schemeClr val="accent3">
                <a:hueOff val="-28059"/>
                <a:satOff val="-7936"/>
                <a:lumOff val="-3451"/>
                <a:alphaOff val="0"/>
                <a:tint val="99000"/>
                <a:shade val="100000"/>
                <a:satMod val="155000"/>
              </a:schemeClr>
            </a:gs>
          </a:gsLst>
          <a:lin ang="5400000" scaled="0"/>
        </a:gradFill>
        <a:ln w="9525" cap="flat" cmpd="sng" algn="ctr">
          <a:solidFill>
            <a:schemeClr val="accent3">
              <a:hueOff val="-28059"/>
              <a:satOff val="-7936"/>
              <a:lumOff val="-3451"/>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900EFD6-9E26-49DF-B7B7-EDC610325A03}">
      <dsp:nvSpPr>
        <dsp:cNvPr id="0" name=""/>
        <dsp:cNvSpPr/>
      </dsp:nvSpPr>
      <dsp:spPr>
        <a:xfrm>
          <a:off x="2673626" y="2917896"/>
          <a:ext cx="1779484" cy="1408265"/>
        </a:xfrm>
        <a:prstGeom prst="chevron">
          <a:avLst>
            <a:gd name="adj" fmla="val 70610"/>
          </a:avLst>
        </a:prstGeom>
        <a:gradFill rotWithShape="0">
          <a:gsLst>
            <a:gs pos="0">
              <a:schemeClr val="accent3">
                <a:hueOff val="-31567"/>
                <a:satOff val="-8928"/>
                <a:lumOff val="-3883"/>
                <a:alphaOff val="0"/>
                <a:tint val="73000"/>
                <a:shade val="100000"/>
                <a:satMod val="150000"/>
              </a:schemeClr>
            </a:gs>
            <a:gs pos="25000">
              <a:schemeClr val="accent3">
                <a:hueOff val="-31567"/>
                <a:satOff val="-8928"/>
                <a:lumOff val="-3883"/>
                <a:alphaOff val="0"/>
                <a:tint val="96000"/>
                <a:shade val="80000"/>
                <a:satMod val="105000"/>
              </a:schemeClr>
            </a:gs>
            <a:gs pos="38000">
              <a:schemeClr val="accent3">
                <a:hueOff val="-31567"/>
                <a:satOff val="-8928"/>
                <a:lumOff val="-3883"/>
                <a:alphaOff val="0"/>
                <a:tint val="96000"/>
                <a:shade val="59000"/>
                <a:satMod val="120000"/>
              </a:schemeClr>
            </a:gs>
            <a:gs pos="55000">
              <a:schemeClr val="accent3">
                <a:hueOff val="-31567"/>
                <a:satOff val="-8928"/>
                <a:lumOff val="-3883"/>
                <a:alphaOff val="0"/>
                <a:tint val="100000"/>
                <a:shade val="57000"/>
                <a:satMod val="120000"/>
              </a:schemeClr>
            </a:gs>
            <a:gs pos="80000">
              <a:schemeClr val="accent3">
                <a:hueOff val="-31567"/>
                <a:satOff val="-8928"/>
                <a:lumOff val="-3883"/>
                <a:alphaOff val="0"/>
                <a:tint val="100000"/>
                <a:shade val="56000"/>
                <a:satMod val="145000"/>
              </a:schemeClr>
            </a:gs>
            <a:gs pos="88000">
              <a:schemeClr val="accent3">
                <a:hueOff val="-31567"/>
                <a:satOff val="-8928"/>
                <a:lumOff val="-3883"/>
                <a:alphaOff val="0"/>
                <a:tint val="100000"/>
                <a:shade val="63000"/>
                <a:satMod val="160000"/>
              </a:schemeClr>
            </a:gs>
            <a:gs pos="100000">
              <a:schemeClr val="accent3">
                <a:hueOff val="-31567"/>
                <a:satOff val="-8928"/>
                <a:lumOff val="-3883"/>
                <a:alphaOff val="0"/>
                <a:tint val="99000"/>
                <a:shade val="100000"/>
                <a:satMod val="155000"/>
              </a:schemeClr>
            </a:gs>
          </a:gsLst>
          <a:lin ang="5400000" scaled="0"/>
        </a:gradFill>
        <a:ln w="9525" cap="flat" cmpd="sng" algn="ctr">
          <a:solidFill>
            <a:schemeClr val="accent3">
              <a:hueOff val="-31567"/>
              <a:satOff val="-8928"/>
              <a:lumOff val="-3883"/>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B8346A7-398C-441A-B057-DC5DF38D5800}">
      <dsp:nvSpPr>
        <dsp:cNvPr id="0" name=""/>
        <dsp:cNvSpPr/>
      </dsp:nvSpPr>
      <dsp:spPr>
        <a:xfrm>
          <a:off x="3742499" y="2917896"/>
          <a:ext cx="1779484" cy="1408265"/>
        </a:xfrm>
        <a:prstGeom prst="chevron">
          <a:avLst>
            <a:gd name="adj" fmla="val 70610"/>
          </a:avLst>
        </a:prstGeom>
        <a:gradFill rotWithShape="0">
          <a:gsLst>
            <a:gs pos="0">
              <a:schemeClr val="accent3">
                <a:hueOff val="-35074"/>
                <a:satOff val="-9920"/>
                <a:lumOff val="-4314"/>
                <a:alphaOff val="0"/>
                <a:tint val="73000"/>
                <a:shade val="100000"/>
                <a:satMod val="150000"/>
              </a:schemeClr>
            </a:gs>
            <a:gs pos="25000">
              <a:schemeClr val="accent3">
                <a:hueOff val="-35074"/>
                <a:satOff val="-9920"/>
                <a:lumOff val="-4314"/>
                <a:alphaOff val="0"/>
                <a:tint val="96000"/>
                <a:shade val="80000"/>
                <a:satMod val="105000"/>
              </a:schemeClr>
            </a:gs>
            <a:gs pos="38000">
              <a:schemeClr val="accent3">
                <a:hueOff val="-35074"/>
                <a:satOff val="-9920"/>
                <a:lumOff val="-4314"/>
                <a:alphaOff val="0"/>
                <a:tint val="96000"/>
                <a:shade val="59000"/>
                <a:satMod val="120000"/>
              </a:schemeClr>
            </a:gs>
            <a:gs pos="55000">
              <a:schemeClr val="accent3">
                <a:hueOff val="-35074"/>
                <a:satOff val="-9920"/>
                <a:lumOff val="-4314"/>
                <a:alphaOff val="0"/>
                <a:tint val="100000"/>
                <a:shade val="57000"/>
                <a:satMod val="120000"/>
              </a:schemeClr>
            </a:gs>
            <a:gs pos="80000">
              <a:schemeClr val="accent3">
                <a:hueOff val="-35074"/>
                <a:satOff val="-9920"/>
                <a:lumOff val="-4314"/>
                <a:alphaOff val="0"/>
                <a:tint val="100000"/>
                <a:shade val="56000"/>
                <a:satMod val="145000"/>
              </a:schemeClr>
            </a:gs>
            <a:gs pos="88000">
              <a:schemeClr val="accent3">
                <a:hueOff val="-35074"/>
                <a:satOff val="-9920"/>
                <a:lumOff val="-4314"/>
                <a:alphaOff val="0"/>
                <a:tint val="100000"/>
                <a:shade val="63000"/>
                <a:satMod val="160000"/>
              </a:schemeClr>
            </a:gs>
            <a:gs pos="100000">
              <a:schemeClr val="accent3">
                <a:hueOff val="-35074"/>
                <a:satOff val="-9920"/>
                <a:lumOff val="-4314"/>
                <a:alphaOff val="0"/>
                <a:tint val="99000"/>
                <a:shade val="100000"/>
                <a:satMod val="155000"/>
              </a:schemeClr>
            </a:gs>
          </a:gsLst>
          <a:lin ang="5400000" scaled="0"/>
        </a:gradFill>
        <a:ln w="9525" cap="flat" cmpd="sng" algn="ctr">
          <a:solidFill>
            <a:schemeClr val="accent3">
              <a:hueOff val="-35074"/>
              <a:satOff val="-9920"/>
              <a:lumOff val="-4314"/>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650B64B-E0C1-42E1-B0B5-E5871230AF01}">
      <dsp:nvSpPr>
        <dsp:cNvPr id="0" name=""/>
        <dsp:cNvSpPr/>
      </dsp:nvSpPr>
      <dsp:spPr>
        <a:xfrm>
          <a:off x="4812218" y="2917896"/>
          <a:ext cx="1779484" cy="1408265"/>
        </a:xfrm>
        <a:prstGeom prst="chevron">
          <a:avLst>
            <a:gd name="adj" fmla="val 70610"/>
          </a:avLst>
        </a:prstGeom>
        <a:gradFill rotWithShape="0">
          <a:gsLst>
            <a:gs pos="0">
              <a:schemeClr val="accent3">
                <a:hueOff val="-38581"/>
                <a:satOff val="-10911"/>
                <a:lumOff val="-4745"/>
                <a:alphaOff val="0"/>
                <a:tint val="73000"/>
                <a:shade val="100000"/>
                <a:satMod val="150000"/>
              </a:schemeClr>
            </a:gs>
            <a:gs pos="25000">
              <a:schemeClr val="accent3">
                <a:hueOff val="-38581"/>
                <a:satOff val="-10911"/>
                <a:lumOff val="-4745"/>
                <a:alphaOff val="0"/>
                <a:tint val="96000"/>
                <a:shade val="80000"/>
                <a:satMod val="105000"/>
              </a:schemeClr>
            </a:gs>
            <a:gs pos="38000">
              <a:schemeClr val="accent3">
                <a:hueOff val="-38581"/>
                <a:satOff val="-10911"/>
                <a:lumOff val="-4745"/>
                <a:alphaOff val="0"/>
                <a:tint val="96000"/>
                <a:shade val="59000"/>
                <a:satMod val="120000"/>
              </a:schemeClr>
            </a:gs>
            <a:gs pos="55000">
              <a:schemeClr val="accent3">
                <a:hueOff val="-38581"/>
                <a:satOff val="-10911"/>
                <a:lumOff val="-4745"/>
                <a:alphaOff val="0"/>
                <a:tint val="100000"/>
                <a:shade val="57000"/>
                <a:satMod val="120000"/>
              </a:schemeClr>
            </a:gs>
            <a:gs pos="80000">
              <a:schemeClr val="accent3">
                <a:hueOff val="-38581"/>
                <a:satOff val="-10911"/>
                <a:lumOff val="-4745"/>
                <a:alphaOff val="0"/>
                <a:tint val="100000"/>
                <a:shade val="56000"/>
                <a:satMod val="145000"/>
              </a:schemeClr>
            </a:gs>
            <a:gs pos="88000">
              <a:schemeClr val="accent3">
                <a:hueOff val="-38581"/>
                <a:satOff val="-10911"/>
                <a:lumOff val="-4745"/>
                <a:alphaOff val="0"/>
                <a:tint val="100000"/>
                <a:shade val="63000"/>
                <a:satMod val="160000"/>
              </a:schemeClr>
            </a:gs>
            <a:gs pos="100000">
              <a:schemeClr val="accent3">
                <a:hueOff val="-38581"/>
                <a:satOff val="-10911"/>
                <a:lumOff val="-4745"/>
                <a:alphaOff val="0"/>
                <a:tint val="99000"/>
                <a:shade val="100000"/>
                <a:satMod val="155000"/>
              </a:schemeClr>
            </a:gs>
          </a:gsLst>
          <a:lin ang="5400000" scaled="0"/>
        </a:gradFill>
        <a:ln w="9525" cap="flat" cmpd="sng" algn="ctr">
          <a:solidFill>
            <a:schemeClr val="accent3">
              <a:hueOff val="-38581"/>
              <a:satOff val="-10911"/>
              <a:lumOff val="-4745"/>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EC93243-5EE4-4897-83EA-913F197A61F2}">
      <dsp:nvSpPr>
        <dsp:cNvPr id="0" name=""/>
        <dsp:cNvSpPr/>
      </dsp:nvSpPr>
      <dsp:spPr>
        <a:xfrm>
          <a:off x="5881091" y="2917896"/>
          <a:ext cx="1779484" cy="1408265"/>
        </a:xfrm>
        <a:prstGeom prst="chevron">
          <a:avLst>
            <a:gd name="adj" fmla="val 70610"/>
          </a:avLst>
        </a:prstGeom>
        <a:gradFill rotWithShape="0">
          <a:gsLst>
            <a:gs pos="0">
              <a:schemeClr val="accent3">
                <a:hueOff val="-42089"/>
                <a:satOff val="-11903"/>
                <a:lumOff val="-5177"/>
                <a:alphaOff val="0"/>
                <a:tint val="73000"/>
                <a:shade val="100000"/>
                <a:satMod val="150000"/>
              </a:schemeClr>
            </a:gs>
            <a:gs pos="25000">
              <a:schemeClr val="accent3">
                <a:hueOff val="-42089"/>
                <a:satOff val="-11903"/>
                <a:lumOff val="-5177"/>
                <a:alphaOff val="0"/>
                <a:tint val="96000"/>
                <a:shade val="80000"/>
                <a:satMod val="105000"/>
              </a:schemeClr>
            </a:gs>
            <a:gs pos="38000">
              <a:schemeClr val="accent3">
                <a:hueOff val="-42089"/>
                <a:satOff val="-11903"/>
                <a:lumOff val="-5177"/>
                <a:alphaOff val="0"/>
                <a:tint val="96000"/>
                <a:shade val="59000"/>
                <a:satMod val="120000"/>
              </a:schemeClr>
            </a:gs>
            <a:gs pos="55000">
              <a:schemeClr val="accent3">
                <a:hueOff val="-42089"/>
                <a:satOff val="-11903"/>
                <a:lumOff val="-5177"/>
                <a:alphaOff val="0"/>
                <a:tint val="100000"/>
                <a:shade val="57000"/>
                <a:satMod val="120000"/>
              </a:schemeClr>
            </a:gs>
            <a:gs pos="80000">
              <a:schemeClr val="accent3">
                <a:hueOff val="-42089"/>
                <a:satOff val="-11903"/>
                <a:lumOff val="-5177"/>
                <a:alphaOff val="0"/>
                <a:tint val="100000"/>
                <a:shade val="56000"/>
                <a:satMod val="145000"/>
              </a:schemeClr>
            </a:gs>
            <a:gs pos="88000">
              <a:schemeClr val="accent3">
                <a:hueOff val="-42089"/>
                <a:satOff val="-11903"/>
                <a:lumOff val="-5177"/>
                <a:alphaOff val="0"/>
                <a:tint val="100000"/>
                <a:shade val="63000"/>
                <a:satMod val="160000"/>
              </a:schemeClr>
            </a:gs>
            <a:gs pos="100000">
              <a:schemeClr val="accent3">
                <a:hueOff val="-42089"/>
                <a:satOff val="-11903"/>
                <a:lumOff val="-5177"/>
                <a:alphaOff val="0"/>
                <a:tint val="99000"/>
                <a:shade val="100000"/>
                <a:satMod val="155000"/>
              </a:schemeClr>
            </a:gs>
          </a:gsLst>
          <a:lin ang="5400000" scaled="0"/>
        </a:gradFill>
        <a:ln w="9525" cap="flat" cmpd="sng" algn="ctr">
          <a:solidFill>
            <a:schemeClr val="accent3">
              <a:hueOff val="-42089"/>
              <a:satOff val="-11903"/>
              <a:lumOff val="-5177"/>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94EBD9C-8895-461A-B2A5-7EF2BE4887D3}">
      <dsp:nvSpPr>
        <dsp:cNvPr id="0" name=""/>
        <dsp:cNvSpPr/>
      </dsp:nvSpPr>
      <dsp:spPr>
        <a:xfrm>
          <a:off x="6950810" y="2917896"/>
          <a:ext cx="1779484" cy="1408265"/>
        </a:xfrm>
        <a:prstGeom prst="chevron">
          <a:avLst>
            <a:gd name="adj" fmla="val 70610"/>
          </a:avLst>
        </a:prstGeom>
        <a:gradFill rotWithShape="0">
          <a:gsLst>
            <a:gs pos="0">
              <a:schemeClr val="accent3">
                <a:hueOff val="-45596"/>
                <a:satOff val="-12895"/>
                <a:lumOff val="-5608"/>
                <a:alphaOff val="0"/>
                <a:tint val="73000"/>
                <a:shade val="100000"/>
                <a:satMod val="150000"/>
              </a:schemeClr>
            </a:gs>
            <a:gs pos="25000">
              <a:schemeClr val="accent3">
                <a:hueOff val="-45596"/>
                <a:satOff val="-12895"/>
                <a:lumOff val="-5608"/>
                <a:alphaOff val="0"/>
                <a:tint val="96000"/>
                <a:shade val="80000"/>
                <a:satMod val="105000"/>
              </a:schemeClr>
            </a:gs>
            <a:gs pos="38000">
              <a:schemeClr val="accent3">
                <a:hueOff val="-45596"/>
                <a:satOff val="-12895"/>
                <a:lumOff val="-5608"/>
                <a:alphaOff val="0"/>
                <a:tint val="96000"/>
                <a:shade val="59000"/>
                <a:satMod val="120000"/>
              </a:schemeClr>
            </a:gs>
            <a:gs pos="55000">
              <a:schemeClr val="accent3">
                <a:hueOff val="-45596"/>
                <a:satOff val="-12895"/>
                <a:lumOff val="-5608"/>
                <a:alphaOff val="0"/>
                <a:tint val="100000"/>
                <a:shade val="57000"/>
                <a:satMod val="120000"/>
              </a:schemeClr>
            </a:gs>
            <a:gs pos="80000">
              <a:schemeClr val="accent3">
                <a:hueOff val="-45596"/>
                <a:satOff val="-12895"/>
                <a:lumOff val="-5608"/>
                <a:alphaOff val="0"/>
                <a:tint val="100000"/>
                <a:shade val="56000"/>
                <a:satMod val="145000"/>
              </a:schemeClr>
            </a:gs>
            <a:gs pos="88000">
              <a:schemeClr val="accent3">
                <a:hueOff val="-45596"/>
                <a:satOff val="-12895"/>
                <a:lumOff val="-5608"/>
                <a:alphaOff val="0"/>
                <a:tint val="100000"/>
                <a:shade val="63000"/>
                <a:satMod val="160000"/>
              </a:schemeClr>
            </a:gs>
            <a:gs pos="100000">
              <a:schemeClr val="accent3">
                <a:hueOff val="-45596"/>
                <a:satOff val="-12895"/>
                <a:lumOff val="-5608"/>
                <a:alphaOff val="0"/>
                <a:tint val="99000"/>
                <a:shade val="100000"/>
                <a:satMod val="155000"/>
              </a:schemeClr>
            </a:gs>
          </a:gsLst>
          <a:lin ang="5400000" scaled="0"/>
        </a:gradFill>
        <a:ln w="9525" cap="flat" cmpd="sng" algn="ctr">
          <a:solidFill>
            <a:schemeClr val="accent3">
              <a:hueOff val="-45596"/>
              <a:satOff val="-12895"/>
              <a:lumOff val="-5608"/>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1D51699-ACA6-4DDF-AC3A-44EFA9D0AB02}">
      <dsp:nvSpPr>
        <dsp:cNvPr id="0" name=""/>
        <dsp:cNvSpPr/>
      </dsp:nvSpPr>
      <dsp:spPr>
        <a:xfrm>
          <a:off x="162185" y="3058722"/>
          <a:ext cx="8449191" cy="1126612"/>
        </a:xfrm>
        <a:prstGeom prst="rect">
          <a:avLst/>
        </a:prstGeom>
        <a:solidFill>
          <a:schemeClr val="lt1">
            <a:hueOff val="0"/>
            <a:satOff val="0"/>
            <a:lumOff val="0"/>
            <a:alphaOff val="0"/>
          </a:schemeClr>
        </a:solidFill>
        <a:ln w="9525" cap="flat" cmpd="sng" algn="ctr">
          <a:solidFill>
            <a:schemeClr val="accent3">
              <a:hueOff val="-35074"/>
              <a:satOff val="-9920"/>
              <a:lumOff val="-4314"/>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just" defTabSz="800100">
            <a:lnSpc>
              <a:spcPct val="90000"/>
            </a:lnSpc>
            <a:spcBef>
              <a:spcPct val="0"/>
            </a:spcBef>
            <a:spcAft>
              <a:spcPct val="35000"/>
            </a:spcAft>
          </a:pPr>
          <a:r>
            <a:rPr lang="es-CO" sz="1800" kern="1200" dirty="0" smtClean="0"/>
            <a:t>La clasificación de la documentación está legalmente preestablecida desde el siglo pasado para los documentos de los ministerios, departamentos, municipios y hospitales.</a:t>
          </a:r>
          <a:endParaRPr lang="es-CO" sz="1800" kern="1200" dirty="0"/>
        </a:p>
      </dsp:txBody>
      <dsp:txXfrm>
        <a:off x="162185" y="3058722"/>
        <a:ext cx="8449191" cy="1126612"/>
      </dsp:txXfrm>
    </dsp:sp>
    <dsp:sp modelId="{EC881F4B-464B-4508-A135-2CBE1E8426A0}">
      <dsp:nvSpPr>
        <dsp:cNvPr id="0" name=""/>
        <dsp:cNvSpPr/>
      </dsp:nvSpPr>
      <dsp:spPr>
        <a:xfrm>
          <a:off x="162185" y="4450689"/>
          <a:ext cx="8488824" cy="691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just" defTabSz="711200">
            <a:lnSpc>
              <a:spcPct val="90000"/>
            </a:lnSpc>
            <a:spcBef>
              <a:spcPct val="0"/>
            </a:spcBef>
            <a:spcAft>
              <a:spcPct val="35000"/>
            </a:spcAft>
          </a:pPr>
          <a:r>
            <a:rPr lang="es-CO" sz="1600" kern="1200" dirty="0" smtClean="0"/>
            <a:t>La aparición de los documentos informáticos han facilitado una concienciación sobre la necesidad de un cambio: el </a:t>
          </a:r>
          <a:r>
            <a:rPr lang="es-CO" sz="1600" i="1" kern="1200" dirty="0" err="1" smtClean="0"/>
            <a:t>préarchivage</a:t>
          </a:r>
          <a:r>
            <a:rPr lang="es-CO" sz="1600" i="1" kern="1200" dirty="0" smtClean="0"/>
            <a:t> </a:t>
          </a:r>
          <a:r>
            <a:rPr lang="es-CO" sz="1600" i="0" kern="1200" dirty="0" smtClean="0"/>
            <a:t> tradicional no puede aplicarse sobre los nuevos soportes.</a:t>
          </a:r>
          <a:endParaRPr lang="es-CO" sz="1600" kern="1200" dirty="0"/>
        </a:p>
      </dsp:txBody>
      <dsp:txXfrm>
        <a:off x="162185" y="4450689"/>
        <a:ext cx="8488824" cy="691330"/>
      </dsp:txXfrm>
    </dsp:sp>
    <dsp:sp modelId="{4043F199-BF7A-4A70-9F41-0A98488FA155}">
      <dsp:nvSpPr>
        <dsp:cNvPr id="0" name=""/>
        <dsp:cNvSpPr/>
      </dsp:nvSpPr>
      <dsp:spPr>
        <a:xfrm>
          <a:off x="535034" y="5142019"/>
          <a:ext cx="1779484" cy="1408265"/>
        </a:xfrm>
        <a:prstGeom prst="chevron">
          <a:avLst>
            <a:gd name="adj" fmla="val 70610"/>
          </a:avLst>
        </a:prstGeom>
        <a:gradFill rotWithShape="0">
          <a:gsLst>
            <a:gs pos="0">
              <a:schemeClr val="accent3">
                <a:hueOff val="-49104"/>
                <a:satOff val="-13887"/>
                <a:lumOff val="-6040"/>
                <a:alphaOff val="0"/>
                <a:tint val="73000"/>
                <a:shade val="100000"/>
                <a:satMod val="150000"/>
              </a:schemeClr>
            </a:gs>
            <a:gs pos="25000">
              <a:schemeClr val="accent3">
                <a:hueOff val="-49104"/>
                <a:satOff val="-13887"/>
                <a:lumOff val="-6040"/>
                <a:alphaOff val="0"/>
                <a:tint val="96000"/>
                <a:shade val="80000"/>
                <a:satMod val="105000"/>
              </a:schemeClr>
            </a:gs>
            <a:gs pos="38000">
              <a:schemeClr val="accent3">
                <a:hueOff val="-49104"/>
                <a:satOff val="-13887"/>
                <a:lumOff val="-6040"/>
                <a:alphaOff val="0"/>
                <a:tint val="96000"/>
                <a:shade val="59000"/>
                <a:satMod val="120000"/>
              </a:schemeClr>
            </a:gs>
            <a:gs pos="55000">
              <a:schemeClr val="accent3">
                <a:hueOff val="-49104"/>
                <a:satOff val="-13887"/>
                <a:lumOff val="-6040"/>
                <a:alphaOff val="0"/>
                <a:tint val="100000"/>
                <a:shade val="57000"/>
                <a:satMod val="120000"/>
              </a:schemeClr>
            </a:gs>
            <a:gs pos="80000">
              <a:schemeClr val="accent3">
                <a:hueOff val="-49104"/>
                <a:satOff val="-13887"/>
                <a:lumOff val="-6040"/>
                <a:alphaOff val="0"/>
                <a:tint val="100000"/>
                <a:shade val="56000"/>
                <a:satMod val="145000"/>
              </a:schemeClr>
            </a:gs>
            <a:gs pos="88000">
              <a:schemeClr val="accent3">
                <a:hueOff val="-49104"/>
                <a:satOff val="-13887"/>
                <a:lumOff val="-6040"/>
                <a:alphaOff val="0"/>
                <a:tint val="100000"/>
                <a:shade val="63000"/>
                <a:satMod val="160000"/>
              </a:schemeClr>
            </a:gs>
            <a:gs pos="100000">
              <a:schemeClr val="accent3">
                <a:hueOff val="-49104"/>
                <a:satOff val="-13887"/>
                <a:lumOff val="-6040"/>
                <a:alphaOff val="0"/>
                <a:tint val="99000"/>
                <a:shade val="100000"/>
                <a:satMod val="155000"/>
              </a:schemeClr>
            </a:gs>
          </a:gsLst>
          <a:lin ang="5400000" scaled="0"/>
        </a:gradFill>
        <a:ln w="9525" cap="flat" cmpd="sng" algn="ctr">
          <a:solidFill>
            <a:schemeClr val="accent3">
              <a:hueOff val="-49104"/>
              <a:satOff val="-13887"/>
              <a:lumOff val="-604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1A5C77D-6090-4AA5-96EC-BD7D96C194D9}">
      <dsp:nvSpPr>
        <dsp:cNvPr id="0" name=""/>
        <dsp:cNvSpPr/>
      </dsp:nvSpPr>
      <dsp:spPr>
        <a:xfrm>
          <a:off x="1603908" y="5142019"/>
          <a:ext cx="1779484" cy="1408265"/>
        </a:xfrm>
        <a:prstGeom prst="chevron">
          <a:avLst>
            <a:gd name="adj" fmla="val 70610"/>
          </a:avLst>
        </a:prstGeom>
        <a:gradFill rotWithShape="0">
          <a:gsLst>
            <a:gs pos="0">
              <a:schemeClr val="accent3">
                <a:hueOff val="-52611"/>
                <a:satOff val="-14879"/>
                <a:lumOff val="-6471"/>
                <a:alphaOff val="0"/>
                <a:tint val="73000"/>
                <a:shade val="100000"/>
                <a:satMod val="150000"/>
              </a:schemeClr>
            </a:gs>
            <a:gs pos="25000">
              <a:schemeClr val="accent3">
                <a:hueOff val="-52611"/>
                <a:satOff val="-14879"/>
                <a:lumOff val="-6471"/>
                <a:alphaOff val="0"/>
                <a:tint val="96000"/>
                <a:shade val="80000"/>
                <a:satMod val="105000"/>
              </a:schemeClr>
            </a:gs>
            <a:gs pos="38000">
              <a:schemeClr val="accent3">
                <a:hueOff val="-52611"/>
                <a:satOff val="-14879"/>
                <a:lumOff val="-6471"/>
                <a:alphaOff val="0"/>
                <a:tint val="96000"/>
                <a:shade val="59000"/>
                <a:satMod val="120000"/>
              </a:schemeClr>
            </a:gs>
            <a:gs pos="55000">
              <a:schemeClr val="accent3">
                <a:hueOff val="-52611"/>
                <a:satOff val="-14879"/>
                <a:lumOff val="-6471"/>
                <a:alphaOff val="0"/>
                <a:tint val="100000"/>
                <a:shade val="57000"/>
                <a:satMod val="120000"/>
              </a:schemeClr>
            </a:gs>
            <a:gs pos="80000">
              <a:schemeClr val="accent3">
                <a:hueOff val="-52611"/>
                <a:satOff val="-14879"/>
                <a:lumOff val="-6471"/>
                <a:alphaOff val="0"/>
                <a:tint val="100000"/>
                <a:shade val="56000"/>
                <a:satMod val="145000"/>
              </a:schemeClr>
            </a:gs>
            <a:gs pos="88000">
              <a:schemeClr val="accent3">
                <a:hueOff val="-52611"/>
                <a:satOff val="-14879"/>
                <a:lumOff val="-6471"/>
                <a:alphaOff val="0"/>
                <a:tint val="100000"/>
                <a:shade val="63000"/>
                <a:satMod val="160000"/>
              </a:schemeClr>
            </a:gs>
            <a:gs pos="100000">
              <a:schemeClr val="accent3">
                <a:hueOff val="-52611"/>
                <a:satOff val="-14879"/>
                <a:lumOff val="-6471"/>
                <a:alphaOff val="0"/>
                <a:tint val="99000"/>
                <a:shade val="100000"/>
                <a:satMod val="155000"/>
              </a:schemeClr>
            </a:gs>
          </a:gsLst>
          <a:lin ang="5400000" scaled="0"/>
        </a:gradFill>
        <a:ln w="9525" cap="flat" cmpd="sng" algn="ctr">
          <a:solidFill>
            <a:schemeClr val="accent3">
              <a:hueOff val="-52611"/>
              <a:satOff val="-14879"/>
              <a:lumOff val="-6471"/>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8C0DFD1-41F7-475A-98AF-803B8656EF57}">
      <dsp:nvSpPr>
        <dsp:cNvPr id="0" name=""/>
        <dsp:cNvSpPr/>
      </dsp:nvSpPr>
      <dsp:spPr>
        <a:xfrm>
          <a:off x="2673626" y="5142019"/>
          <a:ext cx="1779484" cy="1408265"/>
        </a:xfrm>
        <a:prstGeom prst="chevron">
          <a:avLst>
            <a:gd name="adj" fmla="val 70610"/>
          </a:avLst>
        </a:prstGeom>
        <a:gradFill rotWithShape="0">
          <a:gsLst>
            <a:gs pos="0">
              <a:schemeClr val="accent3">
                <a:hueOff val="-56119"/>
                <a:satOff val="-15871"/>
                <a:lumOff val="-6902"/>
                <a:alphaOff val="0"/>
                <a:tint val="73000"/>
                <a:shade val="100000"/>
                <a:satMod val="150000"/>
              </a:schemeClr>
            </a:gs>
            <a:gs pos="25000">
              <a:schemeClr val="accent3">
                <a:hueOff val="-56119"/>
                <a:satOff val="-15871"/>
                <a:lumOff val="-6902"/>
                <a:alphaOff val="0"/>
                <a:tint val="96000"/>
                <a:shade val="80000"/>
                <a:satMod val="105000"/>
              </a:schemeClr>
            </a:gs>
            <a:gs pos="38000">
              <a:schemeClr val="accent3">
                <a:hueOff val="-56119"/>
                <a:satOff val="-15871"/>
                <a:lumOff val="-6902"/>
                <a:alphaOff val="0"/>
                <a:tint val="96000"/>
                <a:shade val="59000"/>
                <a:satMod val="120000"/>
              </a:schemeClr>
            </a:gs>
            <a:gs pos="55000">
              <a:schemeClr val="accent3">
                <a:hueOff val="-56119"/>
                <a:satOff val="-15871"/>
                <a:lumOff val="-6902"/>
                <a:alphaOff val="0"/>
                <a:tint val="100000"/>
                <a:shade val="57000"/>
                <a:satMod val="120000"/>
              </a:schemeClr>
            </a:gs>
            <a:gs pos="80000">
              <a:schemeClr val="accent3">
                <a:hueOff val="-56119"/>
                <a:satOff val="-15871"/>
                <a:lumOff val="-6902"/>
                <a:alphaOff val="0"/>
                <a:tint val="100000"/>
                <a:shade val="56000"/>
                <a:satMod val="145000"/>
              </a:schemeClr>
            </a:gs>
            <a:gs pos="88000">
              <a:schemeClr val="accent3">
                <a:hueOff val="-56119"/>
                <a:satOff val="-15871"/>
                <a:lumOff val="-6902"/>
                <a:alphaOff val="0"/>
                <a:tint val="100000"/>
                <a:shade val="63000"/>
                <a:satMod val="160000"/>
              </a:schemeClr>
            </a:gs>
            <a:gs pos="100000">
              <a:schemeClr val="accent3">
                <a:hueOff val="-56119"/>
                <a:satOff val="-15871"/>
                <a:lumOff val="-6902"/>
                <a:alphaOff val="0"/>
                <a:tint val="99000"/>
                <a:shade val="100000"/>
                <a:satMod val="155000"/>
              </a:schemeClr>
            </a:gs>
          </a:gsLst>
          <a:lin ang="5400000" scaled="0"/>
        </a:gradFill>
        <a:ln w="9525" cap="flat" cmpd="sng" algn="ctr">
          <a:solidFill>
            <a:schemeClr val="accent3">
              <a:hueOff val="-56119"/>
              <a:satOff val="-15871"/>
              <a:lumOff val="-6902"/>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0F8AFF6-57ED-4BC8-8ABE-8F8444E7F2EC}">
      <dsp:nvSpPr>
        <dsp:cNvPr id="0" name=""/>
        <dsp:cNvSpPr/>
      </dsp:nvSpPr>
      <dsp:spPr>
        <a:xfrm>
          <a:off x="3742499" y="5142019"/>
          <a:ext cx="1779484" cy="1408265"/>
        </a:xfrm>
        <a:prstGeom prst="chevron">
          <a:avLst>
            <a:gd name="adj" fmla="val 70610"/>
          </a:avLst>
        </a:prstGeom>
        <a:gradFill rotWithShape="0">
          <a:gsLst>
            <a:gs pos="0">
              <a:schemeClr val="accent3">
                <a:hueOff val="-59626"/>
                <a:satOff val="-16863"/>
                <a:lumOff val="-7334"/>
                <a:alphaOff val="0"/>
                <a:tint val="73000"/>
                <a:shade val="100000"/>
                <a:satMod val="150000"/>
              </a:schemeClr>
            </a:gs>
            <a:gs pos="25000">
              <a:schemeClr val="accent3">
                <a:hueOff val="-59626"/>
                <a:satOff val="-16863"/>
                <a:lumOff val="-7334"/>
                <a:alphaOff val="0"/>
                <a:tint val="96000"/>
                <a:shade val="80000"/>
                <a:satMod val="105000"/>
              </a:schemeClr>
            </a:gs>
            <a:gs pos="38000">
              <a:schemeClr val="accent3">
                <a:hueOff val="-59626"/>
                <a:satOff val="-16863"/>
                <a:lumOff val="-7334"/>
                <a:alphaOff val="0"/>
                <a:tint val="96000"/>
                <a:shade val="59000"/>
                <a:satMod val="120000"/>
              </a:schemeClr>
            </a:gs>
            <a:gs pos="55000">
              <a:schemeClr val="accent3">
                <a:hueOff val="-59626"/>
                <a:satOff val="-16863"/>
                <a:lumOff val="-7334"/>
                <a:alphaOff val="0"/>
                <a:tint val="100000"/>
                <a:shade val="57000"/>
                <a:satMod val="120000"/>
              </a:schemeClr>
            </a:gs>
            <a:gs pos="80000">
              <a:schemeClr val="accent3">
                <a:hueOff val="-59626"/>
                <a:satOff val="-16863"/>
                <a:lumOff val="-7334"/>
                <a:alphaOff val="0"/>
                <a:tint val="100000"/>
                <a:shade val="56000"/>
                <a:satMod val="145000"/>
              </a:schemeClr>
            </a:gs>
            <a:gs pos="88000">
              <a:schemeClr val="accent3">
                <a:hueOff val="-59626"/>
                <a:satOff val="-16863"/>
                <a:lumOff val="-7334"/>
                <a:alphaOff val="0"/>
                <a:tint val="100000"/>
                <a:shade val="63000"/>
                <a:satMod val="160000"/>
              </a:schemeClr>
            </a:gs>
            <a:gs pos="100000">
              <a:schemeClr val="accent3">
                <a:hueOff val="-59626"/>
                <a:satOff val="-16863"/>
                <a:lumOff val="-7334"/>
                <a:alphaOff val="0"/>
                <a:tint val="99000"/>
                <a:shade val="100000"/>
                <a:satMod val="155000"/>
              </a:schemeClr>
            </a:gs>
          </a:gsLst>
          <a:lin ang="5400000" scaled="0"/>
        </a:gradFill>
        <a:ln w="9525" cap="flat" cmpd="sng" algn="ctr">
          <a:solidFill>
            <a:schemeClr val="accent3">
              <a:hueOff val="-59626"/>
              <a:satOff val="-16863"/>
              <a:lumOff val="-7334"/>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9444585-44A3-4A4B-8ADC-6D84897A1738}">
      <dsp:nvSpPr>
        <dsp:cNvPr id="0" name=""/>
        <dsp:cNvSpPr/>
      </dsp:nvSpPr>
      <dsp:spPr>
        <a:xfrm>
          <a:off x="4812218" y="5142019"/>
          <a:ext cx="1779484" cy="1408265"/>
        </a:xfrm>
        <a:prstGeom prst="chevron">
          <a:avLst>
            <a:gd name="adj" fmla="val 70610"/>
          </a:avLst>
        </a:prstGeom>
        <a:gradFill rotWithShape="0">
          <a:gsLst>
            <a:gs pos="0">
              <a:schemeClr val="accent3">
                <a:hueOff val="-63133"/>
                <a:satOff val="-17855"/>
                <a:lumOff val="-7765"/>
                <a:alphaOff val="0"/>
                <a:tint val="73000"/>
                <a:shade val="100000"/>
                <a:satMod val="150000"/>
              </a:schemeClr>
            </a:gs>
            <a:gs pos="25000">
              <a:schemeClr val="accent3">
                <a:hueOff val="-63133"/>
                <a:satOff val="-17855"/>
                <a:lumOff val="-7765"/>
                <a:alphaOff val="0"/>
                <a:tint val="96000"/>
                <a:shade val="80000"/>
                <a:satMod val="105000"/>
              </a:schemeClr>
            </a:gs>
            <a:gs pos="38000">
              <a:schemeClr val="accent3">
                <a:hueOff val="-63133"/>
                <a:satOff val="-17855"/>
                <a:lumOff val="-7765"/>
                <a:alphaOff val="0"/>
                <a:tint val="96000"/>
                <a:shade val="59000"/>
                <a:satMod val="120000"/>
              </a:schemeClr>
            </a:gs>
            <a:gs pos="55000">
              <a:schemeClr val="accent3">
                <a:hueOff val="-63133"/>
                <a:satOff val="-17855"/>
                <a:lumOff val="-7765"/>
                <a:alphaOff val="0"/>
                <a:tint val="100000"/>
                <a:shade val="57000"/>
                <a:satMod val="120000"/>
              </a:schemeClr>
            </a:gs>
            <a:gs pos="80000">
              <a:schemeClr val="accent3">
                <a:hueOff val="-63133"/>
                <a:satOff val="-17855"/>
                <a:lumOff val="-7765"/>
                <a:alphaOff val="0"/>
                <a:tint val="100000"/>
                <a:shade val="56000"/>
                <a:satMod val="145000"/>
              </a:schemeClr>
            </a:gs>
            <a:gs pos="88000">
              <a:schemeClr val="accent3">
                <a:hueOff val="-63133"/>
                <a:satOff val="-17855"/>
                <a:lumOff val="-7765"/>
                <a:alphaOff val="0"/>
                <a:tint val="100000"/>
                <a:shade val="63000"/>
                <a:satMod val="160000"/>
              </a:schemeClr>
            </a:gs>
            <a:gs pos="100000">
              <a:schemeClr val="accent3">
                <a:hueOff val="-63133"/>
                <a:satOff val="-17855"/>
                <a:lumOff val="-7765"/>
                <a:alphaOff val="0"/>
                <a:tint val="99000"/>
                <a:shade val="100000"/>
                <a:satMod val="155000"/>
              </a:schemeClr>
            </a:gs>
          </a:gsLst>
          <a:lin ang="5400000" scaled="0"/>
        </a:gradFill>
        <a:ln w="9525" cap="flat" cmpd="sng" algn="ctr">
          <a:solidFill>
            <a:schemeClr val="accent3">
              <a:hueOff val="-63133"/>
              <a:satOff val="-17855"/>
              <a:lumOff val="-7765"/>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D691F68-03C3-4727-8286-E8697721285C}">
      <dsp:nvSpPr>
        <dsp:cNvPr id="0" name=""/>
        <dsp:cNvSpPr/>
      </dsp:nvSpPr>
      <dsp:spPr>
        <a:xfrm>
          <a:off x="5881091" y="5142019"/>
          <a:ext cx="1779484" cy="1408265"/>
        </a:xfrm>
        <a:prstGeom prst="chevron">
          <a:avLst>
            <a:gd name="adj" fmla="val 70610"/>
          </a:avLst>
        </a:prstGeom>
        <a:gradFill rotWithShape="0">
          <a:gsLst>
            <a:gs pos="0">
              <a:schemeClr val="accent3">
                <a:hueOff val="-66641"/>
                <a:satOff val="-18847"/>
                <a:lumOff val="-8197"/>
                <a:alphaOff val="0"/>
                <a:tint val="73000"/>
                <a:shade val="100000"/>
                <a:satMod val="150000"/>
              </a:schemeClr>
            </a:gs>
            <a:gs pos="25000">
              <a:schemeClr val="accent3">
                <a:hueOff val="-66641"/>
                <a:satOff val="-18847"/>
                <a:lumOff val="-8197"/>
                <a:alphaOff val="0"/>
                <a:tint val="96000"/>
                <a:shade val="80000"/>
                <a:satMod val="105000"/>
              </a:schemeClr>
            </a:gs>
            <a:gs pos="38000">
              <a:schemeClr val="accent3">
                <a:hueOff val="-66641"/>
                <a:satOff val="-18847"/>
                <a:lumOff val="-8197"/>
                <a:alphaOff val="0"/>
                <a:tint val="96000"/>
                <a:shade val="59000"/>
                <a:satMod val="120000"/>
              </a:schemeClr>
            </a:gs>
            <a:gs pos="55000">
              <a:schemeClr val="accent3">
                <a:hueOff val="-66641"/>
                <a:satOff val="-18847"/>
                <a:lumOff val="-8197"/>
                <a:alphaOff val="0"/>
                <a:tint val="100000"/>
                <a:shade val="57000"/>
                <a:satMod val="120000"/>
              </a:schemeClr>
            </a:gs>
            <a:gs pos="80000">
              <a:schemeClr val="accent3">
                <a:hueOff val="-66641"/>
                <a:satOff val="-18847"/>
                <a:lumOff val="-8197"/>
                <a:alphaOff val="0"/>
                <a:tint val="100000"/>
                <a:shade val="56000"/>
                <a:satMod val="145000"/>
              </a:schemeClr>
            </a:gs>
            <a:gs pos="88000">
              <a:schemeClr val="accent3">
                <a:hueOff val="-66641"/>
                <a:satOff val="-18847"/>
                <a:lumOff val="-8197"/>
                <a:alphaOff val="0"/>
                <a:tint val="100000"/>
                <a:shade val="63000"/>
                <a:satMod val="160000"/>
              </a:schemeClr>
            </a:gs>
            <a:gs pos="100000">
              <a:schemeClr val="accent3">
                <a:hueOff val="-66641"/>
                <a:satOff val="-18847"/>
                <a:lumOff val="-8197"/>
                <a:alphaOff val="0"/>
                <a:tint val="99000"/>
                <a:shade val="100000"/>
                <a:satMod val="155000"/>
              </a:schemeClr>
            </a:gs>
          </a:gsLst>
          <a:lin ang="5400000" scaled="0"/>
        </a:gradFill>
        <a:ln w="9525" cap="flat" cmpd="sng" algn="ctr">
          <a:solidFill>
            <a:schemeClr val="accent3">
              <a:hueOff val="-66641"/>
              <a:satOff val="-18847"/>
              <a:lumOff val="-8197"/>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B18F855-DE64-48F7-8102-3A6999AA3B87}">
      <dsp:nvSpPr>
        <dsp:cNvPr id="0" name=""/>
        <dsp:cNvSpPr/>
      </dsp:nvSpPr>
      <dsp:spPr>
        <a:xfrm>
          <a:off x="6950810" y="5142019"/>
          <a:ext cx="1779484" cy="1408265"/>
        </a:xfrm>
        <a:prstGeom prst="chevron">
          <a:avLst>
            <a:gd name="adj" fmla="val 70610"/>
          </a:avLst>
        </a:prstGeom>
        <a:gradFill rotWithShape="0">
          <a:gsLst>
            <a:gs pos="0">
              <a:schemeClr val="accent3">
                <a:hueOff val="-70148"/>
                <a:satOff val="-19839"/>
                <a:lumOff val="-8628"/>
                <a:alphaOff val="0"/>
                <a:tint val="73000"/>
                <a:shade val="100000"/>
                <a:satMod val="150000"/>
              </a:schemeClr>
            </a:gs>
            <a:gs pos="25000">
              <a:schemeClr val="accent3">
                <a:hueOff val="-70148"/>
                <a:satOff val="-19839"/>
                <a:lumOff val="-8628"/>
                <a:alphaOff val="0"/>
                <a:tint val="96000"/>
                <a:shade val="80000"/>
                <a:satMod val="105000"/>
              </a:schemeClr>
            </a:gs>
            <a:gs pos="38000">
              <a:schemeClr val="accent3">
                <a:hueOff val="-70148"/>
                <a:satOff val="-19839"/>
                <a:lumOff val="-8628"/>
                <a:alphaOff val="0"/>
                <a:tint val="96000"/>
                <a:shade val="59000"/>
                <a:satMod val="120000"/>
              </a:schemeClr>
            </a:gs>
            <a:gs pos="55000">
              <a:schemeClr val="accent3">
                <a:hueOff val="-70148"/>
                <a:satOff val="-19839"/>
                <a:lumOff val="-8628"/>
                <a:alphaOff val="0"/>
                <a:tint val="100000"/>
                <a:shade val="57000"/>
                <a:satMod val="120000"/>
              </a:schemeClr>
            </a:gs>
            <a:gs pos="80000">
              <a:schemeClr val="accent3">
                <a:hueOff val="-70148"/>
                <a:satOff val="-19839"/>
                <a:lumOff val="-8628"/>
                <a:alphaOff val="0"/>
                <a:tint val="100000"/>
                <a:shade val="56000"/>
                <a:satMod val="145000"/>
              </a:schemeClr>
            </a:gs>
            <a:gs pos="88000">
              <a:schemeClr val="accent3">
                <a:hueOff val="-70148"/>
                <a:satOff val="-19839"/>
                <a:lumOff val="-8628"/>
                <a:alphaOff val="0"/>
                <a:tint val="100000"/>
                <a:shade val="63000"/>
                <a:satMod val="160000"/>
              </a:schemeClr>
            </a:gs>
            <a:gs pos="100000">
              <a:schemeClr val="accent3">
                <a:hueOff val="-70148"/>
                <a:satOff val="-19839"/>
                <a:lumOff val="-8628"/>
                <a:alphaOff val="0"/>
                <a:tint val="99000"/>
                <a:shade val="100000"/>
                <a:satMod val="155000"/>
              </a:schemeClr>
            </a:gs>
          </a:gsLst>
          <a:lin ang="5400000" scaled="0"/>
        </a:gradFill>
        <a:ln w="9525" cap="flat" cmpd="sng" algn="ctr">
          <a:solidFill>
            <a:schemeClr val="accent3">
              <a:hueOff val="-70148"/>
              <a:satOff val="-19839"/>
              <a:lumOff val="-8628"/>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7F93181-29A6-4177-89E7-560A18FD6DFD}">
      <dsp:nvSpPr>
        <dsp:cNvPr id="0" name=""/>
        <dsp:cNvSpPr/>
      </dsp:nvSpPr>
      <dsp:spPr>
        <a:xfrm>
          <a:off x="162185" y="5282846"/>
          <a:ext cx="8449191" cy="1126612"/>
        </a:xfrm>
        <a:prstGeom prst="rect">
          <a:avLst/>
        </a:prstGeom>
        <a:solidFill>
          <a:schemeClr val="lt1">
            <a:hueOff val="0"/>
            <a:satOff val="0"/>
            <a:lumOff val="0"/>
            <a:alphaOff val="0"/>
          </a:schemeClr>
        </a:solidFill>
        <a:ln w="9525" cap="flat" cmpd="sng" algn="ctr">
          <a:solidFill>
            <a:schemeClr val="accent3">
              <a:hueOff val="-70148"/>
              <a:satOff val="-19839"/>
              <a:lumOff val="-8628"/>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just" defTabSz="800100">
            <a:lnSpc>
              <a:spcPct val="90000"/>
            </a:lnSpc>
            <a:spcBef>
              <a:spcPct val="0"/>
            </a:spcBef>
            <a:spcAft>
              <a:spcPct val="35000"/>
            </a:spcAft>
          </a:pPr>
          <a:r>
            <a:rPr lang="es-CO" sz="1800" kern="1200" dirty="0" smtClean="0"/>
            <a:t>Replanteamiento, sin descartar la intervención del archivero de una manera más directa en la fase activa del ciclo de vida de los documentos.</a:t>
          </a:r>
          <a:endParaRPr lang="es-CO" sz="1800" kern="1200" dirty="0"/>
        </a:p>
      </dsp:txBody>
      <dsp:txXfrm>
        <a:off x="162185" y="5282846"/>
        <a:ext cx="8449191" cy="11266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CA2A1F-C1D4-4185-BA05-E486A07127D7}" type="datetimeFigureOut">
              <a:rPr lang="es-CO" smtClean="0"/>
              <a:pPr/>
              <a:t>21/06/2016</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66FA9F-8E0C-4035-99DB-B8B1970D8F6E}" type="slidenum">
              <a:rPr lang="es-CO" smtClean="0"/>
              <a:pPr/>
              <a:t>‹Nº›</a:t>
            </a:fld>
            <a:endParaRPr lang="es-CO"/>
          </a:p>
        </p:txBody>
      </p:sp>
    </p:spTree>
    <p:extLst>
      <p:ext uri="{BB962C8B-B14F-4D97-AF65-F5344CB8AC3E}">
        <p14:creationId xmlns:p14="http://schemas.microsoft.com/office/powerpoint/2010/main" xmlns="" val="16063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1F5E62B-265D-48FF-AAE1-306B1C7A9FC4}" type="datetimeFigureOut">
              <a:rPr lang="es-CO" smtClean="0"/>
              <a:pPr/>
              <a:t>21/06/2016</a:t>
            </a:fld>
            <a:endParaRPr lang="es-CO"/>
          </a:p>
        </p:txBody>
      </p:sp>
      <p:sp>
        <p:nvSpPr>
          <p:cNvPr id="5" name="Footer Placeholder 4"/>
          <p:cNvSpPr>
            <a:spLocks noGrp="1"/>
          </p:cNvSpPr>
          <p:nvPr>
            <p:ph type="ftr" sz="quarter" idx="11"/>
          </p:nvPr>
        </p:nvSpPr>
        <p:spPr/>
        <p:txBody>
          <a:bodyPr/>
          <a:lstStyle/>
          <a:p>
            <a:endParaRPr lang="es-CO"/>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328AE51D-6A01-4AE0-A857-0256355FBAF6}" type="slidenum">
              <a:rPr lang="es-CO" smtClean="0"/>
              <a:pPr/>
              <a:t>‹Nº›</a:t>
            </a:fld>
            <a:endParaRPr lang="es-CO"/>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1F5E62B-265D-48FF-AAE1-306B1C7A9FC4}" type="datetimeFigureOut">
              <a:rPr lang="es-CO" smtClean="0"/>
              <a:pPr/>
              <a:t>21/06/2016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28AE51D-6A01-4AE0-A857-0256355FBAF6}"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1F5E62B-265D-48FF-AAE1-306B1C7A9FC4}" type="datetimeFigureOut">
              <a:rPr lang="es-CO" smtClean="0"/>
              <a:pPr/>
              <a:t>21/06/2016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28AE51D-6A01-4AE0-A857-0256355FBAF6}"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1F5E62B-265D-48FF-AAE1-306B1C7A9FC4}" type="datetimeFigureOut">
              <a:rPr lang="es-CO" smtClean="0"/>
              <a:pPr/>
              <a:t>21/06/2016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28AE51D-6A01-4AE0-A857-0256355FBAF6}"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1F5E62B-265D-48FF-AAE1-306B1C7A9FC4}" type="datetimeFigureOut">
              <a:rPr lang="es-CO" smtClean="0"/>
              <a:pPr/>
              <a:t>21/06/2016</a:t>
            </a:fld>
            <a:endParaRPr lang="es-CO"/>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28AE51D-6A01-4AE0-A857-0256355FBAF6}" type="slidenum">
              <a:rPr lang="es-CO" smtClean="0"/>
              <a:pPr/>
              <a:t>‹Nº›</a:t>
            </a:fld>
            <a:endParaRPr lang="es-CO"/>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s-ES" smtClean="0"/>
              <a:t>Haga clic para modificar el estilo de título del patrón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1F5E62B-265D-48FF-AAE1-306B1C7A9FC4}" type="datetimeFigureOut">
              <a:rPr lang="es-CO" smtClean="0"/>
              <a:pPr/>
              <a:t>21/06/2016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28AE51D-6A01-4AE0-A857-0256355FBAF6}"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1F5E62B-265D-48FF-AAE1-306B1C7A9FC4}" type="datetimeFigureOut">
              <a:rPr lang="es-CO" smtClean="0"/>
              <a:pPr/>
              <a:t>21/06/2016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328AE51D-6A01-4AE0-A857-0256355FBAF6}"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11F5E62B-265D-48FF-AAE1-306B1C7A9FC4}" type="datetimeFigureOut">
              <a:rPr lang="es-CO" smtClean="0"/>
              <a:pPr/>
              <a:t>21/06/2016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328AE51D-6A01-4AE0-A857-0256355FBAF6}"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1F5E62B-265D-48FF-AAE1-306B1C7A9FC4}" type="datetimeFigureOut">
              <a:rPr lang="es-CO" smtClean="0"/>
              <a:pPr/>
              <a:t>21/06/2016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328AE51D-6A01-4AE0-A857-0256355FBAF6}"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1F5E62B-265D-48FF-AAE1-306B1C7A9FC4}" type="datetimeFigureOut">
              <a:rPr lang="es-CO" smtClean="0"/>
              <a:pPr/>
              <a:t>21/06/2016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28AE51D-6A01-4AE0-A857-0256355FBAF6}" type="slidenum">
              <a:rPr lang="es-CO" smtClean="0"/>
              <a:pPr/>
              <a:t>‹Nº›</a:t>
            </a:fld>
            <a:endParaRPr lang="es-CO"/>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p>
            <a:fld id="{11F5E62B-265D-48FF-AAE1-306B1C7A9FC4}" type="datetimeFigureOut">
              <a:rPr lang="es-CO" smtClean="0"/>
              <a:pPr/>
              <a:t>21/06/2016</a:t>
            </a:fld>
            <a:endParaRPr lang="es-CO"/>
          </a:p>
        </p:txBody>
      </p:sp>
      <p:sp>
        <p:nvSpPr>
          <p:cNvPr id="7" name="Slide Number Placeholder 6"/>
          <p:cNvSpPr>
            <a:spLocks noGrp="1"/>
          </p:cNvSpPr>
          <p:nvPr>
            <p:ph type="sldNum" sz="quarter" idx="12"/>
          </p:nvPr>
        </p:nvSpPr>
        <p:spPr/>
        <p:txBody>
          <a:bodyPr/>
          <a:lstStyle/>
          <a:p>
            <a:fld id="{328AE51D-6A01-4AE0-A857-0256355FBAF6}" type="slidenum">
              <a:rPr lang="es-CO" smtClean="0"/>
              <a:pPr/>
              <a:t>‹Nº›</a:t>
            </a:fld>
            <a:endParaRPr lang="es-CO"/>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s-CO"/>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1F5E62B-265D-48FF-AAE1-306B1C7A9FC4}" type="datetimeFigureOut">
              <a:rPr lang="es-CO" smtClean="0"/>
              <a:pPr/>
              <a:t>21/06/2016</a:t>
            </a:fld>
            <a:endParaRPr lang="es-C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C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28AE51D-6A01-4AE0-A857-0256355FBAF6}" type="slidenum">
              <a:rPr lang="es-CO" smtClean="0"/>
              <a:pPr/>
              <a:t>‹Nº›</a:t>
            </a:fld>
            <a:endParaRPr lang="es-CO"/>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image" Target="../media/image17.pn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diagramData" Target="../diagrams/data20.xml"/><Relationship Id="rId3" Type="http://schemas.openxmlformats.org/officeDocument/2006/relationships/diagramLayout" Target="../diagrams/layout18.xml"/><Relationship Id="rId7" Type="http://schemas.openxmlformats.org/officeDocument/2006/relationships/image" Target="../media/image18.png"/><Relationship Id="rId12" Type="http://schemas.microsoft.com/office/2007/relationships/diagramDrawing" Target="../diagrams/drawing19.xml"/><Relationship Id="rId17" Type="http://schemas.microsoft.com/office/2007/relationships/diagramDrawing" Target="../diagrams/drawing20.xml"/><Relationship Id="rId2" Type="http://schemas.openxmlformats.org/officeDocument/2006/relationships/diagramData" Target="../diagrams/data18.xml"/><Relationship Id="rId16" Type="http://schemas.openxmlformats.org/officeDocument/2006/relationships/diagramColors" Target="../diagrams/colors20.xml"/><Relationship Id="rId1" Type="http://schemas.openxmlformats.org/officeDocument/2006/relationships/slideLayout" Target="../slideLayouts/slideLayout7.xml"/><Relationship Id="rId6" Type="http://schemas.microsoft.com/office/2007/relationships/diagramDrawing" Target="../diagrams/drawing18.xml"/><Relationship Id="rId11" Type="http://schemas.openxmlformats.org/officeDocument/2006/relationships/diagramColors" Target="../diagrams/colors19.xml"/><Relationship Id="rId5" Type="http://schemas.openxmlformats.org/officeDocument/2006/relationships/diagramColors" Target="../diagrams/colors18.xml"/><Relationship Id="rId15" Type="http://schemas.openxmlformats.org/officeDocument/2006/relationships/diagramQuickStyle" Target="../diagrams/quickStyle20.xml"/><Relationship Id="rId10" Type="http://schemas.openxmlformats.org/officeDocument/2006/relationships/diagramQuickStyle" Target="../diagrams/quickStyle19.xml"/><Relationship Id="rId4" Type="http://schemas.openxmlformats.org/officeDocument/2006/relationships/diagramQuickStyle" Target="../diagrams/quickStyle18.xml"/><Relationship Id="rId9" Type="http://schemas.openxmlformats.org/officeDocument/2006/relationships/diagramLayout" Target="../diagrams/layout19.xml"/><Relationship Id="rId14" Type="http://schemas.openxmlformats.org/officeDocument/2006/relationships/diagramLayout" Target="../diagrams/layout2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6.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normAutofit fontScale="70000" lnSpcReduction="20000"/>
          </a:bodyPr>
          <a:lstStyle/>
          <a:p>
            <a:r>
              <a:rPr lang="es-CO" b="1" dirty="0" smtClean="0"/>
              <a:t>LIMA – PERÚ</a:t>
            </a:r>
          </a:p>
          <a:p>
            <a:r>
              <a:rPr lang="es-CO" b="1" dirty="0" smtClean="0"/>
              <a:t>14 de Junio de 2016</a:t>
            </a:r>
            <a:endParaRPr lang="es-CO" b="1" dirty="0"/>
          </a:p>
        </p:txBody>
      </p:sp>
      <p:sp>
        <p:nvSpPr>
          <p:cNvPr id="2" name="1 Título"/>
          <p:cNvSpPr>
            <a:spLocks noGrp="1"/>
          </p:cNvSpPr>
          <p:nvPr>
            <p:ph type="ctrTitle"/>
          </p:nvPr>
        </p:nvSpPr>
        <p:spPr>
          <a:xfrm>
            <a:off x="469735" y="3131846"/>
            <a:ext cx="6838569" cy="1449282"/>
          </a:xfrm>
        </p:spPr>
        <p:txBody>
          <a:bodyPr/>
          <a:lstStyle/>
          <a:p>
            <a:r>
              <a:rPr lang="es-CO" sz="3000" b="1" dirty="0" smtClean="0"/>
              <a:t>I SEMINARIO INTERNACIONAL DE GESTIÓN DOCUMENTAL Y ARCHIVOS</a:t>
            </a:r>
            <a:endParaRPr lang="es-CO" sz="30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620688"/>
            <a:ext cx="2514452" cy="977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128" y="809747"/>
            <a:ext cx="2952328" cy="603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CuadroTexto"/>
          <p:cNvSpPr txBox="1"/>
          <p:nvPr/>
        </p:nvSpPr>
        <p:spPr>
          <a:xfrm>
            <a:off x="870248" y="5589240"/>
            <a:ext cx="6540572" cy="1138773"/>
          </a:xfrm>
          <a:prstGeom prst="rect">
            <a:avLst/>
          </a:prstGeom>
          <a:noFill/>
        </p:spPr>
        <p:txBody>
          <a:bodyPr wrap="none" rtlCol="0">
            <a:spAutoFit/>
          </a:bodyPr>
          <a:lstStyle/>
          <a:p>
            <a:pPr algn="ctr"/>
            <a:r>
              <a:rPr lang="es-CO" sz="2800" b="1" dirty="0" smtClean="0">
                <a:solidFill>
                  <a:schemeClr val="bg1">
                    <a:lumMod val="50000"/>
                  </a:schemeClr>
                </a:solidFill>
              </a:rPr>
              <a:t>MODELOS DE GESTIÓN DOCUMENTAL</a:t>
            </a:r>
          </a:p>
          <a:p>
            <a:pPr algn="ctr"/>
            <a:r>
              <a:rPr lang="es-CO" sz="2000" dirty="0" smtClean="0">
                <a:solidFill>
                  <a:schemeClr val="bg1">
                    <a:lumMod val="50000"/>
                  </a:schemeClr>
                </a:solidFill>
              </a:rPr>
              <a:t>Lilliana Mayorga Tovar</a:t>
            </a:r>
          </a:p>
          <a:p>
            <a:pPr algn="ctr"/>
            <a:r>
              <a:rPr lang="es-CO" dirty="0" smtClean="0">
                <a:solidFill>
                  <a:schemeClr val="bg1">
                    <a:lumMod val="50000"/>
                  </a:schemeClr>
                </a:solidFill>
              </a:rPr>
              <a:t>Colombia</a:t>
            </a:r>
          </a:p>
        </p:txBody>
      </p:sp>
    </p:spTree>
    <p:extLst>
      <p:ext uri="{BB962C8B-B14F-4D97-AF65-F5344CB8AC3E}">
        <p14:creationId xmlns:p14="http://schemas.microsoft.com/office/powerpoint/2010/main" xmlns="" val="142138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posición de imagen"/>
          <p:cNvGraphicFramePr>
            <a:graphicFrameLocks noGrp="1"/>
          </p:cNvGraphicFramePr>
          <p:nvPr>
            <p:ph type="pic" idx="1"/>
            <p:extLst>
              <p:ext uri="{D42A27DB-BD31-4B8C-83A1-F6EECF244321}">
                <p14:modId xmlns:p14="http://schemas.microsoft.com/office/powerpoint/2010/main" xmlns="" val="274353081"/>
              </p:ext>
            </p:extLst>
          </p:nvPr>
        </p:nvGraphicFramePr>
        <p:xfrm>
          <a:off x="251520" y="620713"/>
          <a:ext cx="8640960" cy="4332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texto"/>
          <p:cNvSpPr>
            <a:spLocks noGrp="1"/>
          </p:cNvSpPr>
          <p:nvPr>
            <p:ph type="body" sz="half" idx="2"/>
          </p:nvPr>
        </p:nvSpPr>
        <p:spPr/>
        <p:style>
          <a:lnRef idx="0">
            <a:schemeClr val="accent2"/>
          </a:lnRef>
          <a:fillRef idx="3">
            <a:schemeClr val="accent2"/>
          </a:fillRef>
          <a:effectRef idx="3">
            <a:schemeClr val="accent2"/>
          </a:effectRef>
          <a:fontRef idx="minor">
            <a:schemeClr val="lt1"/>
          </a:fontRef>
        </p:style>
        <p:txBody>
          <a:bodyPr/>
          <a:lstStyle/>
          <a:p>
            <a:r>
              <a:rPr lang="es-CO" b="1" dirty="0" smtClean="0"/>
              <a:t>JAMES B. RHOADS 1983 Y 1989</a:t>
            </a:r>
            <a:endParaRPr lang="es-CO" b="1" dirty="0"/>
          </a:p>
        </p:txBody>
      </p:sp>
      <p:sp>
        <p:nvSpPr>
          <p:cNvPr id="4" name="3 Título"/>
          <p:cNvSpPr>
            <a:spLocks noGrp="1"/>
          </p:cNvSpPr>
          <p:nvPr>
            <p:ph type="title"/>
          </p:nvPr>
        </p:nvSpPr>
        <p:spPr>
          <a:xfrm>
            <a:off x="914400" y="5066197"/>
            <a:ext cx="7328514" cy="523043"/>
          </a:xfrm>
        </p:spPr>
        <p:txBody>
          <a:bodyPr>
            <a:noAutofit/>
          </a:bodyPr>
          <a:lstStyle/>
          <a:p>
            <a:r>
              <a:rPr lang="es-CO" sz="2200" b="1" dirty="0" smtClean="0"/>
              <a:t>NIVELES DE IMPLANTACIÓN DE LA GESTIÓN DE DOCUMENTOS</a:t>
            </a:r>
            <a:endParaRPr lang="es-CO" sz="2200" b="1" dirty="0"/>
          </a:p>
        </p:txBody>
      </p:sp>
    </p:spTree>
    <p:extLst>
      <p:ext uri="{BB962C8B-B14F-4D97-AF65-F5344CB8AC3E}">
        <p14:creationId xmlns:p14="http://schemas.microsoft.com/office/powerpoint/2010/main" xmlns="" val="293041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smtClean="0"/>
              <a:t>GESTIÓN DE DOCUMENTOS EN QUEBEC - CANADA</a:t>
            </a:r>
            <a:endParaRPr lang="es-CO" b="1" dirty="0"/>
          </a:p>
        </p:txBody>
      </p:sp>
      <p:graphicFrame>
        <p:nvGraphicFramePr>
          <p:cNvPr id="5" name="4 Diagrama"/>
          <p:cNvGraphicFramePr/>
          <p:nvPr>
            <p:extLst>
              <p:ext uri="{D42A27DB-BD31-4B8C-83A1-F6EECF244321}">
                <p14:modId xmlns:p14="http://schemas.microsoft.com/office/powerpoint/2010/main" xmlns="" val="1279638982"/>
              </p:ext>
            </p:extLst>
          </p:nvPr>
        </p:nvGraphicFramePr>
        <p:xfrm>
          <a:off x="251520" y="1757040"/>
          <a:ext cx="8640960"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9088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smtClean="0"/>
              <a:t>LA FORMACIÓN DE LOS ARCHIVOS EN FRANCIA, EL PRÉARCHIVAGE</a:t>
            </a:r>
            <a:endParaRPr lang="es-CO" b="1" dirty="0"/>
          </a:p>
        </p:txBody>
      </p:sp>
      <p:graphicFrame>
        <p:nvGraphicFramePr>
          <p:cNvPr id="5" name="4 Diagrama"/>
          <p:cNvGraphicFramePr/>
          <p:nvPr>
            <p:extLst>
              <p:ext uri="{D42A27DB-BD31-4B8C-83A1-F6EECF244321}">
                <p14:modId xmlns:p14="http://schemas.microsoft.com/office/powerpoint/2010/main" xmlns="" val="3929214546"/>
              </p:ext>
            </p:extLst>
          </p:nvPr>
        </p:nvGraphicFramePr>
        <p:xfrm>
          <a:off x="251520" y="1757040"/>
          <a:ext cx="8640960"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4525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xmlns="" val="4142764316"/>
              </p:ext>
            </p:extLst>
          </p:nvPr>
        </p:nvGraphicFramePr>
        <p:xfrm>
          <a:off x="323528" y="-531440"/>
          <a:ext cx="856895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Diagrama"/>
          <p:cNvGraphicFramePr/>
          <p:nvPr>
            <p:extLst>
              <p:ext uri="{D42A27DB-BD31-4B8C-83A1-F6EECF244321}">
                <p14:modId xmlns:p14="http://schemas.microsoft.com/office/powerpoint/2010/main" xmlns="" val="56765278"/>
              </p:ext>
            </p:extLst>
          </p:nvPr>
        </p:nvGraphicFramePr>
        <p:xfrm>
          <a:off x="107504" y="4653136"/>
          <a:ext cx="8856984" cy="20882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26884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xmlns="" val="242081625"/>
              </p:ext>
            </p:extLst>
          </p:nvPr>
        </p:nvGraphicFramePr>
        <p:xfrm>
          <a:off x="35496" y="188640"/>
          <a:ext cx="8892480"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9134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xmlns="" val="910109093"/>
              </p:ext>
            </p:extLst>
          </p:nvPr>
        </p:nvGraphicFramePr>
        <p:xfrm>
          <a:off x="395536" y="260648"/>
          <a:ext cx="8352928"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4477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6128" y="408373"/>
            <a:ext cx="8260672" cy="932396"/>
          </a:xfrm>
        </p:spPr>
        <p:txBody>
          <a:bodyPr>
            <a:normAutofit fontScale="90000"/>
          </a:bodyPr>
          <a:lstStyle/>
          <a:p>
            <a:r>
              <a:rPr lang="es-CO" b="1" dirty="0" smtClean="0"/>
              <a:t>Reino unido </a:t>
            </a:r>
            <a:br>
              <a:rPr lang="es-CO" b="1" dirty="0" smtClean="0"/>
            </a:br>
            <a:r>
              <a:rPr lang="es-CO" b="1" dirty="0" smtClean="0"/>
              <a:t>El «REGISTRY»</a:t>
            </a:r>
            <a:endParaRPr lang="es-CO" b="1" dirty="0"/>
          </a:p>
        </p:txBody>
      </p:sp>
      <p:graphicFrame>
        <p:nvGraphicFramePr>
          <p:cNvPr id="5" name="4 Diagrama"/>
          <p:cNvGraphicFramePr/>
          <p:nvPr>
            <p:extLst>
              <p:ext uri="{D42A27DB-BD31-4B8C-83A1-F6EECF244321}">
                <p14:modId xmlns:p14="http://schemas.microsoft.com/office/powerpoint/2010/main" xmlns="" val="3805147307"/>
              </p:ext>
            </p:extLst>
          </p:nvPr>
        </p:nvGraphicFramePr>
        <p:xfrm>
          <a:off x="251520" y="1700808"/>
          <a:ext cx="8640960" cy="332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Diagrama"/>
          <p:cNvGraphicFramePr/>
          <p:nvPr>
            <p:extLst>
              <p:ext uri="{D42A27DB-BD31-4B8C-83A1-F6EECF244321}">
                <p14:modId xmlns:p14="http://schemas.microsoft.com/office/powerpoint/2010/main" xmlns="" val="3604516009"/>
              </p:ext>
            </p:extLst>
          </p:nvPr>
        </p:nvGraphicFramePr>
        <p:xfrm>
          <a:off x="107504" y="4765600"/>
          <a:ext cx="8928992" cy="21197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226087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xmlns="" val="2370731895"/>
              </p:ext>
            </p:extLst>
          </p:nvPr>
        </p:nvGraphicFramePr>
        <p:xfrm>
          <a:off x="323528" y="-99392"/>
          <a:ext cx="8568952" cy="7173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4483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xmlns="" val="427217501"/>
              </p:ext>
            </p:extLst>
          </p:nvPr>
        </p:nvGraphicFramePr>
        <p:xfrm>
          <a:off x="2339752" y="188639"/>
          <a:ext cx="6624736" cy="4278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Diagrama"/>
          <p:cNvGraphicFramePr/>
          <p:nvPr>
            <p:extLst>
              <p:ext uri="{D42A27DB-BD31-4B8C-83A1-F6EECF244321}">
                <p14:modId xmlns:p14="http://schemas.microsoft.com/office/powerpoint/2010/main" xmlns="" val="2966429178"/>
              </p:ext>
            </p:extLst>
          </p:nvPr>
        </p:nvGraphicFramePr>
        <p:xfrm>
          <a:off x="2339752" y="4581128"/>
          <a:ext cx="6624736"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098" name="Picture 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79512" y="2492896"/>
            <a:ext cx="2095500" cy="1571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CuadroTexto"/>
          <p:cNvSpPr txBox="1"/>
          <p:nvPr/>
        </p:nvSpPr>
        <p:spPr>
          <a:xfrm>
            <a:off x="323528" y="4005064"/>
            <a:ext cx="1800200" cy="461665"/>
          </a:xfrm>
          <a:prstGeom prst="rect">
            <a:avLst/>
          </a:prstGeom>
          <a:noFill/>
        </p:spPr>
        <p:txBody>
          <a:bodyPr wrap="square" rtlCol="0">
            <a:spAutoFit/>
          </a:bodyPr>
          <a:lstStyle/>
          <a:p>
            <a:pPr algn="ctr"/>
            <a:r>
              <a:rPr lang="es-CO" sz="1200" dirty="0" smtClean="0"/>
              <a:t>Archivos Nacionales del Reino Unido</a:t>
            </a:r>
            <a:endParaRPr lang="es-CO" sz="1200" dirty="0"/>
          </a:p>
        </p:txBody>
      </p:sp>
    </p:spTree>
    <p:extLst>
      <p:ext uri="{BB962C8B-B14F-4D97-AF65-F5344CB8AC3E}">
        <p14:creationId xmlns:p14="http://schemas.microsoft.com/office/powerpoint/2010/main" xmlns="" val="39481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6128" y="408373"/>
            <a:ext cx="8260672" cy="932396"/>
          </a:xfrm>
        </p:spPr>
        <p:txBody>
          <a:bodyPr>
            <a:normAutofit fontScale="90000"/>
          </a:bodyPr>
          <a:lstStyle/>
          <a:p>
            <a:r>
              <a:rPr lang="es-CO" b="1" dirty="0" smtClean="0"/>
              <a:t>ALEMANIA: </a:t>
            </a:r>
            <a:br>
              <a:rPr lang="es-CO" b="1" dirty="0" smtClean="0"/>
            </a:br>
            <a:r>
              <a:rPr lang="es-CO" b="1" dirty="0" smtClean="0"/>
              <a:t>LA REGISTRATUR</a:t>
            </a:r>
            <a:endParaRPr lang="es-CO" b="1" dirty="0"/>
          </a:p>
        </p:txBody>
      </p:sp>
      <p:graphicFrame>
        <p:nvGraphicFramePr>
          <p:cNvPr id="5" name="4 Diagrama"/>
          <p:cNvGraphicFramePr/>
          <p:nvPr>
            <p:extLst>
              <p:ext uri="{D42A27DB-BD31-4B8C-83A1-F6EECF244321}">
                <p14:modId xmlns:p14="http://schemas.microsoft.com/office/powerpoint/2010/main" xmlns="" val="1207812799"/>
              </p:ext>
            </p:extLst>
          </p:nvPr>
        </p:nvGraphicFramePr>
        <p:xfrm>
          <a:off x="251520" y="1700808"/>
          <a:ext cx="8640960" cy="332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Diagrama"/>
          <p:cNvGraphicFramePr/>
          <p:nvPr>
            <p:extLst>
              <p:ext uri="{D42A27DB-BD31-4B8C-83A1-F6EECF244321}">
                <p14:modId xmlns:p14="http://schemas.microsoft.com/office/powerpoint/2010/main" xmlns="" val="2597257666"/>
              </p:ext>
            </p:extLst>
          </p:nvPr>
        </p:nvGraphicFramePr>
        <p:xfrm>
          <a:off x="107504" y="4765600"/>
          <a:ext cx="8928992" cy="21197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317111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19782" y="2597420"/>
            <a:ext cx="2384066" cy="1191620"/>
          </a:xfrm>
        </p:spPr>
        <p:txBody>
          <a:bodyPr>
            <a:normAutofit/>
          </a:bodyPr>
          <a:lstStyle/>
          <a:p>
            <a:pPr algn="ctr"/>
            <a:r>
              <a:rPr lang="es-CO" b="1" dirty="0" smtClean="0"/>
              <a:t>REFERENTE BIBLIOGRAFICO DE 1993</a:t>
            </a:r>
            <a:endParaRPr lang="es-CO"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1880" y="476672"/>
            <a:ext cx="4896544" cy="5648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1987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xmlns="" val="3435075333"/>
              </p:ext>
            </p:extLst>
          </p:nvPr>
        </p:nvGraphicFramePr>
        <p:xfrm>
          <a:off x="395536" y="44624"/>
          <a:ext cx="8568952"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98234" y="188640"/>
            <a:ext cx="1853486" cy="12961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graphicFrame>
        <p:nvGraphicFramePr>
          <p:cNvPr id="4" name="3 Diagrama"/>
          <p:cNvGraphicFramePr/>
          <p:nvPr>
            <p:extLst>
              <p:ext uri="{D42A27DB-BD31-4B8C-83A1-F6EECF244321}">
                <p14:modId xmlns:p14="http://schemas.microsoft.com/office/powerpoint/2010/main" xmlns="" val="356343591"/>
              </p:ext>
            </p:extLst>
          </p:nvPr>
        </p:nvGraphicFramePr>
        <p:xfrm>
          <a:off x="198234" y="2204864"/>
          <a:ext cx="8766254" cy="24482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10 Diagrama"/>
          <p:cNvGraphicFramePr/>
          <p:nvPr>
            <p:extLst>
              <p:ext uri="{D42A27DB-BD31-4B8C-83A1-F6EECF244321}">
                <p14:modId xmlns:p14="http://schemas.microsoft.com/office/powerpoint/2010/main" xmlns="" val="3420722315"/>
              </p:ext>
            </p:extLst>
          </p:nvPr>
        </p:nvGraphicFramePr>
        <p:xfrm>
          <a:off x="107504" y="4653136"/>
          <a:ext cx="8928992" cy="216024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xmlns="" val="424031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4" grpId="0">
        <p:bldAsOne/>
      </p:bldGraphic>
      <p:bldGraphic spid="11"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Marcador de contenido"/>
          <p:cNvGraphicFramePr>
            <a:graphicFrameLocks noGrp="1"/>
          </p:cNvGraphicFramePr>
          <p:nvPr>
            <p:ph idx="1"/>
            <p:extLst>
              <p:ext uri="{D42A27DB-BD31-4B8C-83A1-F6EECF244321}">
                <p14:modId xmlns:p14="http://schemas.microsoft.com/office/powerpoint/2010/main" xmlns="" val="2525309179"/>
              </p:ext>
            </p:extLst>
          </p:nvPr>
        </p:nvGraphicFramePr>
        <p:xfrm>
          <a:off x="467742" y="1556792"/>
          <a:ext cx="828072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rmAutofit/>
          </a:bodyPr>
          <a:lstStyle/>
          <a:p>
            <a:r>
              <a:rPr lang="es-CO" sz="4500" b="1" dirty="0" smtClean="0"/>
              <a:t>COLOMBIA</a:t>
            </a:r>
            <a:endParaRPr lang="es-CO" sz="4500" b="1" dirty="0"/>
          </a:p>
        </p:txBody>
      </p:sp>
    </p:spTree>
    <p:extLst>
      <p:ext uri="{BB962C8B-B14F-4D97-AF65-F5344CB8AC3E}">
        <p14:creationId xmlns:p14="http://schemas.microsoft.com/office/powerpoint/2010/main" xmlns="" val="6973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smtClean="0"/>
              <a:t>LEY 594 DE 2000 - TITULO V</a:t>
            </a:r>
            <a:br>
              <a:rPr lang="es-CO" b="1" dirty="0" smtClean="0"/>
            </a:br>
            <a:r>
              <a:rPr lang="es-CO" b="1" dirty="0" smtClean="0"/>
              <a:t>GESTIÓN DE DOCUMENTOS</a:t>
            </a:r>
            <a:endParaRPr lang="es-CO" b="1" dirty="0"/>
          </a:p>
        </p:txBody>
      </p:sp>
      <p:graphicFrame>
        <p:nvGraphicFramePr>
          <p:cNvPr id="3" name="2 Diagrama"/>
          <p:cNvGraphicFramePr/>
          <p:nvPr>
            <p:extLst>
              <p:ext uri="{D42A27DB-BD31-4B8C-83A1-F6EECF244321}">
                <p14:modId xmlns:p14="http://schemas.microsoft.com/office/powerpoint/2010/main" xmlns="" val="1405772122"/>
              </p:ext>
            </p:extLst>
          </p:nvPr>
        </p:nvGraphicFramePr>
        <p:xfrm>
          <a:off x="611560" y="1829048"/>
          <a:ext cx="7920880"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164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Marcador de contenido"/>
          <p:cNvGraphicFramePr>
            <a:graphicFrameLocks noGrp="1"/>
          </p:cNvGraphicFramePr>
          <p:nvPr>
            <p:ph idx="1"/>
            <p:extLst>
              <p:ext uri="{D42A27DB-BD31-4B8C-83A1-F6EECF244321}">
                <p14:modId xmlns:p14="http://schemas.microsoft.com/office/powerpoint/2010/main" xmlns="" val="3581689264"/>
              </p:ext>
            </p:extLst>
          </p:nvPr>
        </p:nvGraphicFramePr>
        <p:xfrm>
          <a:off x="107504" y="1988840"/>
          <a:ext cx="885698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9" name="18 Grupo"/>
          <p:cNvGrpSpPr/>
          <p:nvPr/>
        </p:nvGrpSpPr>
        <p:grpSpPr>
          <a:xfrm>
            <a:off x="251520" y="2889811"/>
            <a:ext cx="8784976" cy="1979349"/>
            <a:chOff x="386899" y="2060848"/>
            <a:chExt cx="8125835" cy="1979349"/>
          </a:xfrm>
        </p:grpSpPr>
        <p:sp>
          <p:nvSpPr>
            <p:cNvPr id="14" name="13 CuadroTexto"/>
            <p:cNvSpPr txBox="1"/>
            <p:nvPr/>
          </p:nvSpPr>
          <p:spPr>
            <a:xfrm>
              <a:off x="386899" y="3717032"/>
              <a:ext cx="1273105" cy="323165"/>
            </a:xfrm>
            <a:prstGeom prst="rect">
              <a:avLst/>
            </a:prstGeom>
            <a:noFill/>
          </p:spPr>
          <p:txBody>
            <a:bodyPr wrap="none" rtlCol="0">
              <a:spAutoFit/>
            </a:bodyPr>
            <a:lstStyle/>
            <a:p>
              <a:r>
                <a:rPr lang="es-CO" sz="1500" b="1" dirty="0" smtClean="0">
                  <a:solidFill>
                    <a:schemeClr val="accent2">
                      <a:lumMod val="75000"/>
                    </a:schemeClr>
                  </a:solidFill>
                  <a:latin typeface="Arial" pitchFamily="34" charset="0"/>
                  <a:cs typeface="Arial" pitchFamily="34" charset="0"/>
                </a:rPr>
                <a:t>CAPÍTULO I</a:t>
              </a:r>
              <a:endParaRPr lang="es-CO" sz="1500" b="1" dirty="0">
                <a:solidFill>
                  <a:schemeClr val="accent2">
                    <a:lumMod val="75000"/>
                  </a:schemeClr>
                </a:solidFill>
                <a:latin typeface="Arial" pitchFamily="34" charset="0"/>
                <a:cs typeface="Arial" pitchFamily="34" charset="0"/>
              </a:endParaRPr>
            </a:p>
          </p:txBody>
        </p:sp>
        <p:sp>
          <p:nvSpPr>
            <p:cNvPr id="15" name="14 CuadroTexto"/>
            <p:cNvSpPr txBox="1"/>
            <p:nvPr/>
          </p:nvSpPr>
          <p:spPr>
            <a:xfrm>
              <a:off x="1979712" y="3294276"/>
              <a:ext cx="1326004" cy="323165"/>
            </a:xfrm>
            <a:prstGeom prst="rect">
              <a:avLst/>
            </a:prstGeom>
            <a:noFill/>
          </p:spPr>
          <p:txBody>
            <a:bodyPr wrap="none" rtlCol="0">
              <a:spAutoFit/>
            </a:bodyPr>
            <a:lstStyle/>
            <a:p>
              <a:r>
                <a:rPr lang="es-CO" sz="1500" b="1" dirty="0" smtClean="0">
                  <a:solidFill>
                    <a:schemeClr val="accent2">
                      <a:lumMod val="75000"/>
                    </a:schemeClr>
                  </a:solidFill>
                  <a:latin typeface="Arial" pitchFamily="34" charset="0"/>
                  <a:cs typeface="Arial" pitchFamily="34" charset="0"/>
                </a:rPr>
                <a:t>CAPÍTULO II</a:t>
              </a:r>
              <a:endParaRPr lang="es-CO" sz="1500" b="1" dirty="0">
                <a:solidFill>
                  <a:schemeClr val="accent2">
                    <a:lumMod val="75000"/>
                  </a:schemeClr>
                </a:solidFill>
                <a:latin typeface="Arial" pitchFamily="34" charset="0"/>
                <a:cs typeface="Arial" pitchFamily="34" charset="0"/>
              </a:endParaRPr>
            </a:p>
          </p:txBody>
        </p:sp>
        <p:sp>
          <p:nvSpPr>
            <p:cNvPr id="16" name="15 CuadroTexto"/>
            <p:cNvSpPr txBox="1"/>
            <p:nvPr/>
          </p:nvSpPr>
          <p:spPr>
            <a:xfrm>
              <a:off x="3635896" y="2862228"/>
              <a:ext cx="1378904" cy="323165"/>
            </a:xfrm>
            <a:prstGeom prst="rect">
              <a:avLst/>
            </a:prstGeom>
            <a:noFill/>
          </p:spPr>
          <p:txBody>
            <a:bodyPr wrap="none" rtlCol="0">
              <a:spAutoFit/>
            </a:bodyPr>
            <a:lstStyle/>
            <a:p>
              <a:r>
                <a:rPr lang="es-CO" sz="1500" b="1" dirty="0" smtClean="0">
                  <a:solidFill>
                    <a:schemeClr val="accent2">
                      <a:lumMod val="75000"/>
                    </a:schemeClr>
                  </a:solidFill>
                  <a:latin typeface="Arial" pitchFamily="34" charset="0"/>
                  <a:cs typeface="Arial" pitchFamily="34" charset="0"/>
                </a:rPr>
                <a:t>CAPÍTULO III</a:t>
              </a:r>
              <a:endParaRPr lang="es-CO" sz="1500" b="1" dirty="0">
                <a:solidFill>
                  <a:schemeClr val="accent2">
                    <a:lumMod val="75000"/>
                  </a:schemeClr>
                </a:solidFill>
                <a:latin typeface="Arial" pitchFamily="34" charset="0"/>
                <a:cs typeface="Arial" pitchFamily="34" charset="0"/>
              </a:endParaRPr>
            </a:p>
          </p:txBody>
        </p:sp>
        <p:sp>
          <p:nvSpPr>
            <p:cNvPr id="17" name="16 CuadroTexto"/>
            <p:cNvSpPr txBox="1"/>
            <p:nvPr/>
          </p:nvSpPr>
          <p:spPr>
            <a:xfrm>
              <a:off x="5220072" y="2430180"/>
              <a:ext cx="1401346" cy="323165"/>
            </a:xfrm>
            <a:prstGeom prst="rect">
              <a:avLst/>
            </a:prstGeom>
            <a:noFill/>
          </p:spPr>
          <p:txBody>
            <a:bodyPr wrap="none" rtlCol="0">
              <a:spAutoFit/>
            </a:bodyPr>
            <a:lstStyle/>
            <a:p>
              <a:r>
                <a:rPr lang="es-CO" sz="1500" b="1" dirty="0" smtClean="0">
                  <a:solidFill>
                    <a:schemeClr val="accent2">
                      <a:lumMod val="75000"/>
                    </a:schemeClr>
                  </a:solidFill>
                  <a:latin typeface="Arial" pitchFamily="34" charset="0"/>
                  <a:cs typeface="Arial" pitchFamily="34" charset="0"/>
                </a:rPr>
                <a:t>CAPÍTULO IV</a:t>
              </a:r>
              <a:endParaRPr lang="es-CO" sz="1500" b="1" dirty="0">
                <a:solidFill>
                  <a:schemeClr val="accent2">
                    <a:lumMod val="75000"/>
                  </a:schemeClr>
                </a:solidFill>
                <a:latin typeface="Arial" pitchFamily="34" charset="0"/>
                <a:cs typeface="Arial" pitchFamily="34" charset="0"/>
              </a:endParaRPr>
            </a:p>
          </p:txBody>
        </p:sp>
        <p:sp>
          <p:nvSpPr>
            <p:cNvPr id="18" name="17 CuadroTexto"/>
            <p:cNvSpPr txBox="1"/>
            <p:nvPr/>
          </p:nvSpPr>
          <p:spPr>
            <a:xfrm>
              <a:off x="7164288" y="2060848"/>
              <a:ext cx="1348446" cy="323165"/>
            </a:xfrm>
            <a:prstGeom prst="rect">
              <a:avLst/>
            </a:prstGeom>
            <a:noFill/>
          </p:spPr>
          <p:txBody>
            <a:bodyPr wrap="none" rtlCol="0">
              <a:spAutoFit/>
            </a:bodyPr>
            <a:lstStyle/>
            <a:p>
              <a:r>
                <a:rPr lang="es-CO" sz="1500" b="1" dirty="0" smtClean="0">
                  <a:solidFill>
                    <a:schemeClr val="accent2">
                      <a:lumMod val="75000"/>
                    </a:schemeClr>
                  </a:solidFill>
                  <a:latin typeface="Arial" pitchFamily="34" charset="0"/>
                  <a:cs typeface="Arial" pitchFamily="34" charset="0"/>
                </a:rPr>
                <a:t>CAPÍTULO V</a:t>
              </a:r>
              <a:endParaRPr lang="es-CO" sz="1500" b="1" dirty="0">
                <a:solidFill>
                  <a:schemeClr val="accent2">
                    <a:lumMod val="75000"/>
                  </a:schemeClr>
                </a:solidFill>
                <a:latin typeface="Arial" pitchFamily="34" charset="0"/>
                <a:cs typeface="Arial" pitchFamily="34" charset="0"/>
              </a:endParaRPr>
            </a:p>
          </p:txBody>
        </p:sp>
      </p:grpSp>
      <p:sp>
        <p:nvSpPr>
          <p:cNvPr id="20" name="2 Marcador de contenido"/>
          <p:cNvSpPr txBox="1">
            <a:spLocks/>
          </p:cNvSpPr>
          <p:nvPr/>
        </p:nvSpPr>
        <p:spPr>
          <a:xfrm>
            <a:off x="395536" y="251865"/>
            <a:ext cx="8435280" cy="1232919"/>
          </a:xfrm>
          <a:prstGeom prst="rect">
            <a:avLst/>
          </a:prstGeom>
        </p:spPr>
        <p:txBody>
          <a:bodyPr vert="horz" lIns="91440" tIns="45720" rIns="91440" bIns="45720" rtlCol="0">
            <a:noAutofit/>
          </a:bodyPr>
          <a:lstStyle/>
          <a:p>
            <a:pPr marR="0" lvl="0" algn="ctr" defTabSz="914400" rtl="0" eaLnBrk="1" fontAlgn="auto" latinLnBrk="0" hangingPunct="1">
              <a:lnSpc>
                <a:spcPct val="100000"/>
              </a:lnSpc>
              <a:spcBef>
                <a:spcPct val="20000"/>
              </a:spcBef>
              <a:spcAft>
                <a:spcPts val="0"/>
              </a:spcAft>
              <a:buClrTx/>
              <a:buSzTx/>
              <a:tabLst/>
              <a:defRPr/>
            </a:pPr>
            <a:r>
              <a:rPr kumimoji="0" lang="es-CO" sz="2200" i="0" u="none" strike="noStrike" kern="1200" cap="none" spc="0" normalizeH="0" baseline="0" noProof="0" dirty="0" smtClean="0">
                <a:ln>
                  <a:noFill/>
                </a:ln>
                <a:solidFill>
                  <a:schemeClr val="tx2">
                    <a:lumMod val="75000"/>
                  </a:schemeClr>
                </a:solidFill>
                <a:effectLst/>
                <a:uLnTx/>
                <a:uFillTx/>
                <a:latin typeface="+mn-lt"/>
                <a:ea typeface="+mn-ea"/>
                <a:cs typeface="+mn-cs"/>
              </a:rPr>
              <a:t>Se Reglamenta el Título V de la Ley 594 de 2000, parcialmente</a:t>
            </a:r>
            <a:r>
              <a:rPr kumimoji="0" lang="es-CO" sz="2200" i="0" u="none" strike="noStrike" kern="1200" cap="none" spc="0" normalizeH="0" noProof="0" dirty="0" smtClean="0">
                <a:ln>
                  <a:noFill/>
                </a:ln>
                <a:solidFill>
                  <a:schemeClr val="tx2">
                    <a:lumMod val="75000"/>
                  </a:schemeClr>
                </a:solidFill>
                <a:effectLst/>
                <a:uLnTx/>
                <a:uFillTx/>
                <a:latin typeface="+mn-lt"/>
                <a:ea typeface="+mn-ea"/>
                <a:cs typeface="+mn-cs"/>
              </a:rPr>
              <a:t> los artículos 58 y 59 de la Ley 1437 de 2011 y se dictan otras disposiciones en materia de Gestión Documental para todas las Entidades del Estado</a:t>
            </a:r>
            <a:endParaRPr kumimoji="0" lang="es-CO" sz="2200" i="0" u="none" strike="noStrike" kern="1200" cap="none" spc="0" normalizeH="0" baseline="0" noProof="0" dirty="0">
              <a:ln>
                <a:noFill/>
              </a:ln>
              <a:solidFill>
                <a:schemeClr val="tx2">
                  <a:lumMod val="75000"/>
                </a:schemeClr>
              </a:solidFill>
              <a:effectLst/>
              <a:uLnTx/>
              <a:uFillTx/>
              <a:latin typeface="+mn-lt"/>
              <a:ea typeface="+mn-ea"/>
              <a:cs typeface="+mn-cs"/>
            </a:endParaRPr>
          </a:p>
        </p:txBody>
      </p:sp>
      <p:sp>
        <p:nvSpPr>
          <p:cNvPr id="2" name="1 CuadroTexto"/>
          <p:cNvSpPr txBox="1"/>
          <p:nvPr/>
        </p:nvSpPr>
        <p:spPr>
          <a:xfrm>
            <a:off x="2411760" y="6093296"/>
            <a:ext cx="4320480" cy="4770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CO" sz="2500" b="1" dirty="0" smtClean="0"/>
              <a:t>DECRETO 2609 DE 2012</a:t>
            </a:r>
            <a:endParaRPr lang="es-CO" sz="2500" b="1" dirty="0"/>
          </a:p>
        </p:txBody>
      </p:sp>
      <p:sp>
        <p:nvSpPr>
          <p:cNvPr id="3" name="2 CuadroTexto"/>
          <p:cNvSpPr txBox="1"/>
          <p:nvPr/>
        </p:nvSpPr>
        <p:spPr>
          <a:xfrm>
            <a:off x="395537" y="1916832"/>
            <a:ext cx="2160239" cy="830997"/>
          </a:xfrm>
          <a:prstGeom prst="rect">
            <a:avLst/>
          </a:prstGeom>
          <a:solidFill>
            <a:schemeClr val="bg1"/>
          </a:solidFill>
          <a:ln>
            <a:solidFill>
              <a:schemeClr val="accent5">
                <a:lumMod val="75000"/>
              </a:schemeClr>
            </a:solidFill>
          </a:ln>
        </p:spPr>
        <p:txBody>
          <a:bodyPr wrap="square" rtlCol="0">
            <a:spAutoFit/>
          </a:bodyPr>
          <a:lstStyle/>
          <a:p>
            <a:pPr algn="ctr"/>
            <a:r>
              <a:rPr lang="es-CO" sz="1600" dirty="0" smtClean="0"/>
              <a:t>Artículo 58. Archivo Electrónico de Documentos</a:t>
            </a:r>
            <a:endParaRPr lang="es-CO" sz="1600" dirty="0"/>
          </a:p>
        </p:txBody>
      </p:sp>
      <p:sp>
        <p:nvSpPr>
          <p:cNvPr id="12" name="11 CuadroTexto"/>
          <p:cNvSpPr txBox="1"/>
          <p:nvPr/>
        </p:nvSpPr>
        <p:spPr>
          <a:xfrm>
            <a:off x="395536" y="3030051"/>
            <a:ext cx="2160239" cy="830997"/>
          </a:xfrm>
          <a:prstGeom prst="rect">
            <a:avLst/>
          </a:prstGeom>
          <a:solidFill>
            <a:schemeClr val="bg1"/>
          </a:solidFill>
          <a:ln>
            <a:solidFill>
              <a:schemeClr val="accent5">
                <a:lumMod val="75000"/>
              </a:schemeClr>
            </a:solidFill>
          </a:ln>
        </p:spPr>
        <p:txBody>
          <a:bodyPr wrap="square" rtlCol="0">
            <a:spAutoFit/>
          </a:bodyPr>
          <a:lstStyle/>
          <a:p>
            <a:pPr algn="ctr"/>
            <a:r>
              <a:rPr lang="es-CO" sz="1600" dirty="0" smtClean="0"/>
              <a:t>Artículo 59. Expediente Electrónico</a:t>
            </a:r>
            <a:endParaRPr lang="es-CO" sz="1600" dirty="0"/>
          </a:p>
        </p:txBody>
      </p:sp>
    </p:spTree>
    <p:extLst>
      <p:ext uri="{BB962C8B-B14F-4D97-AF65-F5344CB8AC3E}">
        <p14:creationId xmlns:p14="http://schemas.microsoft.com/office/powerpoint/2010/main" xmlns="" val="74329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2" grpId="0" animBg="1"/>
      <p:bldP spid="3"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7525" y="330200"/>
            <a:ext cx="8108950" cy="6196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5441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26578"/>
            <a:ext cx="8496944" cy="6515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0467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6737" y="376010"/>
            <a:ext cx="8443735" cy="61493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13429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0959" y="188640"/>
            <a:ext cx="8783529" cy="637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1746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3000" dirty="0"/>
              <a:t>MODELO DE GESTIÓN DE DOCUMENTOS Y Administración DE ARCHIVOS</a:t>
            </a:r>
          </a:p>
        </p:txBody>
      </p:sp>
      <p:sp>
        <p:nvSpPr>
          <p:cNvPr id="3" name="2 Marcador de texto"/>
          <p:cNvSpPr>
            <a:spLocks noGrp="1"/>
          </p:cNvSpPr>
          <p:nvPr>
            <p:ph type="body" idx="1"/>
          </p:nvPr>
        </p:nvSpPr>
        <p:spPr/>
        <p:txBody>
          <a:bodyPr>
            <a:normAutofit fontScale="85000" lnSpcReduction="20000"/>
          </a:bodyPr>
          <a:lstStyle/>
          <a:p>
            <a:r>
              <a:rPr lang="es-CO" b="1" dirty="0"/>
              <a:t> para la Red de Transparencia y Acceso a la </a:t>
            </a:r>
            <a:r>
              <a:rPr lang="es-CO" b="1" dirty="0" smtClean="0"/>
              <a:t>Información</a:t>
            </a:r>
            <a:endParaRPr lang="es-CO" b="1" dirty="0"/>
          </a:p>
        </p:txBody>
      </p:sp>
      <p:sp>
        <p:nvSpPr>
          <p:cNvPr id="4" name="3 CuadroTexto"/>
          <p:cNvSpPr txBox="1"/>
          <p:nvPr/>
        </p:nvSpPr>
        <p:spPr>
          <a:xfrm>
            <a:off x="1117772" y="1558533"/>
            <a:ext cx="6766596" cy="369332"/>
          </a:xfrm>
          <a:prstGeom prst="rect">
            <a:avLst/>
          </a:prstGeom>
          <a:noFill/>
        </p:spPr>
        <p:txBody>
          <a:bodyPr wrap="none" rtlCol="0">
            <a:spAutoFit/>
          </a:bodyPr>
          <a:lstStyle/>
          <a:p>
            <a:r>
              <a:rPr lang="es-CO" dirty="0"/>
              <a:t>http://mgd.redrta.org/mgd/site/edic/base/port/inicio.html</a:t>
            </a:r>
          </a:p>
        </p:txBody>
      </p:sp>
    </p:spTree>
    <p:extLst>
      <p:ext uri="{BB962C8B-B14F-4D97-AF65-F5344CB8AC3E}">
        <p14:creationId xmlns:p14="http://schemas.microsoft.com/office/powerpoint/2010/main" xmlns="" val="415144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CO" dirty="0" smtClean="0"/>
              <a:t>LILLIANA MAYORGA TOVAR</a:t>
            </a:r>
            <a:endParaRPr lang="es-CO" dirty="0"/>
          </a:p>
        </p:txBody>
      </p:sp>
      <p:sp>
        <p:nvSpPr>
          <p:cNvPr id="3" name="2 Título"/>
          <p:cNvSpPr>
            <a:spLocks noGrp="1"/>
          </p:cNvSpPr>
          <p:nvPr>
            <p:ph type="ctrTitle"/>
          </p:nvPr>
        </p:nvSpPr>
        <p:spPr/>
        <p:txBody>
          <a:bodyPr/>
          <a:lstStyle/>
          <a:p>
            <a:r>
              <a:rPr lang="es-CO" dirty="0" smtClean="0"/>
              <a:t>GRACIAS</a:t>
            </a:r>
            <a:endParaRPr lang="es-CO" dirty="0"/>
          </a:p>
        </p:txBody>
      </p:sp>
    </p:spTree>
    <p:extLst>
      <p:ext uri="{BB962C8B-B14F-4D97-AF65-F5344CB8AC3E}">
        <p14:creationId xmlns:p14="http://schemas.microsoft.com/office/powerpoint/2010/main" xmlns="" val="298280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smtClean="0"/>
              <a:t>ORIGENES DE LA GESTIÓN DE DOCUMENTOS</a:t>
            </a:r>
            <a:endParaRPr lang="es-CO" b="1" dirty="0"/>
          </a:p>
        </p:txBody>
      </p:sp>
      <p:graphicFrame>
        <p:nvGraphicFramePr>
          <p:cNvPr id="5" name="4 Diagrama"/>
          <p:cNvGraphicFramePr/>
          <p:nvPr>
            <p:extLst>
              <p:ext uri="{D42A27DB-BD31-4B8C-83A1-F6EECF244321}">
                <p14:modId xmlns:p14="http://schemas.microsoft.com/office/powerpoint/2010/main" xmlns="" val="230895289"/>
              </p:ext>
            </p:extLst>
          </p:nvPr>
        </p:nvGraphicFramePr>
        <p:xfrm>
          <a:off x="323528" y="1772816"/>
          <a:ext cx="8640960"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5256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14 Conector recto"/>
          <p:cNvCxnSpPr/>
          <p:nvPr/>
        </p:nvCxnSpPr>
        <p:spPr>
          <a:xfrm>
            <a:off x="2267744" y="116632"/>
            <a:ext cx="26690" cy="5929635"/>
          </a:xfrm>
          <a:prstGeom prst="line">
            <a:avLst/>
          </a:prstGeom>
          <a:ln w="28575" cap="rnd">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108520" y="4293096"/>
            <a:ext cx="2448272" cy="584775"/>
          </a:xfrm>
          <a:prstGeom prst="rect">
            <a:avLst/>
          </a:prstGeom>
          <a:noFill/>
        </p:spPr>
        <p:txBody>
          <a:bodyPr wrap="square" rtlCol="0">
            <a:spAutoFit/>
          </a:bodyPr>
          <a:lstStyle/>
          <a:p>
            <a:pPr marL="171450" lvl="0" indent="-171450" algn="ctr">
              <a:buFont typeface="Arial" pitchFamily="34" charset="0"/>
              <a:buChar char="•"/>
            </a:pPr>
            <a:r>
              <a:rPr lang="es-CO" sz="1600" dirty="0" smtClean="0"/>
              <a:t>Utilización de la máquina de escribir</a:t>
            </a:r>
            <a:endParaRPr lang="es-CO" sz="1600" dirty="0"/>
          </a:p>
        </p:txBody>
      </p:sp>
      <p:cxnSp>
        <p:nvCxnSpPr>
          <p:cNvPr id="23" name="22 Conector recto"/>
          <p:cNvCxnSpPr/>
          <p:nvPr/>
        </p:nvCxnSpPr>
        <p:spPr>
          <a:xfrm>
            <a:off x="4788024" y="116632"/>
            <a:ext cx="0" cy="5929635"/>
          </a:xfrm>
          <a:prstGeom prst="line">
            <a:avLst/>
          </a:prstGeom>
          <a:ln w="28575" cap="rnd">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2123728" y="44624"/>
            <a:ext cx="2592288" cy="1323439"/>
          </a:xfrm>
          <a:prstGeom prst="rect">
            <a:avLst/>
          </a:prstGeom>
          <a:noFill/>
        </p:spPr>
        <p:txBody>
          <a:bodyPr wrap="square" rtlCol="0">
            <a:spAutoFit/>
          </a:bodyPr>
          <a:lstStyle/>
          <a:p>
            <a:pPr marL="171450" lvl="0" indent="-171450" algn="ctr">
              <a:buFont typeface="Arial" pitchFamily="34" charset="0"/>
              <a:buChar char="•"/>
            </a:pPr>
            <a:r>
              <a:rPr lang="es-CO" sz="1600" dirty="0" smtClean="0"/>
              <a:t>Atacaron problemas de formularios, correo, organización y eliminación de documentos.</a:t>
            </a:r>
          </a:p>
        </p:txBody>
      </p:sp>
      <p:cxnSp>
        <p:nvCxnSpPr>
          <p:cNvPr id="27" name="26 Conector recto"/>
          <p:cNvCxnSpPr/>
          <p:nvPr/>
        </p:nvCxnSpPr>
        <p:spPr>
          <a:xfrm>
            <a:off x="7137598" y="116632"/>
            <a:ext cx="72008" cy="5929635"/>
          </a:xfrm>
          <a:prstGeom prst="line">
            <a:avLst/>
          </a:prstGeom>
          <a:ln w="28575" cap="rnd">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4716016" y="91653"/>
            <a:ext cx="2493590" cy="1323439"/>
          </a:xfrm>
          <a:prstGeom prst="rect">
            <a:avLst/>
          </a:prstGeom>
          <a:noFill/>
        </p:spPr>
        <p:txBody>
          <a:bodyPr wrap="square" rtlCol="0">
            <a:spAutoFit/>
          </a:bodyPr>
          <a:lstStyle/>
          <a:p>
            <a:pPr marL="171450" lvl="0" indent="-171450" algn="ctr">
              <a:buFont typeface="Arial" pitchFamily="34" charset="0"/>
              <a:buChar char="•"/>
            </a:pPr>
            <a:r>
              <a:rPr lang="es-CO" sz="1600" dirty="0" smtClean="0"/>
              <a:t>Se marca la entrada de los Archivos Nacionales en el campo de la Gestión Documental.</a:t>
            </a:r>
          </a:p>
        </p:txBody>
      </p:sp>
      <p:sp>
        <p:nvSpPr>
          <p:cNvPr id="29" name="28 CuadroTexto"/>
          <p:cNvSpPr txBox="1"/>
          <p:nvPr/>
        </p:nvSpPr>
        <p:spPr>
          <a:xfrm>
            <a:off x="6912768" y="44624"/>
            <a:ext cx="2267744" cy="1077218"/>
          </a:xfrm>
          <a:prstGeom prst="rect">
            <a:avLst/>
          </a:prstGeom>
          <a:noFill/>
        </p:spPr>
        <p:txBody>
          <a:bodyPr wrap="square" rtlCol="0">
            <a:spAutoFit/>
          </a:bodyPr>
          <a:lstStyle/>
          <a:p>
            <a:pPr marL="171450" lvl="0" indent="-171450" algn="ctr">
              <a:buFont typeface="Arial" pitchFamily="34" charset="0"/>
              <a:buChar char="•"/>
            </a:pPr>
            <a:r>
              <a:rPr lang="es-CO" sz="1600" dirty="0" smtClean="0"/>
              <a:t>Se autoriza microfilmar algunas categorías de documentos.</a:t>
            </a:r>
            <a:endParaRPr lang="es-CO" sz="1600" dirty="0"/>
          </a:p>
        </p:txBody>
      </p:sp>
      <p:sp>
        <p:nvSpPr>
          <p:cNvPr id="16" name="15 CuadroTexto"/>
          <p:cNvSpPr txBox="1"/>
          <p:nvPr/>
        </p:nvSpPr>
        <p:spPr>
          <a:xfrm>
            <a:off x="-108520" y="77723"/>
            <a:ext cx="2256476" cy="830997"/>
          </a:xfrm>
          <a:prstGeom prst="rect">
            <a:avLst/>
          </a:prstGeom>
          <a:noFill/>
        </p:spPr>
        <p:txBody>
          <a:bodyPr wrap="square" rtlCol="0">
            <a:spAutoFit/>
          </a:bodyPr>
          <a:lstStyle/>
          <a:p>
            <a:pPr marL="171450" lvl="0" indent="-171450" algn="ctr">
              <a:buFont typeface="Arial" pitchFamily="34" charset="0"/>
              <a:buChar char="•"/>
            </a:pPr>
            <a:r>
              <a:rPr lang="es-CO" sz="1600" dirty="0" smtClean="0"/>
              <a:t>Medidas para conservar documentos</a:t>
            </a:r>
            <a:r>
              <a:rPr lang="es-CO" sz="1600" dirty="0"/>
              <a:t>.</a:t>
            </a:r>
            <a:endParaRPr lang="es-CO" sz="1600" dirty="0" smtClean="0"/>
          </a:p>
        </p:txBody>
      </p:sp>
      <p:sp>
        <p:nvSpPr>
          <p:cNvPr id="17" name="16 CuadroTexto"/>
          <p:cNvSpPr txBox="1"/>
          <p:nvPr/>
        </p:nvSpPr>
        <p:spPr>
          <a:xfrm>
            <a:off x="35496" y="3534107"/>
            <a:ext cx="2232248" cy="830997"/>
          </a:xfrm>
          <a:prstGeom prst="rect">
            <a:avLst/>
          </a:prstGeom>
          <a:noFill/>
        </p:spPr>
        <p:txBody>
          <a:bodyPr wrap="square" rtlCol="0">
            <a:spAutoFit/>
          </a:bodyPr>
          <a:lstStyle/>
          <a:p>
            <a:pPr marL="171450" lvl="0" indent="-171450" algn="ctr">
              <a:buFont typeface="Arial" pitchFamily="34" charset="0"/>
              <a:buChar char="•"/>
            </a:pPr>
            <a:r>
              <a:rPr lang="es-CO" sz="1600" dirty="0" smtClean="0"/>
              <a:t>Creación de documentos sin necesidad.</a:t>
            </a:r>
          </a:p>
        </p:txBody>
      </p:sp>
      <p:sp>
        <p:nvSpPr>
          <p:cNvPr id="18" name="17 CuadroTexto"/>
          <p:cNvSpPr txBox="1"/>
          <p:nvPr/>
        </p:nvSpPr>
        <p:spPr>
          <a:xfrm>
            <a:off x="35496" y="2567806"/>
            <a:ext cx="2256476" cy="1077218"/>
          </a:xfrm>
          <a:prstGeom prst="rect">
            <a:avLst/>
          </a:prstGeom>
          <a:noFill/>
        </p:spPr>
        <p:txBody>
          <a:bodyPr wrap="square" rtlCol="0">
            <a:spAutoFit/>
          </a:bodyPr>
          <a:lstStyle/>
          <a:p>
            <a:pPr marL="171450" lvl="0" indent="-171450" algn="ctr">
              <a:buFont typeface="Arial" pitchFamily="34" charset="0"/>
              <a:buChar char="•"/>
            </a:pPr>
            <a:r>
              <a:rPr lang="es-CO" sz="1600" dirty="0" smtClean="0"/>
              <a:t>Causas en retrasos en la tramitación de los negocios públicos (Senado).</a:t>
            </a:r>
          </a:p>
        </p:txBody>
      </p:sp>
      <p:sp>
        <p:nvSpPr>
          <p:cNvPr id="19" name="18 CuadroTexto"/>
          <p:cNvSpPr txBox="1"/>
          <p:nvPr/>
        </p:nvSpPr>
        <p:spPr>
          <a:xfrm>
            <a:off x="-135210" y="1556792"/>
            <a:ext cx="2330946" cy="1077218"/>
          </a:xfrm>
          <a:prstGeom prst="rect">
            <a:avLst/>
          </a:prstGeom>
          <a:noFill/>
        </p:spPr>
        <p:txBody>
          <a:bodyPr wrap="square" rtlCol="0">
            <a:spAutoFit/>
          </a:bodyPr>
          <a:lstStyle/>
          <a:p>
            <a:pPr marL="171450" lvl="0" indent="-171450" algn="ctr">
              <a:buFont typeface="Arial" pitchFamily="34" charset="0"/>
              <a:buChar char="•"/>
            </a:pPr>
            <a:r>
              <a:rPr lang="es-CO" sz="1600" dirty="0" smtClean="0"/>
              <a:t>El Congreso autoriza destrucción de algunos fondos.</a:t>
            </a:r>
          </a:p>
        </p:txBody>
      </p:sp>
      <p:sp>
        <p:nvSpPr>
          <p:cNvPr id="21" name="20 CuadroTexto"/>
          <p:cNvSpPr txBox="1"/>
          <p:nvPr/>
        </p:nvSpPr>
        <p:spPr>
          <a:xfrm>
            <a:off x="11268" y="836712"/>
            <a:ext cx="2256476" cy="830997"/>
          </a:xfrm>
          <a:prstGeom prst="rect">
            <a:avLst/>
          </a:prstGeom>
          <a:noFill/>
        </p:spPr>
        <p:txBody>
          <a:bodyPr wrap="square" rtlCol="0">
            <a:spAutoFit/>
          </a:bodyPr>
          <a:lstStyle/>
          <a:p>
            <a:pPr marL="171450" lvl="0" indent="-171450" algn="ctr">
              <a:buFont typeface="Arial" pitchFamily="34" charset="0"/>
              <a:buChar char="•"/>
            </a:pPr>
            <a:r>
              <a:rPr lang="es-CO" sz="1600" dirty="0" smtClean="0"/>
              <a:t>Seguridad de los documentos y de edificios públicos.</a:t>
            </a:r>
          </a:p>
        </p:txBody>
      </p:sp>
      <p:sp>
        <p:nvSpPr>
          <p:cNvPr id="22" name="21 CuadroTexto"/>
          <p:cNvSpPr txBox="1"/>
          <p:nvPr/>
        </p:nvSpPr>
        <p:spPr>
          <a:xfrm>
            <a:off x="2195736" y="4149080"/>
            <a:ext cx="2592288" cy="830997"/>
          </a:xfrm>
          <a:prstGeom prst="rect">
            <a:avLst/>
          </a:prstGeom>
          <a:noFill/>
        </p:spPr>
        <p:txBody>
          <a:bodyPr wrap="square" rtlCol="0">
            <a:spAutoFit/>
          </a:bodyPr>
          <a:lstStyle/>
          <a:p>
            <a:pPr marL="171450" lvl="0" indent="-171450" algn="ctr">
              <a:buFont typeface="Arial" pitchFamily="34" charset="0"/>
              <a:buChar char="•"/>
            </a:pPr>
            <a:r>
              <a:rPr lang="es-CO" sz="1600" dirty="0" smtClean="0"/>
              <a:t>Utilizar copias en carbón, sobres con ventanas.</a:t>
            </a:r>
            <a:endParaRPr lang="es-CO" sz="1600" dirty="0"/>
          </a:p>
        </p:txBody>
      </p:sp>
      <p:sp>
        <p:nvSpPr>
          <p:cNvPr id="32" name="31 CuadroTexto"/>
          <p:cNvSpPr txBox="1"/>
          <p:nvPr/>
        </p:nvSpPr>
        <p:spPr>
          <a:xfrm>
            <a:off x="2020664" y="3356992"/>
            <a:ext cx="2839368" cy="830997"/>
          </a:xfrm>
          <a:prstGeom prst="rect">
            <a:avLst/>
          </a:prstGeom>
          <a:noFill/>
        </p:spPr>
        <p:txBody>
          <a:bodyPr wrap="square" rtlCol="0">
            <a:spAutoFit/>
          </a:bodyPr>
          <a:lstStyle/>
          <a:p>
            <a:pPr marL="171450" lvl="0" indent="-171450" algn="ctr">
              <a:buFont typeface="Arial" pitchFamily="34" charset="0"/>
              <a:buChar char="•"/>
            </a:pPr>
            <a:r>
              <a:rPr lang="es-CO" sz="1600" dirty="0" smtClean="0"/>
              <a:t>Clasificar la correspondencia (sistema autoindización).</a:t>
            </a:r>
          </a:p>
        </p:txBody>
      </p:sp>
      <p:sp>
        <p:nvSpPr>
          <p:cNvPr id="33" name="32 CuadroTexto"/>
          <p:cNvSpPr txBox="1"/>
          <p:nvPr/>
        </p:nvSpPr>
        <p:spPr>
          <a:xfrm>
            <a:off x="2267744" y="2564904"/>
            <a:ext cx="2592288" cy="830997"/>
          </a:xfrm>
          <a:prstGeom prst="rect">
            <a:avLst/>
          </a:prstGeom>
          <a:noFill/>
        </p:spPr>
        <p:txBody>
          <a:bodyPr wrap="square" rtlCol="0">
            <a:spAutoFit/>
          </a:bodyPr>
          <a:lstStyle/>
          <a:p>
            <a:pPr marL="171450" lvl="0" indent="-171450" algn="ctr">
              <a:buFont typeface="Arial" pitchFamily="34" charset="0"/>
              <a:buChar char="•"/>
            </a:pPr>
            <a:r>
              <a:rPr lang="es-CO" sz="1600" dirty="0" smtClean="0"/>
              <a:t>Formas de registrar la información sobre el papel.</a:t>
            </a:r>
          </a:p>
        </p:txBody>
      </p:sp>
      <p:sp>
        <p:nvSpPr>
          <p:cNvPr id="34" name="33 CuadroTexto"/>
          <p:cNvSpPr txBox="1"/>
          <p:nvPr/>
        </p:nvSpPr>
        <p:spPr>
          <a:xfrm>
            <a:off x="2195736" y="1772816"/>
            <a:ext cx="2592288" cy="830997"/>
          </a:xfrm>
          <a:prstGeom prst="rect">
            <a:avLst/>
          </a:prstGeom>
          <a:noFill/>
        </p:spPr>
        <p:txBody>
          <a:bodyPr wrap="square" rtlCol="0">
            <a:spAutoFit/>
          </a:bodyPr>
          <a:lstStyle/>
          <a:p>
            <a:pPr marL="171450" lvl="0" indent="-171450" algn="ctr">
              <a:buFont typeface="Arial" pitchFamily="34" charset="0"/>
              <a:buChar char="•"/>
            </a:pPr>
            <a:r>
              <a:rPr lang="es-CO" sz="1600" dirty="0" smtClean="0"/>
              <a:t>Inserción de documentos en expedientes.</a:t>
            </a:r>
          </a:p>
        </p:txBody>
      </p:sp>
      <p:sp>
        <p:nvSpPr>
          <p:cNvPr id="35" name="34 CuadroTexto"/>
          <p:cNvSpPr txBox="1"/>
          <p:nvPr/>
        </p:nvSpPr>
        <p:spPr>
          <a:xfrm>
            <a:off x="2195736" y="1268760"/>
            <a:ext cx="2592288" cy="584775"/>
          </a:xfrm>
          <a:prstGeom prst="rect">
            <a:avLst/>
          </a:prstGeom>
          <a:noFill/>
        </p:spPr>
        <p:txBody>
          <a:bodyPr wrap="square" rtlCol="0">
            <a:spAutoFit/>
          </a:bodyPr>
          <a:lstStyle/>
          <a:p>
            <a:pPr marL="171450" lvl="0" indent="-171450" algn="ctr">
              <a:buFont typeface="Arial" pitchFamily="34" charset="0"/>
              <a:buChar char="•"/>
            </a:pPr>
            <a:r>
              <a:rPr lang="es-CO" sz="1600" dirty="0" smtClean="0"/>
              <a:t>Comité de Economía y eficiencia.</a:t>
            </a:r>
          </a:p>
        </p:txBody>
      </p:sp>
      <p:sp>
        <p:nvSpPr>
          <p:cNvPr id="36" name="35 CuadroTexto"/>
          <p:cNvSpPr txBox="1"/>
          <p:nvPr/>
        </p:nvSpPr>
        <p:spPr>
          <a:xfrm>
            <a:off x="2195736" y="5013176"/>
            <a:ext cx="2592288" cy="1077218"/>
          </a:xfrm>
          <a:prstGeom prst="rect">
            <a:avLst/>
          </a:prstGeom>
          <a:noFill/>
        </p:spPr>
        <p:txBody>
          <a:bodyPr wrap="square" rtlCol="0">
            <a:spAutoFit/>
          </a:bodyPr>
          <a:lstStyle/>
          <a:p>
            <a:pPr marL="171450" lvl="0" indent="-171450" algn="ctr">
              <a:buFont typeface="Arial" pitchFamily="34" charset="0"/>
              <a:buChar char="•"/>
            </a:pPr>
            <a:r>
              <a:rPr lang="es-CO" sz="1600" dirty="0" smtClean="0"/>
              <a:t>Consejo a expertos </a:t>
            </a:r>
            <a:r>
              <a:rPr lang="es-CO" sz="1600" b="1" dirty="0" smtClean="0">
                <a:solidFill>
                  <a:srgbClr val="FF0000"/>
                </a:solidFill>
              </a:rPr>
              <a:t>del sector privado </a:t>
            </a:r>
            <a:r>
              <a:rPr lang="es-CO" sz="1600" dirty="0" smtClean="0"/>
              <a:t>sobre sus experiencias en la materia.</a:t>
            </a:r>
            <a:endParaRPr lang="es-CO" sz="1600" dirty="0"/>
          </a:p>
        </p:txBody>
      </p:sp>
      <p:sp>
        <p:nvSpPr>
          <p:cNvPr id="37" name="36 CuadroTexto"/>
          <p:cNvSpPr txBox="1"/>
          <p:nvPr/>
        </p:nvSpPr>
        <p:spPr>
          <a:xfrm>
            <a:off x="4755590" y="3429000"/>
            <a:ext cx="2454015" cy="584775"/>
          </a:xfrm>
          <a:prstGeom prst="rect">
            <a:avLst/>
          </a:prstGeom>
          <a:noFill/>
        </p:spPr>
        <p:txBody>
          <a:bodyPr wrap="square" rtlCol="0">
            <a:spAutoFit/>
          </a:bodyPr>
          <a:lstStyle/>
          <a:p>
            <a:pPr marL="171450" lvl="0" indent="-171450" algn="ctr">
              <a:buFont typeface="Arial" pitchFamily="34" charset="0"/>
              <a:buChar char="•"/>
            </a:pPr>
            <a:r>
              <a:rPr lang="es-CO" sz="1600" b="1" dirty="0" smtClean="0">
                <a:solidFill>
                  <a:schemeClr val="accent5">
                    <a:lumMod val="75000"/>
                  </a:schemeClr>
                </a:solidFill>
              </a:rPr>
              <a:t>Se cuantifican en km los documentos.</a:t>
            </a:r>
          </a:p>
        </p:txBody>
      </p:sp>
      <p:sp>
        <p:nvSpPr>
          <p:cNvPr id="38" name="37 CuadroTexto"/>
          <p:cNvSpPr txBox="1"/>
          <p:nvPr/>
        </p:nvSpPr>
        <p:spPr>
          <a:xfrm>
            <a:off x="4742706" y="3905761"/>
            <a:ext cx="2565598" cy="954107"/>
          </a:xfrm>
          <a:prstGeom prst="rect">
            <a:avLst/>
          </a:prstGeom>
          <a:noFill/>
        </p:spPr>
        <p:txBody>
          <a:bodyPr wrap="square" rtlCol="0">
            <a:spAutoFit/>
          </a:bodyPr>
          <a:lstStyle/>
          <a:p>
            <a:pPr marL="171450" lvl="0" indent="-171450" algn="ctr">
              <a:buFont typeface="Arial" pitchFamily="34" charset="0"/>
              <a:buChar char="•"/>
            </a:pPr>
            <a:r>
              <a:rPr lang="es-CO" sz="1400" b="1" dirty="0" smtClean="0">
                <a:solidFill>
                  <a:srgbClr val="FF0000"/>
                </a:solidFill>
              </a:rPr>
              <a:t>La mayor preocupación, el crecimiento desbordado de documentos</a:t>
            </a:r>
          </a:p>
        </p:txBody>
      </p:sp>
      <p:sp>
        <p:nvSpPr>
          <p:cNvPr id="39" name="38 CuadroTexto"/>
          <p:cNvSpPr txBox="1"/>
          <p:nvPr/>
        </p:nvSpPr>
        <p:spPr>
          <a:xfrm>
            <a:off x="4572000" y="1264692"/>
            <a:ext cx="2736304" cy="2308324"/>
          </a:xfrm>
          <a:prstGeom prst="rect">
            <a:avLst/>
          </a:prstGeom>
          <a:noFill/>
        </p:spPr>
        <p:txBody>
          <a:bodyPr wrap="square" rtlCol="0">
            <a:spAutoFit/>
          </a:bodyPr>
          <a:lstStyle/>
          <a:p>
            <a:pPr marL="171450" lvl="0" indent="-171450" algn="ctr">
              <a:buFont typeface="Arial" pitchFamily="34" charset="0"/>
              <a:buChar char="•"/>
            </a:pPr>
            <a:r>
              <a:rPr lang="es-CO" sz="1600" dirty="0" smtClean="0"/>
              <a:t>Concentración y preservación de todos los archivos inactivos del Gobierno de los EEUU de un valor administrativo o de interés histórico y otorga poderes al Archivero de EEUU.</a:t>
            </a:r>
          </a:p>
        </p:txBody>
      </p:sp>
      <p:sp>
        <p:nvSpPr>
          <p:cNvPr id="40" name="39 CuadroTexto"/>
          <p:cNvSpPr txBox="1"/>
          <p:nvPr/>
        </p:nvSpPr>
        <p:spPr>
          <a:xfrm>
            <a:off x="4679099" y="4725144"/>
            <a:ext cx="2629205" cy="1323439"/>
          </a:xfrm>
          <a:prstGeom prst="rect">
            <a:avLst/>
          </a:prstGeom>
          <a:noFill/>
        </p:spPr>
        <p:txBody>
          <a:bodyPr wrap="square" rtlCol="0">
            <a:spAutoFit/>
          </a:bodyPr>
          <a:lstStyle/>
          <a:p>
            <a:pPr marL="171450" lvl="0" indent="-171450" algn="ctr">
              <a:buFont typeface="Arial" pitchFamily="34" charset="0"/>
              <a:buChar char="•"/>
            </a:pPr>
            <a:r>
              <a:rPr lang="es-CO" sz="1600" dirty="0" smtClean="0"/>
              <a:t>Estudio del Sistema </a:t>
            </a:r>
          </a:p>
          <a:p>
            <a:pPr lvl="0" algn="ctr"/>
            <a:r>
              <a:rPr lang="es-CO" sz="1600" dirty="0" smtClean="0"/>
              <a:t>de Conservación, anotando en cuadros de los periodos de conservación</a:t>
            </a:r>
          </a:p>
        </p:txBody>
      </p:sp>
      <p:sp>
        <p:nvSpPr>
          <p:cNvPr id="41" name="40 CuadroTexto"/>
          <p:cNvSpPr txBox="1"/>
          <p:nvPr/>
        </p:nvSpPr>
        <p:spPr>
          <a:xfrm>
            <a:off x="7020272" y="980728"/>
            <a:ext cx="2232248" cy="830997"/>
          </a:xfrm>
          <a:prstGeom prst="rect">
            <a:avLst/>
          </a:prstGeom>
          <a:noFill/>
        </p:spPr>
        <p:txBody>
          <a:bodyPr wrap="square" rtlCol="0">
            <a:spAutoFit/>
          </a:bodyPr>
          <a:lstStyle/>
          <a:p>
            <a:pPr marL="171450" lvl="0" indent="-171450" algn="ctr">
              <a:buFont typeface="Arial" pitchFamily="34" charset="0"/>
              <a:buChar char="•"/>
            </a:pPr>
            <a:r>
              <a:rPr lang="es-CO" sz="1600" dirty="0" smtClean="0"/>
              <a:t>Se establecen programas de documentos.</a:t>
            </a:r>
            <a:endParaRPr lang="es-CO" sz="1600" dirty="0"/>
          </a:p>
        </p:txBody>
      </p:sp>
      <p:sp>
        <p:nvSpPr>
          <p:cNvPr id="42" name="41 CuadroTexto"/>
          <p:cNvSpPr txBox="1"/>
          <p:nvPr/>
        </p:nvSpPr>
        <p:spPr>
          <a:xfrm>
            <a:off x="7059247" y="3645024"/>
            <a:ext cx="2049257" cy="1323439"/>
          </a:xfrm>
          <a:prstGeom prst="rect">
            <a:avLst/>
          </a:prstGeom>
          <a:noFill/>
        </p:spPr>
        <p:txBody>
          <a:bodyPr wrap="square" rtlCol="0">
            <a:spAutoFit/>
          </a:bodyPr>
          <a:lstStyle/>
          <a:p>
            <a:pPr marL="171450" lvl="0" indent="-171450" algn="ctr">
              <a:buFont typeface="Arial" pitchFamily="34" charset="0"/>
              <a:buChar char="•"/>
            </a:pPr>
            <a:r>
              <a:rPr lang="es-CO" sz="1600" dirty="0" smtClean="0"/>
              <a:t>Establecen depósitos intermedios – conservación temporal.</a:t>
            </a:r>
            <a:endParaRPr lang="es-CO" sz="1600" dirty="0"/>
          </a:p>
        </p:txBody>
      </p:sp>
      <p:sp>
        <p:nvSpPr>
          <p:cNvPr id="43" name="42 CuadroTexto"/>
          <p:cNvSpPr txBox="1"/>
          <p:nvPr/>
        </p:nvSpPr>
        <p:spPr>
          <a:xfrm>
            <a:off x="7020272" y="1700808"/>
            <a:ext cx="2088232" cy="2062103"/>
          </a:xfrm>
          <a:prstGeom prst="rect">
            <a:avLst/>
          </a:prstGeom>
          <a:noFill/>
        </p:spPr>
        <p:txBody>
          <a:bodyPr wrap="square" rtlCol="0">
            <a:spAutoFit/>
          </a:bodyPr>
          <a:lstStyle/>
          <a:p>
            <a:pPr marL="171450" lvl="0" indent="-171450" algn="ctr">
              <a:buFont typeface="Arial" pitchFamily="34" charset="0"/>
              <a:buChar char="•"/>
            </a:pPr>
            <a:r>
              <a:rPr lang="es-CO" sz="1600" dirty="0" smtClean="0"/>
              <a:t>II Guerra mundial, reduce personal, se incrementa los documentos por los nuevos servicios de guerra.</a:t>
            </a:r>
          </a:p>
        </p:txBody>
      </p:sp>
      <p:sp>
        <p:nvSpPr>
          <p:cNvPr id="44" name="43 CuadroTexto"/>
          <p:cNvSpPr txBox="1"/>
          <p:nvPr/>
        </p:nvSpPr>
        <p:spPr>
          <a:xfrm>
            <a:off x="7059248" y="4869160"/>
            <a:ext cx="2127608" cy="1077218"/>
          </a:xfrm>
          <a:prstGeom prst="rect">
            <a:avLst/>
          </a:prstGeom>
          <a:noFill/>
        </p:spPr>
        <p:txBody>
          <a:bodyPr wrap="square" rtlCol="0">
            <a:spAutoFit/>
          </a:bodyPr>
          <a:lstStyle/>
          <a:p>
            <a:pPr marL="171450" lvl="0" indent="-171450" algn="ctr">
              <a:buFont typeface="Arial" pitchFamily="34" charset="0"/>
              <a:buChar char="•"/>
            </a:pPr>
            <a:r>
              <a:rPr lang="es-CO" sz="1600" dirty="0" smtClean="0"/>
              <a:t>Creación de un grupo de trabajo de Gestión Documental.</a:t>
            </a:r>
            <a:endParaRPr lang="es-CO" sz="1600" dirty="0"/>
          </a:p>
        </p:txBody>
      </p:sp>
      <p:sp>
        <p:nvSpPr>
          <p:cNvPr id="45" name="44 CuadroTexto"/>
          <p:cNvSpPr txBox="1"/>
          <p:nvPr/>
        </p:nvSpPr>
        <p:spPr>
          <a:xfrm>
            <a:off x="-108520" y="4797152"/>
            <a:ext cx="2448272" cy="1323439"/>
          </a:xfrm>
          <a:prstGeom prst="rect">
            <a:avLst/>
          </a:prstGeom>
          <a:noFill/>
        </p:spPr>
        <p:txBody>
          <a:bodyPr wrap="square" rtlCol="0">
            <a:spAutoFit/>
          </a:bodyPr>
          <a:lstStyle/>
          <a:p>
            <a:pPr marL="171450" lvl="0" indent="-171450" algn="ctr">
              <a:buFont typeface="Arial" pitchFamily="34" charset="0"/>
              <a:buChar char="•"/>
            </a:pPr>
            <a:r>
              <a:rPr lang="es-CO" sz="1600" dirty="0" smtClean="0"/>
              <a:t>El Congreso aprobó la primera eliminación de documentos generales</a:t>
            </a:r>
            <a:endParaRPr lang="es-CO" sz="1600" dirty="0"/>
          </a:p>
        </p:txBody>
      </p:sp>
      <p:sp>
        <p:nvSpPr>
          <p:cNvPr id="5" name="4 Cheurón"/>
          <p:cNvSpPr/>
          <p:nvPr/>
        </p:nvSpPr>
        <p:spPr>
          <a:xfrm>
            <a:off x="2195736" y="6093296"/>
            <a:ext cx="2448272" cy="783377"/>
          </a:xfrm>
          <a:prstGeom prst="chevro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2000" dirty="0" smtClean="0">
                <a:solidFill>
                  <a:schemeClr val="bg1"/>
                </a:solidFill>
              </a:rPr>
              <a:t>1910 - 1933</a:t>
            </a:r>
            <a:endParaRPr lang="es-CO" sz="2000" dirty="0">
              <a:solidFill>
                <a:schemeClr val="bg1"/>
              </a:solidFill>
            </a:endParaRPr>
          </a:p>
        </p:txBody>
      </p:sp>
      <p:sp>
        <p:nvSpPr>
          <p:cNvPr id="46" name="45 Cheurón"/>
          <p:cNvSpPr/>
          <p:nvPr/>
        </p:nvSpPr>
        <p:spPr>
          <a:xfrm>
            <a:off x="-36512" y="6093296"/>
            <a:ext cx="2448272" cy="783377"/>
          </a:xfrm>
          <a:prstGeom prst="chevron">
            <a:avLst/>
          </a:prstGeom>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2000" dirty="0" smtClean="0">
                <a:solidFill>
                  <a:schemeClr val="bg1"/>
                </a:solidFill>
              </a:rPr>
              <a:t>1856 - 1889</a:t>
            </a:r>
            <a:endParaRPr lang="es-CO" sz="2000" dirty="0">
              <a:solidFill>
                <a:schemeClr val="bg1"/>
              </a:solidFill>
            </a:endParaRPr>
          </a:p>
        </p:txBody>
      </p:sp>
      <p:sp>
        <p:nvSpPr>
          <p:cNvPr id="47" name="46 Cheurón"/>
          <p:cNvSpPr/>
          <p:nvPr/>
        </p:nvSpPr>
        <p:spPr>
          <a:xfrm>
            <a:off x="4499992" y="6102007"/>
            <a:ext cx="2520280" cy="783377"/>
          </a:xfrm>
          <a:prstGeom prst="chevro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s-CO" sz="2000" dirty="0" smtClean="0">
                <a:solidFill>
                  <a:schemeClr val="bg1"/>
                </a:solidFill>
              </a:rPr>
              <a:t>1934 - 1939</a:t>
            </a:r>
            <a:endParaRPr lang="es-CO" sz="2000" dirty="0">
              <a:solidFill>
                <a:schemeClr val="bg1"/>
              </a:solidFill>
            </a:endParaRPr>
          </a:p>
        </p:txBody>
      </p:sp>
      <p:sp>
        <p:nvSpPr>
          <p:cNvPr id="48" name="47 Cheurón"/>
          <p:cNvSpPr/>
          <p:nvPr/>
        </p:nvSpPr>
        <p:spPr>
          <a:xfrm>
            <a:off x="6804248" y="6046211"/>
            <a:ext cx="2339752" cy="783377"/>
          </a:xfrm>
          <a:prstGeom prst="chevro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s-CO" sz="2000" dirty="0" smtClean="0">
                <a:solidFill>
                  <a:schemeClr val="bg1"/>
                </a:solidFill>
              </a:rPr>
              <a:t>1940 - 1946</a:t>
            </a:r>
            <a:endParaRPr lang="es-CO" sz="2000" dirty="0">
              <a:solidFill>
                <a:schemeClr val="bg1"/>
              </a:solidFill>
            </a:endParaRPr>
          </a:p>
        </p:txBody>
      </p:sp>
    </p:spTree>
    <p:extLst>
      <p:ext uri="{BB962C8B-B14F-4D97-AF65-F5344CB8AC3E}">
        <p14:creationId xmlns:p14="http://schemas.microsoft.com/office/powerpoint/2010/main" xmlns="" val="171207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ircle(in)">
                                      <p:cBhvr>
                                        <p:cTn id="40" dur="2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p:cTn id="69" dur="500" fill="hold"/>
                                        <p:tgtEl>
                                          <p:spTgt spid="36"/>
                                        </p:tgtEl>
                                        <p:attrNameLst>
                                          <p:attrName>ppt_w</p:attrName>
                                        </p:attrNameLst>
                                      </p:cBhvr>
                                      <p:tavLst>
                                        <p:tav tm="0">
                                          <p:val>
                                            <p:fltVal val="0"/>
                                          </p:val>
                                        </p:tav>
                                        <p:tav tm="100000">
                                          <p:val>
                                            <p:strVal val="#ppt_w"/>
                                          </p:val>
                                        </p:tav>
                                      </p:tavLst>
                                    </p:anim>
                                    <p:anim calcmode="lin" valueType="num">
                                      <p:cBhvr>
                                        <p:cTn id="70" dur="500" fill="hold"/>
                                        <p:tgtEl>
                                          <p:spTgt spid="36"/>
                                        </p:tgtEl>
                                        <p:attrNameLst>
                                          <p:attrName>ppt_h</p:attrName>
                                        </p:attrNameLst>
                                      </p:cBhvr>
                                      <p:tavLst>
                                        <p:tav tm="0">
                                          <p:val>
                                            <p:fltVal val="0"/>
                                          </p:val>
                                        </p:tav>
                                        <p:tav tm="100000">
                                          <p:val>
                                            <p:strVal val="#ppt_h"/>
                                          </p:val>
                                        </p:tav>
                                      </p:tavLst>
                                    </p:anim>
                                    <p:animEffect transition="in" filter="fade">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circle(in)">
                                      <p:cBhvr>
                                        <p:cTn id="76" dur="2000"/>
                                        <p:tgtEl>
                                          <p:spTgt spid="47"/>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8"/>
                                        </p:tgtEl>
                                        <p:attrNameLst>
                                          <p:attrName>style.visibility</p:attrName>
                                        </p:attrNameLst>
                                      </p:cBhvr>
                                      <p:to>
                                        <p:strVal val="visible"/>
                                      </p:to>
                                    </p:set>
                                    <p:anim calcmode="lin" valueType="num">
                                      <p:cBhvr>
                                        <p:cTn id="96" dur="500" fill="hold"/>
                                        <p:tgtEl>
                                          <p:spTgt spid="38"/>
                                        </p:tgtEl>
                                        <p:attrNameLst>
                                          <p:attrName>ppt_w</p:attrName>
                                        </p:attrNameLst>
                                      </p:cBhvr>
                                      <p:tavLst>
                                        <p:tav tm="0">
                                          <p:val>
                                            <p:fltVal val="0"/>
                                          </p:val>
                                        </p:tav>
                                        <p:tav tm="100000">
                                          <p:val>
                                            <p:strVal val="#ppt_w"/>
                                          </p:val>
                                        </p:tav>
                                      </p:tavLst>
                                    </p:anim>
                                    <p:anim calcmode="lin" valueType="num">
                                      <p:cBhvr>
                                        <p:cTn id="97" dur="500" fill="hold"/>
                                        <p:tgtEl>
                                          <p:spTgt spid="38"/>
                                        </p:tgtEl>
                                        <p:attrNameLst>
                                          <p:attrName>ppt_h</p:attrName>
                                        </p:attrNameLst>
                                      </p:cBhvr>
                                      <p:tavLst>
                                        <p:tav tm="0">
                                          <p:val>
                                            <p:fltVal val="0"/>
                                          </p:val>
                                        </p:tav>
                                        <p:tav tm="100000">
                                          <p:val>
                                            <p:strVal val="#ppt_h"/>
                                          </p:val>
                                        </p:tav>
                                      </p:tavLst>
                                    </p:anim>
                                    <p:animEffect transition="in" filter="fade">
                                      <p:cBhvr>
                                        <p:cTn id="98" dur="500"/>
                                        <p:tgtEl>
                                          <p:spTgt spid="38"/>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circle(in)">
                                      <p:cBhvr>
                                        <p:cTn id="107" dur="200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29"/>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41"/>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43"/>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42"/>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8" grpId="0"/>
      <p:bldP spid="29" grpId="0"/>
      <p:bldP spid="16" grpId="0"/>
      <p:bldP spid="17" grpId="0"/>
      <p:bldP spid="18" grpId="0"/>
      <p:bldP spid="19" grpId="0"/>
      <p:bldP spid="21" grpId="0"/>
      <p:bldP spid="22"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5" grpId="0" animBg="1"/>
      <p:bldP spid="46" grpId="0" animBg="1"/>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Diagrama"/>
          <p:cNvGraphicFramePr/>
          <p:nvPr>
            <p:extLst>
              <p:ext uri="{D42A27DB-BD31-4B8C-83A1-F6EECF244321}">
                <p14:modId xmlns:p14="http://schemas.microsoft.com/office/powerpoint/2010/main" xmlns="" val="811041068"/>
              </p:ext>
            </p:extLst>
          </p:nvPr>
        </p:nvGraphicFramePr>
        <p:xfrm>
          <a:off x="11268" y="6093296"/>
          <a:ext cx="9132732"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5" name="14 Conector recto"/>
          <p:cNvCxnSpPr/>
          <p:nvPr/>
        </p:nvCxnSpPr>
        <p:spPr>
          <a:xfrm>
            <a:off x="2267744" y="116632"/>
            <a:ext cx="26690" cy="5929635"/>
          </a:xfrm>
          <a:prstGeom prst="line">
            <a:avLst/>
          </a:prstGeom>
          <a:ln w="28575" cap="rnd">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4788024" y="116632"/>
            <a:ext cx="0" cy="5929635"/>
          </a:xfrm>
          <a:prstGeom prst="line">
            <a:avLst/>
          </a:prstGeom>
          <a:ln w="28575" cap="rnd">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2092672" y="44624"/>
            <a:ext cx="2695352" cy="2554545"/>
          </a:xfrm>
          <a:prstGeom prst="rect">
            <a:avLst/>
          </a:prstGeom>
          <a:noFill/>
        </p:spPr>
        <p:txBody>
          <a:bodyPr wrap="square" rtlCol="0">
            <a:spAutoFit/>
          </a:bodyPr>
          <a:lstStyle/>
          <a:p>
            <a:pPr marL="171450" lvl="0" indent="-171450" algn="ctr">
              <a:buFont typeface="Arial" pitchFamily="34" charset="0"/>
              <a:buChar char="•"/>
            </a:pPr>
            <a:r>
              <a:rPr lang="es-CO" sz="1600" dirty="0" smtClean="0"/>
              <a:t>Los Archivos Nacionales se convierten en el Archivo Nacional de Servicios y Documentos – NARS, tendría durante 32 años la responsabilidad de la Política de la Gestión Documental federal.</a:t>
            </a:r>
          </a:p>
        </p:txBody>
      </p:sp>
      <p:cxnSp>
        <p:nvCxnSpPr>
          <p:cNvPr id="27" name="26 Conector recto"/>
          <p:cNvCxnSpPr/>
          <p:nvPr/>
        </p:nvCxnSpPr>
        <p:spPr>
          <a:xfrm>
            <a:off x="7137598" y="116632"/>
            <a:ext cx="72008" cy="5929635"/>
          </a:xfrm>
          <a:prstGeom prst="line">
            <a:avLst/>
          </a:prstGeom>
          <a:ln w="28575" cap="rnd">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4572000" y="116632"/>
            <a:ext cx="2637606" cy="1323439"/>
          </a:xfrm>
          <a:prstGeom prst="rect">
            <a:avLst/>
          </a:prstGeom>
          <a:noFill/>
        </p:spPr>
        <p:txBody>
          <a:bodyPr wrap="square" rtlCol="0">
            <a:spAutoFit/>
          </a:bodyPr>
          <a:lstStyle/>
          <a:p>
            <a:pPr marL="171450" lvl="0" indent="-171450" algn="ctr">
              <a:buFont typeface="Arial" pitchFamily="34" charset="0"/>
              <a:buChar char="•"/>
            </a:pPr>
            <a:r>
              <a:rPr lang="es-CO" sz="1600" dirty="0" smtClean="0"/>
              <a:t>Aumento de papel, siguen promoviendo herramientas a facilitar la eliminación de documentos.</a:t>
            </a:r>
          </a:p>
        </p:txBody>
      </p:sp>
      <p:sp>
        <p:nvSpPr>
          <p:cNvPr id="29" name="28 CuadroTexto"/>
          <p:cNvSpPr txBox="1"/>
          <p:nvPr/>
        </p:nvSpPr>
        <p:spPr>
          <a:xfrm>
            <a:off x="7001708" y="44624"/>
            <a:ext cx="2142292" cy="584775"/>
          </a:xfrm>
          <a:prstGeom prst="rect">
            <a:avLst/>
          </a:prstGeom>
          <a:noFill/>
        </p:spPr>
        <p:txBody>
          <a:bodyPr wrap="square" rtlCol="0">
            <a:spAutoFit/>
          </a:bodyPr>
          <a:lstStyle/>
          <a:p>
            <a:pPr marL="171450" lvl="0" indent="-171450" algn="ctr">
              <a:buFont typeface="Arial" pitchFamily="34" charset="0"/>
              <a:buChar char="•"/>
            </a:pPr>
            <a:r>
              <a:rPr lang="es-CO" sz="1600" dirty="0" smtClean="0"/>
              <a:t>Se consagra la definición de GD.</a:t>
            </a:r>
          </a:p>
        </p:txBody>
      </p:sp>
      <p:sp>
        <p:nvSpPr>
          <p:cNvPr id="16" name="15 CuadroTexto"/>
          <p:cNvSpPr txBox="1"/>
          <p:nvPr/>
        </p:nvSpPr>
        <p:spPr>
          <a:xfrm>
            <a:off x="-252536" y="44624"/>
            <a:ext cx="2592288" cy="1569660"/>
          </a:xfrm>
          <a:prstGeom prst="rect">
            <a:avLst/>
          </a:prstGeom>
          <a:noFill/>
        </p:spPr>
        <p:txBody>
          <a:bodyPr wrap="square" rtlCol="0">
            <a:spAutoFit/>
          </a:bodyPr>
          <a:lstStyle/>
          <a:p>
            <a:pPr marL="285750" indent="-285750" algn="ctr">
              <a:buFont typeface="Arial" pitchFamily="34" charset="0"/>
              <a:buChar char="•"/>
            </a:pPr>
            <a:r>
              <a:rPr lang="es-CO" sz="1600" dirty="0" smtClean="0"/>
              <a:t>Creación de un nuevo organismo que asuma los Archivos Nacionales y depósitos intermedios.</a:t>
            </a:r>
          </a:p>
        </p:txBody>
      </p:sp>
      <p:sp>
        <p:nvSpPr>
          <p:cNvPr id="17" name="16 CuadroTexto"/>
          <p:cNvSpPr txBox="1"/>
          <p:nvPr/>
        </p:nvSpPr>
        <p:spPr>
          <a:xfrm>
            <a:off x="-36512" y="3356992"/>
            <a:ext cx="2304256" cy="2800767"/>
          </a:xfrm>
          <a:prstGeom prst="rect">
            <a:avLst/>
          </a:prstGeom>
          <a:noFill/>
        </p:spPr>
        <p:txBody>
          <a:bodyPr wrap="square" rtlCol="0">
            <a:spAutoFit/>
          </a:bodyPr>
          <a:lstStyle/>
          <a:p>
            <a:pPr marL="171450" lvl="0" indent="-171450" algn="ctr">
              <a:buFont typeface="Arial" pitchFamily="34" charset="0"/>
              <a:buChar char="•"/>
            </a:pPr>
            <a:r>
              <a:rPr lang="es-CO" sz="1600" dirty="0" smtClean="0"/>
              <a:t>Nombrar un Oficial</a:t>
            </a:r>
            <a:endParaRPr lang="es-ES" sz="1600" dirty="0" smtClean="0"/>
          </a:p>
          <a:p>
            <a:pPr lvl="0" algn="ctr"/>
            <a:r>
              <a:rPr lang="es-ES" sz="1600" dirty="0" smtClean="0"/>
              <a:t>de Gestión de Documentos en cada administración para conducir un programa de trabajo</a:t>
            </a:r>
            <a:r>
              <a:rPr lang="es-CO" sz="1600" dirty="0" smtClean="0"/>
              <a:t>, siguiendo las normas establecidas por la Administración Federal de Documentos.</a:t>
            </a:r>
          </a:p>
        </p:txBody>
      </p:sp>
      <p:sp>
        <p:nvSpPr>
          <p:cNvPr id="33" name="32 CuadroTexto"/>
          <p:cNvSpPr txBox="1"/>
          <p:nvPr/>
        </p:nvSpPr>
        <p:spPr>
          <a:xfrm>
            <a:off x="2222426" y="2507412"/>
            <a:ext cx="2565598" cy="1569660"/>
          </a:xfrm>
          <a:prstGeom prst="rect">
            <a:avLst/>
          </a:prstGeom>
          <a:noFill/>
        </p:spPr>
        <p:txBody>
          <a:bodyPr wrap="square" rtlCol="0">
            <a:spAutoFit/>
          </a:bodyPr>
          <a:lstStyle/>
          <a:p>
            <a:pPr marL="171450" lvl="0" indent="-171450" algn="ctr">
              <a:buFont typeface="Arial" pitchFamily="34" charset="0"/>
              <a:buChar char="•"/>
            </a:pPr>
            <a:r>
              <a:rPr lang="es-CO" sz="1600" dirty="0" smtClean="0"/>
              <a:t>Ley de 1950 obliga a los organismos administrativos a dispones de un Programa de Gestión Documental.</a:t>
            </a:r>
          </a:p>
        </p:txBody>
      </p:sp>
      <p:sp>
        <p:nvSpPr>
          <p:cNvPr id="39" name="38 CuadroTexto"/>
          <p:cNvSpPr txBox="1"/>
          <p:nvPr/>
        </p:nvSpPr>
        <p:spPr>
          <a:xfrm>
            <a:off x="4716016" y="1412776"/>
            <a:ext cx="2520280" cy="3293209"/>
          </a:xfrm>
          <a:prstGeom prst="rect">
            <a:avLst/>
          </a:prstGeom>
          <a:noFill/>
        </p:spPr>
        <p:txBody>
          <a:bodyPr wrap="square" rtlCol="0">
            <a:spAutoFit/>
          </a:bodyPr>
          <a:lstStyle/>
          <a:p>
            <a:pPr marL="171450" lvl="0" indent="-171450" algn="ctr">
              <a:buFont typeface="Arial" pitchFamily="34" charset="0"/>
              <a:buChar char="•"/>
            </a:pPr>
            <a:r>
              <a:rPr lang="es-CO" sz="1600" dirty="0" smtClean="0"/>
              <a:t>Resultados: </a:t>
            </a:r>
          </a:p>
          <a:p>
            <a:pPr lvl="0" algn="ctr"/>
            <a:r>
              <a:rPr lang="es-CO" sz="1600" b="1" dirty="0" smtClean="0"/>
              <a:t>1</a:t>
            </a:r>
            <a:r>
              <a:rPr lang="es-CO" sz="1600" dirty="0" smtClean="0"/>
              <a:t>.Descongestión de los Archivos Nacionales. </a:t>
            </a:r>
            <a:r>
              <a:rPr lang="es-CO" sz="1600" b="1" dirty="0" smtClean="0"/>
              <a:t>2</a:t>
            </a:r>
            <a:r>
              <a:rPr lang="es-CO" sz="1600" dirty="0" smtClean="0"/>
              <a:t>.Racionalización de las eliminaciones mientras producían 1.000 km  de documentos 1.300 eran destruidos. </a:t>
            </a:r>
            <a:r>
              <a:rPr lang="es-CO" sz="1600" b="1" dirty="0" smtClean="0"/>
              <a:t>3.</a:t>
            </a:r>
            <a:r>
              <a:rPr lang="es-CO" sz="1600" dirty="0" smtClean="0"/>
              <a:t>Descongestión de las administraciones y ahorro en espacios y materiales.</a:t>
            </a:r>
          </a:p>
        </p:txBody>
      </p:sp>
      <p:sp>
        <p:nvSpPr>
          <p:cNvPr id="31" name="30 CuadroTexto"/>
          <p:cNvSpPr txBox="1"/>
          <p:nvPr/>
        </p:nvSpPr>
        <p:spPr>
          <a:xfrm>
            <a:off x="-252536" y="1412776"/>
            <a:ext cx="2592288" cy="2062103"/>
          </a:xfrm>
          <a:prstGeom prst="rect">
            <a:avLst/>
          </a:prstGeom>
          <a:noFill/>
        </p:spPr>
        <p:txBody>
          <a:bodyPr wrap="square" rtlCol="0">
            <a:spAutoFit/>
          </a:bodyPr>
          <a:lstStyle/>
          <a:p>
            <a:pPr marL="285750" indent="-285750" algn="ctr">
              <a:buFont typeface="Arial" pitchFamily="34" charset="0"/>
              <a:buChar char="•"/>
            </a:pPr>
            <a:r>
              <a:rPr lang="es-CO" sz="1600" dirty="0" smtClean="0"/>
              <a:t>Asegurar la existencia de una autoridad legal en materia de creación, preservación, organización y eliminación de los papeles federales.</a:t>
            </a:r>
          </a:p>
        </p:txBody>
      </p:sp>
      <p:sp>
        <p:nvSpPr>
          <p:cNvPr id="46" name="45 CuadroTexto"/>
          <p:cNvSpPr txBox="1"/>
          <p:nvPr/>
        </p:nvSpPr>
        <p:spPr>
          <a:xfrm>
            <a:off x="2195736" y="4019580"/>
            <a:ext cx="2565598" cy="2062103"/>
          </a:xfrm>
          <a:prstGeom prst="rect">
            <a:avLst/>
          </a:prstGeom>
          <a:noFill/>
        </p:spPr>
        <p:txBody>
          <a:bodyPr wrap="square" rtlCol="0">
            <a:spAutoFit/>
          </a:bodyPr>
          <a:lstStyle/>
          <a:p>
            <a:pPr marL="171450" lvl="0" indent="-171450" algn="ctr">
              <a:buFont typeface="Arial" pitchFamily="34" charset="0"/>
              <a:buChar char="•"/>
            </a:pPr>
            <a:r>
              <a:rPr lang="es-CO" sz="1600" dirty="0" smtClean="0"/>
              <a:t>Se fundamentan 4 pilares: </a:t>
            </a:r>
            <a:r>
              <a:rPr lang="es-CO" sz="1600" b="1" dirty="0" smtClean="0"/>
              <a:t>1.</a:t>
            </a:r>
            <a:r>
              <a:rPr lang="es-CO" sz="1600" dirty="0" smtClean="0"/>
              <a:t>Concepto de ciclo de vida. </a:t>
            </a:r>
            <a:r>
              <a:rPr lang="es-CO" sz="1600" b="1" dirty="0" smtClean="0"/>
              <a:t>2.</a:t>
            </a:r>
            <a:r>
              <a:rPr lang="es-CO" sz="1600" dirty="0" smtClean="0"/>
              <a:t>Programas de atención continuada.</a:t>
            </a:r>
          </a:p>
          <a:p>
            <a:pPr lvl="0" algn="ctr"/>
            <a:r>
              <a:rPr lang="es-CO" sz="1600" b="1" dirty="0" smtClean="0"/>
              <a:t>3.</a:t>
            </a:r>
            <a:r>
              <a:rPr lang="es-CO" sz="1600" dirty="0" smtClean="0"/>
              <a:t>Control en la gestión.</a:t>
            </a:r>
          </a:p>
          <a:p>
            <a:pPr lvl="0" algn="ctr"/>
            <a:r>
              <a:rPr lang="es-CO" sz="1600" b="1" dirty="0" smtClean="0"/>
              <a:t>4.</a:t>
            </a:r>
            <a:r>
              <a:rPr lang="es-CO" sz="1600" dirty="0" smtClean="0"/>
              <a:t> Especialización de quienes la practican.</a:t>
            </a:r>
          </a:p>
        </p:txBody>
      </p:sp>
      <p:sp>
        <p:nvSpPr>
          <p:cNvPr id="47" name="46 CuadroTexto"/>
          <p:cNvSpPr txBox="1"/>
          <p:nvPr/>
        </p:nvSpPr>
        <p:spPr>
          <a:xfrm>
            <a:off x="4820656" y="4725144"/>
            <a:ext cx="2127608" cy="1323439"/>
          </a:xfrm>
          <a:prstGeom prst="rect">
            <a:avLst/>
          </a:prstGeom>
          <a:noFill/>
        </p:spPr>
        <p:txBody>
          <a:bodyPr wrap="square" rtlCol="0">
            <a:spAutoFit/>
          </a:bodyPr>
          <a:lstStyle/>
          <a:p>
            <a:pPr marL="171450" lvl="0" indent="-171450" algn="ctr">
              <a:buFont typeface="Arial" pitchFamily="34" charset="0"/>
              <a:buChar char="•"/>
            </a:pPr>
            <a:r>
              <a:rPr lang="es-CO" sz="1600" dirty="0" smtClean="0"/>
              <a:t>Años 60 y 70 se dan innovaciones codificación por colores y las baldas móviles.</a:t>
            </a:r>
            <a:endParaRPr lang="es-CO" sz="1600" dirty="0"/>
          </a:p>
        </p:txBody>
      </p:sp>
      <p:sp>
        <p:nvSpPr>
          <p:cNvPr id="48" name="47 CuadroTexto"/>
          <p:cNvSpPr txBox="1"/>
          <p:nvPr/>
        </p:nvSpPr>
        <p:spPr>
          <a:xfrm>
            <a:off x="7068915" y="653787"/>
            <a:ext cx="2111597" cy="830997"/>
          </a:xfrm>
          <a:prstGeom prst="rect">
            <a:avLst/>
          </a:prstGeom>
          <a:noFill/>
        </p:spPr>
        <p:txBody>
          <a:bodyPr wrap="square" rtlCol="0">
            <a:spAutoFit/>
          </a:bodyPr>
          <a:lstStyle/>
          <a:p>
            <a:pPr marL="171450" lvl="0" indent="-171450" algn="ctr">
              <a:buFont typeface="Arial" pitchFamily="34" charset="0"/>
              <a:buChar char="•"/>
            </a:pPr>
            <a:r>
              <a:rPr lang="es-CO" sz="1600" dirty="0" smtClean="0"/>
              <a:t>Beneficios que la GD presenta para los archivos.</a:t>
            </a:r>
          </a:p>
        </p:txBody>
      </p:sp>
      <p:sp>
        <p:nvSpPr>
          <p:cNvPr id="49" name="48 CuadroTexto"/>
          <p:cNvSpPr txBox="1"/>
          <p:nvPr/>
        </p:nvSpPr>
        <p:spPr>
          <a:xfrm>
            <a:off x="6965196" y="1462132"/>
            <a:ext cx="2178804" cy="3046988"/>
          </a:xfrm>
          <a:prstGeom prst="rect">
            <a:avLst/>
          </a:prstGeom>
          <a:noFill/>
        </p:spPr>
        <p:txBody>
          <a:bodyPr wrap="square" rtlCol="0">
            <a:spAutoFit/>
          </a:bodyPr>
          <a:lstStyle/>
          <a:p>
            <a:pPr marL="171450" lvl="0" indent="-171450" algn="ctr">
              <a:buFont typeface="Arial" pitchFamily="34" charset="0"/>
              <a:buChar char="•"/>
            </a:pPr>
            <a:r>
              <a:rPr lang="es-CO" sz="1600" dirty="0" smtClean="0"/>
              <a:t>A mediados de los 80 se reorganiza la administración de archivos norteamericanos el NARS pasa a llamarse NARA Archivos Nacionales y Administración de Documentos.</a:t>
            </a:r>
          </a:p>
        </p:txBody>
      </p:sp>
      <p:sp>
        <p:nvSpPr>
          <p:cNvPr id="3" name="2 Rectángulo"/>
          <p:cNvSpPr/>
          <p:nvPr/>
        </p:nvSpPr>
        <p:spPr>
          <a:xfrm>
            <a:off x="7015471" y="4437112"/>
            <a:ext cx="2237049" cy="1569660"/>
          </a:xfrm>
          <a:prstGeom prst="rect">
            <a:avLst/>
          </a:prstGeom>
        </p:spPr>
        <p:txBody>
          <a:bodyPr wrap="square">
            <a:spAutoFit/>
          </a:bodyPr>
          <a:lstStyle/>
          <a:p>
            <a:pPr marL="171450" lvl="0" indent="-171450" algn="ctr">
              <a:buFont typeface="Arial" pitchFamily="34" charset="0"/>
              <a:buChar char="•"/>
            </a:pPr>
            <a:r>
              <a:rPr lang="es-CO" sz="1600" dirty="0"/>
              <a:t>Amenaza de guerra nuclear nace el Programa para la protección de documentos vitales</a:t>
            </a:r>
          </a:p>
        </p:txBody>
      </p:sp>
    </p:spTree>
    <p:extLst>
      <p:ext uri="{BB962C8B-B14F-4D97-AF65-F5344CB8AC3E}">
        <p14:creationId xmlns:p14="http://schemas.microsoft.com/office/powerpoint/2010/main" xmlns="" val="378486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24" grpId="0"/>
      <p:bldP spid="28" grpId="0"/>
      <p:bldP spid="29" grpId="0"/>
      <p:bldP spid="16" grpId="0"/>
      <p:bldP spid="17" grpId="0"/>
      <p:bldP spid="33" grpId="0"/>
      <p:bldP spid="39" grpId="0"/>
      <p:bldP spid="31" grpId="0"/>
      <p:bldP spid="46" grpId="0"/>
      <p:bldP spid="47" grpId="0"/>
      <p:bldP spid="48" grpId="0"/>
      <p:bldP spid="49"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03848" y="332656"/>
            <a:ext cx="5688632" cy="6336704"/>
          </a:xfrm>
        </p:spPr>
        <p:txBody>
          <a:bodyPr>
            <a:noAutofit/>
          </a:bodyPr>
          <a:lstStyle/>
          <a:p>
            <a:pPr lvl="0" algn="just"/>
            <a:r>
              <a:rPr lang="es-CO" sz="2300" dirty="0"/>
              <a:t>«la planificación, el control, la dirección, la </a:t>
            </a:r>
            <a:r>
              <a:rPr lang="es-CO" sz="2300" dirty="0">
                <a:solidFill>
                  <a:schemeClr val="accent5">
                    <a:lumMod val="50000"/>
                  </a:schemeClr>
                </a:solidFill>
              </a:rPr>
              <a:t>organización</a:t>
            </a:r>
            <a:r>
              <a:rPr lang="es-CO" sz="2300" dirty="0"/>
              <a:t>, la capacitación, la promoción y otras actividades gerenciales relacionadas con la </a:t>
            </a:r>
            <a:r>
              <a:rPr lang="es-CO" sz="2300" dirty="0">
                <a:solidFill>
                  <a:schemeClr val="accent5">
                    <a:lumMod val="50000"/>
                  </a:schemeClr>
                </a:solidFill>
              </a:rPr>
              <a:t>creación de documentos</a:t>
            </a:r>
            <a:r>
              <a:rPr lang="es-CO" sz="2300" dirty="0"/>
              <a:t>, su </a:t>
            </a:r>
            <a:r>
              <a:rPr lang="es-CO" sz="2300" dirty="0">
                <a:solidFill>
                  <a:schemeClr val="accent5">
                    <a:lumMod val="50000"/>
                  </a:schemeClr>
                </a:solidFill>
              </a:rPr>
              <a:t>mantenimiento</a:t>
            </a:r>
            <a:r>
              <a:rPr lang="es-CO" sz="2300" dirty="0"/>
              <a:t>, como su </a:t>
            </a:r>
            <a:r>
              <a:rPr lang="es-CO" sz="2300" dirty="0">
                <a:solidFill>
                  <a:schemeClr val="accent5">
                    <a:lumMod val="50000"/>
                  </a:schemeClr>
                </a:solidFill>
              </a:rPr>
              <a:t>eliminación</a:t>
            </a:r>
            <a:r>
              <a:rPr lang="es-CO" sz="2300" dirty="0"/>
              <a:t>, incluyendo el </a:t>
            </a:r>
            <a:r>
              <a:rPr lang="es-CO" sz="2300" dirty="0">
                <a:solidFill>
                  <a:schemeClr val="accent5">
                    <a:lumMod val="50000"/>
                  </a:schemeClr>
                </a:solidFill>
              </a:rPr>
              <a:t>manejo de correspondencia</a:t>
            </a:r>
            <a:r>
              <a:rPr lang="es-CO" sz="2300" dirty="0"/>
              <a:t>, </a:t>
            </a:r>
            <a:r>
              <a:rPr lang="es-CO" sz="2300" dirty="0">
                <a:solidFill>
                  <a:schemeClr val="accent5">
                    <a:lumMod val="50000"/>
                  </a:schemeClr>
                </a:solidFill>
              </a:rPr>
              <a:t>formularios</a:t>
            </a:r>
            <a:r>
              <a:rPr lang="es-CO" sz="2300" dirty="0"/>
              <a:t>, </a:t>
            </a:r>
            <a:r>
              <a:rPr lang="es-CO" sz="2300" dirty="0">
                <a:solidFill>
                  <a:schemeClr val="accent5">
                    <a:lumMod val="50000"/>
                  </a:schemeClr>
                </a:solidFill>
              </a:rPr>
              <a:t>directrices</a:t>
            </a:r>
            <a:r>
              <a:rPr lang="es-CO" sz="2300" dirty="0"/>
              <a:t>, </a:t>
            </a:r>
            <a:r>
              <a:rPr lang="es-CO" sz="2300" dirty="0">
                <a:solidFill>
                  <a:schemeClr val="accent5">
                    <a:lumMod val="50000"/>
                  </a:schemeClr>
                </a:solidFill>
              </a:rPr>
              <a:t>informes</a:t>
            </a:r>
            <a:r>
              <a:rPr lang="es-CO" sz="2300" dirty="0"/>
              <a:t>, documentos legibles por </a:t>
            </a:r>
            <a:r>
              <a:rPr lang="es-CO" sz="2300" dirty="0" smtClean="0"/>
              <a:t>máquina</a:t>
            </a:r>
            <a:r>
              <a:rPr lang="es-CO" sz="2300" dirty="0"/>
              <a:t>, microformas, </a:t>
            </a:r>
            <a:r>
              <a:rPr lang="es-CO" sz="2300" dirty="0" smtClean="0">
                <a:solidFill>
                  <a:schemeClr val="accent5">
                    <a:lumMod val="50000"/>
                  </a:schemeClr>
                </a:solidFill>
              </a:rPr>
              <a:t>recuperación de información</a:t>
            </a:r>
            <a:r>
              <a:rPr lang="es-CO" sz="2300" dirty="0" smtClean="0"/>
              <a:t>, ficheros, correo, </a:t>
            </a:r>
            <a:r>
              <a:rPr lang="es-CO" sz="2300" dirty="0" smtClean="0">
                <a:solidFill>
                  <a:schemeClr val="accent5">
                    <a:lumMod val="50000"/>
                  </a:schemeClr>
                </a:solidFill>
              </a:rPr>
              <a:t>documentos vitales</a:t>
            </a:r>
            <a:r>
              <a:rPr lang="es-CO" sz="2300" dirty="0" smtClean="0"/>
              <a:t>, equipos y materiales de archivo, </a:t>
            </a:r>
            <a:r>
              <a:rPr lang="es-CO" sz="2300" dirty="0" smtClean="0">
                <a:solidFill>
                  <a:schemeClr val="accent5">
                    <a:lumMod val="50000"/>
                  </a:schemeClr>
                </a:solidFill>
              </a:rPr>
              <a:t>eliminación de documentos</a:t>
            </a:r>
            <a:r>
              <a:rPr lang="es-CO" sz="2300" dirty="0" smtClean="0"/>
              <a:t>, </a:t>
            </a:r>
            <a:r>
              <a:rPr lang="es-CO" sz="2300" dirty="0" smtClean="0">
                <a:solidFill>
                  <a:schemeClr val="accent5">
                    <a:lumMod val="50000"/>
                  </a:schemeClr>
                </a:solidFill>
              </a:rPr>
              <a:t>archivos centrales </a:t>
            </a:r>
            <a:r>
              <a:rPr lang="es-CO" sz="2300" dirty="0" smtClean="0"/>
              <a:t>u otras instalaciones de </a:t>
            </a:r>
            <a:r>
              <a:rPr lang="es-CO" sz="2300" dirty="0" smtClean="0">
                <a:solidFill>
                  <a:schemeClr val="accent5">
                    <a:lumMod val="50000"/>
                  </a:schemeClr>
                </a:solidFill>
              </a:rPr>
              <a:t>almacenamiento</a:t>
            </a:r>
            <a:r>
              <a:rPr lang="es-CO" sz="2300" dirty="0" smtClean="0"/>
              <a:t>.</a:t>
            </a:r>
            <a:endParaRPr lang="es-CO" sz="2300" dirty="0"/>
          </a:p>
        </p:txBody>
      </p:sp>
      <p:sp>
        <p:nvSpPr>
          <p:cNvPr id="3" name="2 Marcador de texto"/>
          <p:cNvSpPr>
            <a:spLocks noGrp="1"/>
          </p:cNvSpPr>
          <p:nvPr>
            <p:ph type="body" sz="half" idx="2"/>
          </p:nvPr>
        </p:nvSpPr>
        <p:spPr>
          <a:xfrm>
            <a:off x="769000" y="2852936"/>
            <a:ext cx="2298634" cy="1752600"/>
          </a:xfrm>
        </p:spPr>
        <p:txBody>
          <a:bodyPr>
            <a:normAutofit/>
          </a:bodyPr>
          <a:lstStyle/>
          <a:p>
            <a:r>
              <a:rPr lang="es-CO" sz="1100" dirty="0"/>
              <a:t>El edificio de los Archivos Nacionales en Washington, DC</a:t>
            </a:r>
          </a:p>
        </p:txBody>
      </p:sp>
      <p:sp>
        <p:nvSpPr>
          <p:cNvPr id="4" name="3 Título"/>
          <p:cNvSpPr>
            <a:spLocks noGrp="1"/>
          </p:cNvSpPr>
          <p:nvPr>
            <p:ph type="title"/>
          </p:nvPr>
        </p:nvSpPr>
        <p:spPr>
          <a:xfrm>
            <a:off x="729499" y="1628800"/>
            <a:ext cx="2298634" cy="1191620"/>
          </a:xfrm>
        </p:spPr>
        <p:txBody>
          <a:bodyPr/>
          <a:lstStyle/>
          <a:p>
            <a:pPr algn="ctr"/>
            <a:r>
              <a:rPr lang="es-CO" dirty="0"/>
              <a:t>definición de Gestión Documental</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3284984"/>
            <a:ext cx="2376264" cy="1584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8906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Llamada rectangular redondeada"/>
          <p:cNvSpPr/>
          <p:nvPr/>
        </p:nvSpPr>
        <p:spPr>
          <a:xfrm>
            <a:off x="3203848" y="188640"/>
            <a:ext cx="5760640" cy="3168352"/>
          </a:xfrm>
          <a:prstGeom prst="wedgeRoundRectCallout">
            <a:avLst>
              <a:gd name="adj1" fmla="val -48789"/>
              <a:gd name="adj2" fmla="val 685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Marcador de contenido"/>
          <p:cNvSpPr>
            <a:spLocks noGrp="1"/>
          </p:cNvSpPr>
          <p:nvPr>
            <p:ph idx="1"/>
          </p:nvPr>
        </p:nvSpPr>
        <p:spPr>
          <a:xfrm>
            <a:off x="3419872" y="548680"/>
            <a:ext cx="5544616" cy="2736304"/>
          </a:xfrm>
        </p:spPr>
        <p:txBody>
          <a:bodyPr>
            <a:noAutofit/>
          </a:bodyPr>
          <a:lstStyle/>
          <a:p>
            <a:pPr algn="just"/>
            <a:r>
              <a:rPr lang="es-CO" sz="2300" dirty="0" smtClean="0"/>
              <a:t>GESTIÓN DE DOCUMENTOS </a:t>
            </a:r>
            <a:r>
              <a:rPr lang="es-CO" sz="2300" b="1" dirty="0"/>
              <a:t>1984</a:t>
            </a:r>
          </a:p>
          <a:p>
            <a:pPr marL="114300" lvl="0" indent="0" algn="just">
              <a:buNone/>
            </a:pPr>
            <a:r>
              <a:rPr lang="es-CO" sz="2300" dirty="0" smtClean="0"/>
              <a:t>El área de gestión administrativa general relativa a conseguir economía y eficacia en la creación, mantenimiento, uso y disposición de los documentos.</a:t>
            </a:r>
          </a:p>
          <a:p>
            <a:pPr marL="114300" lvl="0" indent="0" algn="just">
              <a:buNone/>
            </a:pPr>
            <a:endParaRPr lang="es-CO" sz="2300" dirty="0"/>
          </a:p>
          <a:p>
            <a:pPr marL="114300" lvl="0" indent="0" algn="just">
              <a:buNone/>
            </a:pPr>
            <a:endParaRPr lang="es-CO" sz="2300" dirty="0" smtClean="0"/>
          </a:p>
        </p:txBody>
      </p:sp>
      <p:sp>
        <p:nvSpPr>
          <p:cNvPr id="4" name="3 Título"/>
          <p:cNvSpPr>
            <a:spLocks noGrp="1"/>
          </p:cNvSpPr>
          <p:nvPr>
            <p:ph type="title"/>
          </p:nvPr>
        </p:nvSpPr>
        <p:spPr>
          <a:xfrm>
            <a:off x="729498" y="1661316"/>
            <a:ext cx="2402341" cy="1335636"/>
          </a:xfrm>
        </p:spPr>
        <p:txBody>
          <a:bodyPr>
            <a:normAutofit/>
          </a:bodyPr>
          <a:lstStyle/>
          <a:p>
            <a:pPr algn="ctr"/>
            <a:r>
              <a:rPr lang="es-CO" dirty="0" smtClean="0"/>
              <a:t>CONSEJO INTERNACIONAL DE ARCHIVOS </a:t>
            </a:r>
            <a:endParaRPr lang="es-CO"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3212976"/>
            <a:ext cx="1905000" cy="1133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009098">
            <a:off x="5237235" y="3209946"/>
            <a:ext cx="3503923" cy="2984868"/>
          </a:xfrm>
          <a:prstGeom prst="rect">
            <a:avLst/>
          </a:prstGeom>
        </p:spPr>
      </p:pic>
      <p:sp>
        <p:nvSpPr>
          <p:cNvPr id="9" name="8 Rectángulo redondeado"/>
          <p:cNvSpPr/>
          <p:nvPr/>
        </p:nvSpPr>
        <p:spPr>
          <a:xfrm rot="19792771">
            <a:off x="5644517" y="3609815"/>
            <a:ext cx="2692776" cy="2246240"/>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sz="2200" dirty="0" smtClean="0">
                <a:solidFill>
                  <a:srgbClr val="FF0000"/>
                </a:solidFill>
                <a:latin typeface="Arial Narrow" pitchFamily="34" charset="0"/>
              </a:rPr>
              <a:t>Hablar de gestión de documentos, en sentido estricto, es hacerlo partiendo de la referencia que constituye el modelo norteamericano</a:t>
            </a:r>
            <a:endParaRPr lang="es-CO" sz="2200" dirty="0">
              <a:solidFill>
                <a:srgbClr val="FF0000"/>
              </a:solidFill>
              <a:latin typeface="Arial Narrow" pitchFamily="34" charset="0"/>
            </a:endParaRPr>
          </a:p>
        </p:txBody>
      </p:sp>
    </p:spTree>
    <p:extLst>
      <p:ext uri="{BB962C8B-B14F-4D97-AF65-F5344CB8AC3E}">
        <p14:creationId xmlns:p14="http://schemas.microsoft.com/office/powerpoint/2010/main" xmlns="" val="27922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03848" y="188640"/>
            <a:ext cx="5688632" cy="3257128"/>
          </a:xfrm>
        </p:spPr>
        <p:txBody>
          <a:bodyPr>
            <a:noAutofit/>
          </a:bodyPr>
          <a:lstStyle/>
          <a:p>
            <a:pPr marL="114300" lvl="0" indent="0" algn="just">
              <a:buNone/>
            </a:pPr>
            <a:r>
              <a:rPr lang="es-CO" sz="1900" b="1" dirty="0" smtClean="0"/>
              <a:t>a. </a:t>
            </a:r>
            <a:r>
              <a:rPr lang="es-CO" sz="1900" dirty="0" smtClean="0"/>
              <a:t>Seguridad de que las políticas y las actividades del Gobierno están bien documentadas, que los documentos referentes al mismo tema se archivan juntos, que los archivos están organizados de la forma más adecuada y justa, que los pocos documentos de valor transitorio o inútiles se mezclan con los de valor permanente, que se reduce el riesgo de destrucción de documentos de valor permanente.</a:t>
            </a:r>
          </a:p>
        </p:txBody>
      </p:sp>
      <p:sp>
        <p:nvSpPr>
          <p:cNvPr id="3" name="2 Marcador de texto"/>
          <p:cNvSpPr>
            <a:spLocks noGrp="1"/>
          </p:cNvSpPr>
          <p:nvPr>
            <p:ph type="body" sz="half" idx="2"/>
          </p:nvPr>
        </p:nvSpPr>
        <p:spPr>
          <a:xfrm>
            <a:off x="769000" y="2852936"/>
            <a:ext cx="2298634" cy="1752600"/>
          </a:xfrm>
        </p:spPr>
        <p:txBody>
          <a:bodyPr>
            <a:normAutofit/>
          </a:bodyPr>
          <a:lstStyle/>
          <a:p>
            <a:r>
              <a:rPr lang="es-CO" sz="1100" dirty="0"/>
              <a:t>El edificio de los Archivos Nacionales en Washington, DC</a:t>
            </a:r>
          </a:p>
        </p:txBody>
      </p:sp>
      <p:sp>
        <p:nvSpPr>
          <p:cNvPr id="4" name="3 Título"/>
          <p:cNvSpPr>
            <a:spLocks noGrp="1"/>
          </p:cNvSpPr>
          <p:nvPr>
            <p:ph type="title"/>
          </p:nvPr>
        </p:nvSpPr>
        <p:spPr>
          <a:xfrm>
            <a:off x="729499" y="1628800"/>
            <a:ext cx="2298634" cy="1191620"/>
          </a:xfrm>
        </p:spPr>
        <p:txBody>
          <a:bodyPr/>
          <a:lstStyle/>
          <a:p>
            <a:pPr algn="ctr"/>
            <a:r>
              <a:rPr lang="es-CO" dirty="0" smtClean="0"/>
              <a:t>BENEFICIOS de LA Gestión </a:t>
            </a:r>
            <a:r>
              <a:rPr lang="es-CO" dirty="0"/>
              <a:t>Documental</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3284984"/>
            <a:ext cx="2376264" cy="1584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1 Marcador de contenido"/>
          <p:cNvSpPr txBox="1">
            <a:spLocks/>
          </p:cNvSpPr>
          <p:nvPr/>
        </p:nvSpPr>
        <p:spPr>
          <a:xfrm>
            <a:off x="3278038" y="5733256"/>
            <a:ext cx="5688632" cy="1152128"/>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32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8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24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0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0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20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2000" kern="1200">
                <a:solidFill>
                  <a:schemeClr val="tx2"/>
                </a:solidFill>
                <a:latin typeface="+mn-lt"/>
                <a:ea typeface="+mn-ea"/>
                <a:cs typeface="+mn-cs"/>
              </a:defRPr>
            </a:lvl9pPr>
          </a:lstStyle>
          <a:p>
            <a:pPr marL="114300" indent="0" algn="just">
              <a:buNone/>
            </a:pPr>
            <a:r>
              <a:rPr lang="es-CO" sz="1900" b="1" dirty="0" smtClean="0"/>
              <a:t>d. </a:t>
            </a:r>
            <a:r>
              <a:rPr lang="es-CO" sz="1900" dirty="0" smtClean="0"/>
              <a:t>El servicio de archivos propiamente dicho obtiene el efecto y el apoyo del público.</a:t>
            </a:r>
            <a:endParaRPr lang="es-CO" sz="1900" dirty="0"/>
          </a:p>
        </p:txBody>
      </p:sp>
      <p:sp>
        <p:nvSpPr>
          <p:cNvPr id="8" name="1 Marcador de contenido"/>
          <p:cNvSpPr txBox="1">
            <a:spLocks/>
          </p:cNvSpPr>
          <p:nvPr/>
        </p:nvSpPr>
        <p:spPr>
          <a:xfrm>
            <a:off x="3275856" y="4365104"/>
            <a:ext cx="5688632" cy="1323528"/>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32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8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24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0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0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20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2000" kern="1200">
                <a:solidFill>
                  <a:schemeClr val="tx2"/>
                </a:solidFill>
                <a:latin typeface="+mn-lt"/>
                <a:ea typeface="+mn-ea"/>
                <a:cs typeface="+mn-cs"/>
              </a:defRPr>
            </a:lvl9pPr>
          </a:lstStyle>
          <a:p>
            <a:pPr marL="114300" indent="0" algn="just">
              <a:buNone/>
            </a:pPr>
            <a:r>
              <a:rPr lang="es-CO" sz="1900" b="1" dirty="0" smtClean="0"/>
              <a:t>c. </a:t>
            </a:r>
            <a:r>
              <a:rPr lang="es-CO" sz="1900" dirty="0" smtClean="0"/>
              <a:t>Aumento del prestigio de los archivo, que disfrutan de un presupuesto mayor, porque se demuestra que con ellos se ahorra una gran cantidad de dinero.</a:t>
            </a:r>
          </a:p>
        </p:txBody>
      </p:sp>
      <p:sp>
        <p:nvSpPr>
          <p:cNvPr id="9" name="1 Marcador de contenido"/>
          <p:cNvSpPr txBox="1">
            <a:spLocks/>
          </p:cNvSpPr>
          <p:nvPr/>
        </p:nvSpPr>
        <p:spPr>
          <a:xfrm>
            <a:off x="3275856" y="3284984"/>
            <a:ext cx="5688632" cy="103549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32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8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24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0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0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20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2000" kern="1200">
                <a:solidFill>
                  <a:schemeClr val="tx2"/>
                </a:solidFill>
                <a:latin typeface="+mn-lt"/>
                <a:ea typeface="+mn-ea"/>
                <a:cs typeface="+mn-cs"/>
              </a:defRPr>
            </a:lvl9pPr>
          </a:lstStyle>
          <a:p>
            <a:pPr marL="114300" indent="0" algn="just">
              <a:buNone/>
            </a:pPr>
            <a:r>
              <a:rPr lang="es-CO" sz="1900" b="1" dirty="0" smtClean="0"/>
              <a:t>b. </a:t>
            </a:r>
            <a:r>
              <a:rPr lang="es-CO" sz="1900" dirty="0" smtClean="0"/>
              <a:t>El Gobierno toma una mayor conciencia de la importancia del cuidado y preservación de los documentos.</a:t>
            </a:r>
          </a:p>
        </p:txBody>
      </p:sp>
    </p:spTree>
    <p:extLst>
      <p:ext uri="{BB962C8B-B14F-4D97-AF65-F5344CB8AC3E}">
        <p14:creationId xmlns:p14="http://schemas.microsoft.com/office/powerpoint/2010/main" xmlns="" val="343552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half" idx="2"/>
          </p:nvPr>
        </p:nvSpPr>
        <p:spPr>
          <a:ln>
            <a:solidFill>
              <a:schemeClr val="accent5">
                <a:lumMod val="50000"/>
              </a:schemeClr>
            </a:solidFill>
          </a:ln>
        </p:spPr>
        <p:style>
          <a:lnRef idx="0">
            <a:schemeClr val="accent5"/>
          </a:lnRef>
          <a:fillRef idx="3">
            <a:schemeClr val="accent5"/>
          </a:fillRef>
          <a:effectRef idx="3">
            <a:schemeClr val="accent5"/>
          </a:effectRef>
          <a:fontRef idx="minor">
            <a:schemeClr val="lt1"/>
          </a:fontRef>
        </p:style>
        <p:txBody>
          <a:bodyPr/>
          <a:lstStyle/>
          <a:p>
            <a:r>
              <a:rPr lang="es-CO" b="1" dirty="0" smtClean="0"/>
              <a:t>James B. Rhoads (</a:t>
            </a:r>
            <a:r>
              <a:rPr lang="es-CO" b="1" dirty="0"/>
              <a:t>1983 y 1989)</a:t>
            </a:r>
          </a:p>
        </p:txBody>
      </p:sp>
      <p:sp>
        <p:nvSpPr>
          <p:cNvPr id="4" name="3 Título"/>
          <p:cNvSpPr>
            <a:spLocks noGrp="1"/>
          </p:cNvSpPr>
          <p:nvPr>
            <p:ph type="title"/>
          </p:nvPr>
        </p:nvSpPr>
        <p:spPr/>
        <p:txBody>
          <a:bodyPr>
            <a:normAutofit fontScale="90000"/>
          </a:bodyPr>
          <a:lstStyle/>
          <a:p>
            <a:r>
              <a:rPr lang="es-CO" b="1" dirty="0" smtClean="0"/>
              <a:t>PROGRAMAS DE GESTIÓN DOCUMENTAL.</a:t>
            </a:r>
            <a:br>
              <a:rPr lang="es-CO" b="1" dirty="0" smtClean="0"/>
            </a:br>
            <a:r>
              <a:rPr lang="es-CO" b="1" dirty="0" smtClean="0"/>
              <a:t>LAS FASES</a:t>
            </a:r>
            <a:endParaRPr lang="es-CO" b="1" dirty="0"/>
          </a:p>
        </p:txBody>
      </p:sp>
      <p:graphicFrame>
        <p:nvGraphicFramePr>
          <p:cNvPr id="8" name="7 Marcador de posición de imagen"/>
          <p:cNvGraphicFramePr>
            <a:graphicFrameLocks noGrp="1"/>
          </p:cNvGraphicFramePr>
          <p:nvPr>
            <p:ph type="pic" idx="1"/>
            <p:extLst>
              <p:ext uri="{D42A27DB-BD31-4B8C-83A1-F6EECF244321}">
                <p14:modId xmlns:p14="http://schemas.microsoft.com/office/powerpoint/2010/main" xmlns="" val="2868234405"/>
              </p:ext>
            </p:extLst>
          </p:nvPr>
        </p:nvGraphicFramePr>
        <p:xfrm>
          <a:off x="107504" y="-243408"/>
          <a:ext cx="892899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1983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8"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ticario">
  <a:themeElements>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Boticario">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2389</TotalTime>
  <Words>2613</Words>
  <Application>Microsoft Office PowerPoint</Application>
  <PresentationFormat>Presentación en pantalla (4:3)</PresentationFormat>
  <Paragraphs>232</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Boticario</vt:lpstr>
      <vt:lpstr>I SEMINARIO INTERNACIONAL DE GESTIÓN DOCUMENTAL Y ARCHIVOS</vt:lpstr>
      <vt:lpstr>REFERENTE BIBLIOGRAFICO DE 1993</vt:lpstr>
      <vt:lpstr>ORIGENES DE LA GESTIÓN DE DOCUMENTOS</vt:lpstr>
      <vt:lpstr>Diapositiva 4</vt:lpstr>
      <vt:lpstr>Diapositiva 5</vt:lpstr>
      <vt:lpstr>definición de Gestión Documental</vt:lpstr>
      <vt:lpstr>CONSEJO INTERNACIONAL DE ARCHIVOS </vt:lpstr>
      <vt:lpstr>BENEFICIOS de LA Gestión Documental</vt:lpstr>
      <vt:lpstr>PROGRAMAS DE GESTIÓN DOCUMENTAL. LAS FASES</vt:lpstr>
      <vt:lpstr>NIVELES DE IMPLANTACIÓN DE LA GESTIÓN DE DOCUMENTOS</vt:lpstr>
      <vt:lpstr>GESTIÓN DE DOCUMENTOS EN QUEBEC - CANADA</vt:lpstr>
      <vt:lpstr>LA FORMACIÓN DE LOS ARCHIVOS EN FRANCIA, EL PRÉARCHIVAGE</vt:lpstr>
      <vt:lpstr>Diapositiva 13</vt:lpstr>
      <vt:lpstr>Diapositiva 14</vt:lpstr>
      <vt:lpstr>Diapositiva 15</vt:lpstr>
      <vt:lpstr>Reino unido  El «REGISTRY»</vt:lpstr>
      <vt:lpstr>Diapositiva 17</vt:lpstr>
      <vt:lpstr>Diapositiva 18</vt:lpstr>
      <vt:lpstr>ALEMANIA:  LA REGISTRATUR</vt:lpstr>
      <vt:lpstr>Diapositiva 20</vt:lpstr>
      <vt:lpstr>COLOMBIA</vt:lpstr>
      <vt:lpstr>LEY 594 DE 2000 - TITULO V GESTIÓN DE DOCUMENTOS</vt:lpstr>
      <vt:lpstr>Diapositiva 23</vt:lpstr>
      <vt:lpstr>Diapositiva 24</vt:lpstr>
      <vt:lpstr>Diapositiva 25</vt:lpstr>
      <vt:lpstr>Diapositiva 26</vt:lpstr>
      <vt:lpstr>Diapositiva 27</vt:lpstr>
      <vt:lpstr>MODELO DE GESTIÓN DE DOCUMENTOS Y Administración DE ARCHIVOS</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LILLIANA MAYORGA TOVAR</dc:creator>
  <cp:lastModifiedBy>emanriquem</cp:lastModifiedBy>
  <cp:revision>184</cp:revision>
  <dcterms:created xsi:type="dcterms:W3CDTF">2016-06-10T21:50:01Z</dcterms:created>
  <dcterms:modified xsi:type="dcterms:W3CDTF">2016-06-21T15:46:22Z</dcterms:modified>
</cp:coreProperties>
</file>