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8" r:id="rId2"/>
    <p:sldId id="282" r:id="rId3"/>
    <p:sldId id="264" r:id="rId4"/>
    <p:sldId id="281" r:id="rId5"/>
    <p:sldId id="285" r:id="rId6"/>
    <p:sldId id="289" r:id="rId7"/>
    <p:sldId id="288" r:id="rId8"/>
    <p:sldId id="290" r:id="rId9"/>
    <p:sldId id="291" r:id="rId10"/>
    <p:sldId id="292" r:id="rId11"/>
    <p:sldId id="287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2" autoAdjust="0"/>
    <p:restoredTop sz="94662" autoAdjust="0"/>
  </p:normalViewPr>
  <p:slideViewPr>
    <p:cSldViewPr>
      <p:cViewPr varScale="1">
        <p:scale>
          <a:sx n="73" d="100"/>
          <a:sy n="73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779B2-A5C4-4D61-A5A1-7869331D40A6}" type="doc">
      <dgm:prSet loTypeId="urn:microsoft.com/office/officeart/2005/8/layout/pList2#1" loCatId="list" qsTypeId="urn:microsoft.com/office/officeart/2005/8/quickstyle/simple1" qsCatId="simple" csTypeId="urn:microsoft.com/office/officeart/2005/8/colors/colorful3" csCatId="colorful" phldr="1"/>
      <dgm:spPr/>
    </dgm:pt>
    <dgm:pt modelId="{20EC7E83-CDD0-431B-9C0B-456BFE51A61A}">
      <dgm:prSet phldrT="[Texto]"/>
      <dgm:spPr/>
      <dgm:t>
        <a:bodyPr/>
        <a:lstStyle/>
        <a:p>
          <a:r>
            <a:rPr lang="es-CO" dirty="0" smtClean="0"/>
            <a:t>Se realiza en las oficinas de correspondencia,  para evitar distribuir físicamente y agilizar el trámite, se recomienda utilizar una descripción de series  o subseries documentales.</a:t>
          </a:r>
          <a:endParaRPr lang="es-CO" dirty="0"/>
        </a:p>
      </dgm:t>
    </dgm:pt>
    <dgm:pt modelId="{79AE770E-BD43-4B5F-98F4-66EA0185DE2C}" type="parTrans" cxnId="{887C2E92-6E37-4C69-BAAE-0EC89D7F09E4}">
      <dgm:prSet/>
      <dgm:spPr/>
      <dgm:t>
        <a:bodyPr/>
        <a:lstStyle/>
        <a:p>
          <a:endParaRPr lang="es-CO"/>
        </a:p>
      </dgm:t>
    </dgm:pt>
    <dgm:pt modelId="{FA0F5504-71C9-486A-AFC9-CD4CFFB08296}" type="sibTrans" cxnId="{887C2E92-6E37-4C69-BAAE-0EC89D7F09E4}">
      <dgm:prSet/>
      <dgm:spPr/>
      <dgm:t>
        <a:bodyPr/>
        <a:lstStyle/>
        <a:p>
          <a:endParaRPr lang="es-CO"/>
        </a:p>
      </dgm:t>
    </dgm:pt>
    <dgm:pt modelId="{0CFAA3ED-E87A-419B-B349-7F871BAC9D92}">
      <dgm:prSet phldrT="[Texto]" custT="1"/>
      <dgm:spPr/>
      <dgm:t>
        <a:bodyPr/>
        <a:lstStyle/>
        <a:p>
          <a:r>
            <a:rPr lang="es-CO" sz="1600" dirty="0" smtClean="0"/>
            <a:t>Requiere estándares técnicos como de normas archivísticas. Se debe considerar agrupaciones: expediente y series documentales y cada imagen digitalizada asociadas a las mismas.</a:t>
          </a:r>
          <a:endParaRPr lang="es-CO" sz="1600" dirty="0"/>
        </a:p>
      </dgm:t>
    </dgm:pt>
    <dgm:pt modelId="{C6D06BE7-9937-45A8-BCCC-BA23DDBCC621}" type="parTrans" cxnId="{31D35B57-2E6C-412B-8EED-0C5931FC53AA}">
      <dgm:prSet/>
      <dgm:spPr/>
      <dgm:t>
        <a:bodyPr/>
        <a:lstStyle/>
        <a:p>
          <a:endParaRPr lang="es-CO"/>
        </a:p>
      </dgm:t>
    </dgm:pt>
    <dgm:pt modelId="{A2A773D5-6403-41C8-80E6-36F254866E90}" type="sibTrans" cxnId="{31D35B57-2E6C-412B-8EED-0C5931FC53AA}">
      <dgm:prSet/>
      <dgm:spPr/>
      <dgm:t>
        <a:bodyPr/>
        <a:lstStyle/>
        <a:p>
          <a:endParaRPr lang="es-CO"/>
        </a:p>
      </dgm:t>
    </dgm:pt>
    <dgm:pt modelId="{6147195C-FE0E-4472-AC4F-ABAE335D6815}">
      <dgm:prSet phldrT="[Texto]"/>
      <dgm:spPr/>
      <dgm:t>
        <a:bodyPr/>
        <a:lstStyle/>
        <a:p>
          <a:endParaRPr lang="es-CO" dirty="0" smtClean="0"/>
        </a:p>
        <a:p>
          <a:r>
            <a:rPr lang="es-CO" dirty="0" smtClean="0"/>
            <a:t>Asegurar  la disponibilidad de información en caso de catástrofes, para  continuar la operación de la Entidad.</a:t>
          </a:r>
        </a:p>
      </dgm:t>
    </dgm:pt>
    <dgm:pt modelId="{0923E4D1-4890-49D9-9F97-4592F7327106}" type="parTrans" cxnId="{D7C5AB28-5EDE-4F57-89A3-9142EF8E6BF7}">
      <dgm:prSet/>
      <dgm:spPr/>
      <dgm:t>
        <a:bodyPr/>
        <a:lstStyle/>
        <a:p>
          <a:endParaRPr lang="es-CO"/>
        </a:p>
      </dgm:t>
    </dgm:pt>
    <dgm:pt modelId="{6D4A4602-08C2-4308-865B-67BED9342B1D}" type="sibTrans" cxnId="{D7C5AB28-5EDE-4F57-89A3-9142EF8E6BF7}">
      <dgm:prSet/>
      <dgm:spPr/>
      <dgm:t>
        <a:bodyPr/>
        <a:lstStyle/>
        <a:p>
          <a:endParaRPr lang="es-CO"/>
        </a:p>
      </dgm:t>
    </dgm:pt>
    <dgm:pt modelId="{020672BC-6E72-47FD-8415-168D6C7DC1B6}" type="pres">
      <dgm:prSet presAssocID="{6F0779B2-A5C4-4D61-A5A1-7869331D40A6}" presName="Name0" presStyleCnt="0">
        <dgm:presLayoutVars>
          <dgm:dir/>
          <dgm:resizeHandles val="exact"/>
        </dgm:presLayoutVars>
      </dgm:prSet>
      <dgm:spPr/>
    </dgm:pt>
    <dgm:pt modelId="{844FE2B1-1B6D-467C-B04F-771CB7643094}" type="pres">
      <dgm:prSet presAssocID="{6F0779B2-A5C4-4D61-A5A1-7869331D40A6}" presName="bkgdShp" presStyleLbl="alignAccFollowNode1" presStyleIdx="0" presStyleCnt="1"/>
      <dgm:spPr/>
    </dgm:pt>
    <dgm:pt modelId="{74FC2B88-9115-4D28-BDE1-ADCF4CE72F2C}" type="pres">
      <dgm:prSet presAssocID="{6F0779B2-A5C4-4D61-A5A1-7869331D40A6}" presName="linComp" presStyleCnt="0"/>
      <dgm:spPr/>
    </dgm:pt>
    <dgm:pt modelId="{D571B089-0382-43BF-936A-6B24DA860AED}" type="pres">
      <dgm:prSet presAssocID="{20EC7E83-CDD0-431B-9C0B-456BFE51A61A}" presName="compNode" presStyleCnt="0"/>
      <dgm:spPr/>
    </dgm:pt>
    <dgm:pt modelId="{B8DFE6E0-67B6-46E8-AE4D-04304981B83D}" type="pres">
      <dgm:prSet presAssocID="{20EC7E83-CDD0-431B-9C0B-456BFE51A6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394012-A381-44C9-BAEC-CC7E0087D045}" type="pres">
      <dgm:prSet presAssocID="{20EC7E83-CDD0-431B-9C0B-456BFE51A61A}" presName="invisiNode" presStyleLbl="node1" presStyleIdx="0" presStyleCnt="3"/>
      <dgm:spPr/>
    </dgm:pt>
    <dgm:pt modelId="{0236CDE9-9108-4EAF-9388-8716FDBC42F2}" type="pres">
      <dgm:prSet presAssocID="{20EC7E83-CDD0-431B-9C0B-456BFE51A61A}" presName="imagNode" presStyleLbl="fgImgPlace1" presStyleIdx="0" presStyleCnt="3"/>
      <dgm:spPr/>
    </dgm:pt>
    <dgm:pt modelId="{AA644316-851A-4A18-812C-414FF71A6401}" type="pres">
      <dgm:prSet presAssocID="{FA0F5504-71C9-486A-AFC9-CD4CFFB08296}" presName="sibTrans" presStyleLbl="sibTrans2D1" presStyleIdx="0" presStyleCnt="0"/>
      <dgm:spPr/>
      <dgm:t>
        <a:bodyPr/>
        <a:lstStyle/>
        <a:p>
          <a:endParaRPr lang="es-PE"/>
        </a:p>
      </dgm:t>
    </dgm:pt>
    <dgm:pt modelId="{145C275E-6FB9-4115-8304-1C233ACA9DA4}" type="pres">
      <dgm:prSet presAssocID="{0CFAA3ED-E87A-419B-B349-7F871BAC9D92}" presName="compNode" presStyleCnt="0"/>
      <dgm:spPr/>
    </dgm:pt>
    <dgm:pt modelId="{71A9752B-6E82-4D9A-9BAE-F8012421DDE1}" type="pres">
      <dgm:prSet presAssocID="{0CFAA3ED-E87A-419B-B349-7F871BAC9D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DF7DA5-1A0D-4076-9336-5E8CFAD23F0C}" type="pres">
      <dgm:prSet presAssocID="{0CFAA3ED-E87A-419B-B349-7F871BAC9D92}" presName="invisiNode" presStyleLbl="node1" presStyleIdx="1" presStyleCnt="3"/>
      <dgm:spPr/>
    </dgm:pt>
    <dgm:pt modelId="{DFFF5DEF-62D3-49C6-901F-A6B67C5AA8A8}" type="pres">
      <dgm:prSet presAssocID="{0CFAA3ED-E87A-419B-B349-7F871BAC9D92}" presName="imagNode" presStyleLbl="fgImgPlace1" presStyleIdx="1" presStyleCnt="3"/>
      <dgm:spPr/>
    </dgm:pt>
    <dgm:pt modelId="{DF430130-FD9C-4F62-A8AD-62C27FF2E1DE}" type="pres">
      <dgm:prSet presAssocID="{A2A773D5-6403-41C8-80E6-36F254866E90}" presName="sibTrans" presStyleLbl="sibTrans2D1" presStyleIdx="0" presStyleCnt="0"/>
      <dgm:spPr/>
      <dgm:t>
        <a:bodyPr/>
        <a:lstStyle/>
        <a:p>
          <a:endParaRPr lang="es-PE"/>
        </a:p>
      </dgm:t>
    </dgm:pt>
    <dgm:pt modelId="{D7A04828-04A0-4AFC-8C41-71CCDA3A3191}" type="pres">
      <dgm:prSet presAssocID="{6147195C-FE0E-4472-AC4F-ABAE335D6815}" presName="compNode" presStyleCnt="0"/>
      <dgm:spPr/>
    </dgm:pt>
    <dgm:pt modelId="{3C4487B2-0C66-42BE-956E-F30E0F1B2EC0}" type="pres">
      <dgm:prSet presAssocID="{6147195C-FE0E-4472-AC4F-ABAE335D68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527807-1FB8-42EA-90B2-41055DD726F1}" type="pres">
      <dgm:prSet presAssocID="{6147195C-FE0E-4472-AC4F-ABAE335D6815}" presName="invisiNode" presStyleLbl="node1" presStyleIdx="2" presStyleCnt="3"/>
      <dgm:spPr/>
    </dgm:pt>
    <dgm:pt modelId="{BA424D17-F7D9-40D9-9E88-48EA193CDA06}" type="pres">
      <dgm:prSet presAssocID="{6147195C-FE0E-4472-AC4F-ABAE335D6815}" presName="imagNode" presStyleLbl="fgImgPlace1" presStyleIdx="2" presStyleCnt="3"/>
      <dgm:spPr/>
    </dgm:pt>
  </dgm:ptLst>
  <dgm:cxnLst>
    <dgm:cxn modelId="{B7F2029E-FA96-4155-B3BE-95C9A82BAB1C}" type="presOf" srcId="{0CFAA3ED-E87A-419B-B349-7F871BAC9D92}" destId="{71A9752B-6E82-4D9A-9BAE-F8012421DDE1}" srcOrd="0" destOrd="0" presId="urn:microsoft.com/office/officeart/2005/8/layout/pList2#1"/>
    <dgm:cxn modelId="{B6AE9320-F5B7-4691-945F-77749A046D1B}" type="presOf" srcId="{6F0779B2-A5C4-4D61-A5A1-7869331D40A6}" destId="{020672BC-6E72-47FD-8415-168D6C7DC1B6}" srcOrd="0" destOrd="0" presId="urn:microsoft.com/office/officeart/2005/8/layout/pList2#1"/>
    <dgm:cxn modelId="{31D35B57-2E6C-412B-8EED-0C5931FC53AA}" srcId="{6F0779B2-A5C4-4D61-A5A1-7869331D40A6}" destId="{0CFAA3ED-E87A-419B-B349-7F871BAC9D92}" srcOrd="1" destOrd="0" parTransId="{C6D06BE7-9937-45A8-BCCC-BA23DDBCC621}" sibTransId="{A2A773D5-6403-41C8-80E6-36F254866E90}"/>
    <dgm:cxn modelId="{D7C5AB28-5EDE-4F57-89A3-9142EF8E6BF7}" srcId="{6F0779B2-A5C4-4D61-A5A1-7869331D40A6}" destId="{6147195C-FE0E-4472-AC4F-ABAE335D6815}" srcOrd="2" destOrd="0" parTransId="{0923E4D1-4890-49D9-9F97-4592F7327106}" sibTransId="{6D4A4602-08C2-4308-865B-67BED9342B1D}"/>
    <dgm:cxn modelId="{769D133C-B100-4B6B-B9B2-08E854C8A41B}" type="presOf" srcId="{A2A773D5-6403-41C8-80E6-36F254866E90}" destId="{DF430130-FD9C-4F62-A8AD-62C27FF2E1DE}" srcOrd="0" destOrd="0" presId="urn:microsoft.com/office/officeart/2005/8/layout/pList2#1"/>
    <dgm:cxn modelId="{887C2E92-6E37-4C69-BAAE-0EC89D7F09E4}" srcId="{6F0779B2-A5C4-4D61-A5A1-7869331D40A6}" destId="{20EC7E83-CDD0-431B-9C0B-456BFE51A61A}" srcOrd="0" destOrd="0" parTransId="{79AE770E-BD43-4B5F-98F4-66EA0185DE2C}" sibTransId="{FA0F5504-71C9-486A-AFC9-CD4CFFB08296}"/>
    <dgm:cxn modelId="{6D11D3CB-7DA7-4CDD-912E-5455B9F05766}" type="presOf" srcId="{FA0F5504-71C9-486A-AFC9-CD4CFFB08296}" destId="{AA644316-851A-4A18-812C-414FF71A6401}" srcOrd="0" destOrd="0" presId="urn:microsoft.com/office/officeart/2005/8/layout/pList2#1"/>
    <dgm:cxn modelId="{968EB379-4280-4238-A2CF-A5BD2889890F}" type="presOf" srcId="{6147195C-FE0E-4472-AC4F-ABAE335D6815}" destId="{3C4487B2-0C66-42BE-956E-F30E0F1B2EC0}" srcOrd="0" destOrd="0" presId="urn:microsoft.com/office/officeart/2005/8/layout/pList2#1"/>
    <dgm:cxn modelId="{ED7D9369-CF0F-41F2-B7CB-2C624324E901}" type="presOf" srcId="{20EC7E83-CDD0-431B-9C0B-456BFE51A61A}" destId="{B8DFE6E0-67B6-46E8-AE4D-04304981B83D}" srcOrd="0" destOrd="0" presId="urn:microsoft.com/office/officeart/2005/8/layout/pList2#1"/>
    <dgm:cxn modelId="{31D029E6-0F2B-478F-812C-80574C0305EF}" type="presParOf" srcId="{020672BC-6E72-47FD-8415-168D6C7DC1B6}" destId="{844FE2B1-1B6D-467C-B04F-771CB7643094}" srcOrd="0" destOrd="0" presId="urn:microsoft.com/office/officeart/2005/8/layout/pList2#1"/>
    <dgm:cxn modelId="{106056E8-E094-4A9B-84FB-656094DF3E13}" type="presParOf" srcId="{020672BC-6E72-47FD-8415-168D6C7DC1B6}" destId="{74FC2B88-9115-4D28-BDE1-ADCF4CE72F2C}" srcOrd="1" destOrd="0" presId="urn:microsoft.com/office/officeart/2005/8/layout/pList2#1"/>
    <dgm:cxn modelId="{126A61A4-1EF5-49D6-A1A7-ED4A9582406E}" type="presParOf" srcId="{74FC2B88-9115-4D28-BDE1-ADCF4CE72F2C}" destId="{D571B089-0382-43BF-936A-6B24DA860AED}" srcOrd="0" destOrd="0" presId="urn:microsoft.com/office/officeart/2005/8/layout/pList2#1"/>
    <dgm:cxn modelId="{56C22062-EDD2-490F-B719-66C39F79F49C}" type="presParOf" srcId="{D571B089-0382-43BF-936A-6B24DA860AED}" destId="{B8DFE6E0-67B6-46E8-AE4D-04304981B83D}" srcOrd="0" destOrd="0" presId="urn:microsoft.com/office/officeart/2005/8/layout/pList2#1"/>
    <dgm:cxn modelId="{0CB2D84A-BF0E-4CA1-9483-4D5299F901C5}" type="presParOf" srcId="{D571B089-0382-43BF-936A-6B24DA860AED}" destId="{D0394012-A381-44C9-BAEC-CC7E0087D045}" srcOrd="1" destOrd="0" presId="urn:microsoft.com/office/officeart/2005/8/layout/pList2#1"/>
    <dgm:cxn modelId="{4F74E653-1455-4D5D-BD31-E8FBB1D38FA5}" type="presParOf" srcId="{D571B089-0382-43BF-936A-6B24DA860AED}" destId="{0236CDE9-9108-4EAF-9388-8716FDBC42F2}" srcOrd="2" destOrd="0" presId="urn:microsoft.com/office/officeart/2005/8/layout/pList2#1"/>
    <dgm:cxn modelId="{D2C5FB85-D5CD-4EEE-A822-DE04D1E75776}" type="presParOf" srcId="{74FC2B88-9115-4D28-BDE1-ADCF4CE72F2C}" destId="{AA644316-851A-4A18-812C-414FF71A6401}" srcOrd="1" destOrd="0" presId="urn:microsoft.com/office/officeart/2005/8/layout/pList2#1"/>
    <dgm:cxn modelId="{86A40822-0E41-46BE-B270-E344D2BA5AD5}" type="presParOf" srcId="{74FC2B88-9115-4D28-BDE1-ADCF4CE72F2C}" destId="{145C275E-6FB9-4115-8304-1C233ACA9DA4}" srcOrd="2" destOrd="0" presId="urn:microsoft.com/office/officeart/2005/8/layout/pList2#1"/>
    <dgm:cxn modelId="{C027E89E-F97E-4D08-B821-9E47A0F05A63}" type="presParOf" srcId="{145C275E-6FB9-4115-8304-1C233ACA9DA4}" destId="{71A9752B-6E82-4D9A-9BAE-F8012421DDE1}" srcOrd="0" destOrd="0" presId="urn:microsoft.com/office/officeart/2005/8/layout/pList2#1"/>
    <dgm:cxn modelId="{CD70EFBB-B5FF-400A-88A9-461B9A4E326D}" type="presParOf" srcId="{145C275E-6FB9-4115-8304-1C233ACA9DA4}" destId="{FCDF7DA5-1A0D-4076-9336-5E8CFAD23F0C}" srcOrd="1" destOrd="0" presId="urn:microsoft.com/office/officeart/2005/8/layout/pList2#1"/>
    <dgm:cxn modelId="{0163FF0F-1BF9-4E28-B7A9-34C79EE2131D}" type="presParOf" srcId="{145C275E-6FB9-4115-8304-1C233ACA9DA4}" destId="{DFFF5DEF-62D3-49C6-901F-A6B67C5AA8A8}" srcOrd="2" destOrd="0" presId="urn:microsoft.com/office/officeart/2005/8/layout/pList2#1"/>
    <dgm:cxn modelId="{4473654F-C646-4EA8-9785-298CC42539AD}" type="presParOf" srcId="{74FC2B88-9115-4D28-BDE1-ADCF4CE72F2C}" destId="{DF430130-FD9C-4F62-A8AD-62C27FF2E1DE}" srcOrd="3" destOrd="0" presId="urn:microsoft.com/office/officeart/2005/8/layout/pList2#1"/>
    <dgm:cxn modelId="{27D45D34-5D9C-46BB-B929-4F207DB166C6}" type="presParOf" srcId="{74FC2B88-9115-4D28-BDE1-ADCF4CE72F2C}" destId="{D7A04828-04A0-4AFC-8C41-71CCDA3A3191}" srcOrd="4" destOrd="0" presId="urn:microsoft.com/office/officeart/2005/8/layout/pList2#1"/>
    <dgm:cxn modelId="{F66115AC-02AE-45AD-B08B-23FB2D5D3E27}" type="presParOf" srcId="{D7A04828-04A0-4AFC-8C41-71CCDA3A3191}" destId="{3C4487B2-0C66-42BE-956E-F30E0F1B2EC0}" srcOrd="0" destOrd="0" presId="urn:microsoft.com/office/officeart/2005/8/layout/pList2#1"/>
    <dgm:cxn modelId="{02F87CFA-4227-4AF0-91D4-279D967FEC43}" type="presParOf" srcId="{D7A04828-04A0-4AFC-8C41-71CCDA3A3191}" destId="{07527807-1FB8-42EA-90B2-41055DD726F1}" srcOrd="1" destOrd="0" presId="urn:microsoft.com/office/officeart/2005/8/layout/pList2#1"/>
    <dgm:cxn modelId="{5E6CEC18-B670-4D55-94AF-73097F027DD4}" type="presParOf" srcId="{D7A04828-04A0-4AFC-8C41-71CCDA3A3191}" destId="{BA424D17-F7D9-40D9-9E88-48EA193CDA0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6522FE-2156-4209-BAF9-EE058708DB74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BEF767B-3E93-4C43-948D-1FC14E22436C}">
      <dgm:prSet phldrT="[Texto]"/>
      <dgm:spPr/>
      <dgm:t>
        <a:bodyPr/>
        <a:lstStyle/>
        <a:p>
          <a:endParaRPr lang="es-CO" dirty="0"/>
        </a:p>
      </dgm:t>
    </dgm:pt>
    <dgm:pt modelId="{2C6A0976-87CE-49B7-9873-5F84808C094B}" type="parTrans" cxnId="{1F863F9E-E79A-4A8F-A86E-C23AA7AE4CBD}">
      <dgm:prSet/>
      <dgm:spPr/>
      <dgm:t>
        <a:bodyPr/>
        <a:lstStyle/>
        <a:p>
          <a:endParaRPr lang="es-CO"/>
        </a:p>
      </dgm:t>
    </dgm:pt>
    <dgm:pt modelId="{67BD1934-8088-4ED7-BC2F-FAA56BE1803B}" type="sibTrans" cxnId="{1F863F9E-E79A-4A8F-A86E-C23AA7AE4CBD}">
      <dgm:prSet/>
      <dgm:spPr/>
      <dgm:t>
        <a:bodyPr/>
        <a:lstStyle/>
        <a:p>
          <a:endParaRPr lang="es-CO"/>
        </a:p>
      </dgm:t>
    </dgm:pt>
    <dgm:pt modelId="{C5A8B812-8A24-4E03-BCAB-2F2427343C29}">
      <dgm:prSet phldrT="[Texto]" phldr="1"/>
      <dgm:spPr/>
      <dgm:t>
        <a:bodyPr/>
        <a:lstStyle/>
        <a:p>
          <a:endParaRPr lang="es-CO"/>
        </a:p>
      </dgm:t>
    </dgm:pt>
    <dgm:pt modelId="{D6049D11-B92F-4610-A8A1-1471C9B2B1AA}" type="sibTrans" cxnId="{3770568F-0B6D-49E8-9E8D-35284259B476}">
      <dgm:prSet/>
      <dgm:spPr/>
      <dgm:t>
        <a:bodyPr/>
        <a:lstStyle/>
        <a:p>
          <a:endParaRPr lang="es-CO"/>
        </a:p>
      </dgm:t>
    </dgm:pt>
    <dgm:pt modelId="{7DF79896-A176-47EE-A8F9-200BEE11E1DE}" type="parTrans" cxnId="{3770568F-0B6D-49E8-9E8D-35284259B476}">
      <dgm:prSet/>
      <dgm:spPr/>
      <dgm:t>
        <a:bodyPr/>
        <a:lstStyle/>
        <a:p>
          <a:endParaRPr lang="es-CO"/>
        </a:p>
      </dgm:t>
    </dgm:pt>
    <dgm:pt modelId="{477B5ADD-D6FF-482B-8ECF-8F970B48360B}">
      <dgm:prSet phldrT="[Texto]" phldr="1"/>
      <dgm:spPr/>
      <dgm:t>
        <a:bodyPr/>
        <a:lstStyle/>
        <a:p>
          <a:endParaRPr lang="es-CO" dirty="0"/>
        </a:p>
      </dgm:t>
    </dgm:pt>
    <dgm:pt modelId="{1E473137-3DA4-4303-8EDB-77378FA5FBFC}" type="sibTrans" cxnId="{F2A9AE24-3E45-4281-9E7C-C015023104AA}">
      <dgm:prSet/>
      <dgm:spPr/>
      <dgm:t>
        <a:bodyPr/>
        <a:lstStyle/>
        <a:p>
          <a:endParaRPr lang="es-CO"/>
        </a:p>
      </dgm:t>
    </dgm:pt>
    <dgm:pt modelId="{0F8FAC93-B441-4189-8F00-493F2D9B7735}" type="parTrans" cxnId="{F2A9AE24-3E45-4281-9E7C-C015023104AA}">
      <dgm:prSet/>
      <dgm:spPr/>
      <dgm:t>
        <a:bodyPr/>
        <a:lstStyle/>
        <a:p>
          <a:endParaRPr lang="es-CO"/>
        </a:p>
      </dgm:t>
    </dgm:pt>
    <dgm:pt modelId="{2938F269-1C3A-45AB-851C-728BE183EAA2}" type="pres">
      <dgm:prSet presAssocID="{D66522FE-2156-4209-BAF9-EE058708DB7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PE"/>
        </a:p>
      </dgm:t>
    </dgm:pt>
    <dgm:pt modelId="{4DEB0629-77D2-49EE-B314-779EF6EEB855}" type="pres">
      <dgm:prSet presAssocID="{CBEF767B-3E93-4C43-948D-1FC14E22436C}" presName="composite" presStyleCnt="0"/>
      <dgm:spPr/>
    </dgm:pt>
    <dgm:pt modelId="{60A000A0-0503-4CBA-9DA0-7EE34B3612B2}" type="pres">
      <dgm:prSet presAssocID="{CBEF767B-3E93-4C43-948D-1FC14E22436C}" presName="Accent" presStyleLbl="alignNode1" presStyleIdx="0" presStyleCnt="5">
        <dgm:presLayoutVars>
          <dgm:chMax val="0"/>
          <dgm:chPref val="0"/>
        </dgm:presLayoutVars>
      </dgm:prSet>
      <dgm:spPr/>
    </dgm:pt>
    <dgm:pt modelId="{E78970E2-B7E9-4846-89F1-FB19C2BE92C7}" type="pres">
      <dgm:prSet presAssocID="{CBEF767B-3E93-4C43-948D-1FC14E22436C}" presName="Image" presStyleLbl="bgImgPlace1" presStyleIdx="0" presStyleCnt="3">
        <dgm:presLayoutVars>
          <dgm:chMax val="0"/>
          <dgm:chPref val="0"/>
          <dgm:bulletEnabled val="1"/>
        </dgm:presLayoutVars>
      </dgm:prSet>
      <dgm:spPr/>
    </dgm:pt>
    <dgm:pt modelId="{EA5A5364-7BEB-4A51-A9D8-BE7D977E35B4}" type="pres">
      <dgm:prSet presAssocID="{CBEF767B-3E93-4C43-948D-1FC14E22436C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AB92EC-C126-46C5-A479-794273081398}" type="pres">
      <dgm:prSet presAssocID="{CBEF767B-3E93-4C43-948D-1FC14E22436C}" presName="Space" presStyleCnt="0">
        <dgm:presLayoutVars>
          <dgm:chMax val="0"/>
          <dgm:chPref val="0"/>
        </dgm:presLayoutVars>
      </dgm:prSet>
      <dgm:spPr/>
    </dgm:pt>
    <dgm:pt modelId="{A4A66C35-2E4A-414D-B2E1-7FF88C99E4F2}" type="pres">
      <dgm:prSet presAssocID="{67BD1934-8088-4ED7-BC2F-FAA56BE1803B}" presName="ConnectorComposite" presStyleCnt="0"/>
      <dgm:spPr/>
    </dgm:pt>
    <dgm:pt modelId="{DF5BA6E1-8FF7-461E-8339-B78F0DD147CB}" type="pres">
      <dgm:prSet presAssocID="{67BD1934-8088-4ED7-BC2F-FAA56BE1803B}" presName="TopSpacing" presStyleCnt="0"/>
      <dgm:spPr/>
    </dgm:pt>
    <dgm:pt modelId="{B28140EE-FAC3-4C21-887F-D2213905AA7C}" type="pres">
      <dgm:prSet presAssocID="{67BD1934-8088-4ED7-BC2F-FAA56BE1803B}" presName="Connector" presStyleLbl="alignNode1" presStyleIdx="1" presStyleCnt="5"/>
      <dgm:spPr/>
    </dgm:pt>
    <dgm:pt modelId="{523A298F-20C3-41E8-A474-83D151377169}" type="pres">
      <dgm:prSet presAssocID="{67BD1934-8088-4ED7-BC2F-FAA56BE1803B}" presName="BottomSpacing" presStyleCnt="0"/>
      <dgm:spPr/>
    </dgm:pt>
    <dgm:pt modelId="{5950A9A6-F81B-4121-AF92-F2C1096FFE0A}" type="pres">
      <dgm:prSet presAssocID="{477B5ADD-D6FF-482B-8ECF-8F970B48360B}" presName="composite" presStyleCnt="0"/>
      <dgm:spPr/>
    </dgm:pt>
    <dgm:pt modelId="{67E358F0-D2B8-4709-A857-6C65521A7AE7}" type="pres">
      <dgm:prSet presAssocID="{477B5ADD-D6FF-482B-8ECF-8F970B48360B}" presName="Accent" presStyleLbl="alignNode1" presStyleIdx="2" presStyleCnt="5">
        <dgm:presLayoutVars>
          <dgm:chMax val="0"/>
          <dgm:chPref val="0"/>
        </dgm:presLayoutVars>
      </dgm:prSet>
      <dgm:spPr/>
    </dgm:pt>
    <dgm:pt modelId="{6DA8C221-7F2D-460F-8E94-846C8332F946}" type="pres">
      <dgm:prSet presAssocID="{477B5ADD-D6FF-482B-8ECF-8F970B48360B}" presName="Image" presStyleLbl="bgImgPlace1" presStyleIdx="1" presStyleCnt="3">
        <dgm:presLayoutVars>
          <dgm:chMax val="0"/>
          <dgm:chPref val="0"/>
          <dgm:bulletEnabled val="1"/>
        </dgm:presLayoutVars>
      </dgm:prSet>
      <dgm:spPr/>
    </dgm:pt>
    <dgm:pt modelId="{BF9EFD96-0334-4012-B3F0-F602B16F3955}" type="pres">
      <dgm:prSet presAssocID="{477B5ADD-D6FF-482B-8ECF-8F970B48360B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EABB02-CAA8-431D-86B3-83C5FD2661AB}" type="pres">
      <dgm:prSet presAssocID="{477B5ADD-D6FF-482B-8ECF-8F970B48360B}" presName="Space" presStyleCnt="0">
        <dgm:presLayoutVars>
          <dgm:chMax val="0"/>
          <dgm:chPref val="0"/>
        </dgm:presLayoutVars>
      </dgm:prSet>
      <dgm:spPr/>
    </dgm:pt>
    <dgm:pt modelId="{76F4EB6B-F265-4A0D-AFE3-5B08A5562527}" type="pres">
      <dgm:prSet presAssocID="{1E473137-3DA4-4303-8EDB-77378FA5FBFC}" presName="ConnectorComposite" presStyleCnt="0"/>
      <dgm:spPr/>
    </dgm:pt>
    <dgm:pt modelId="{DDC2A195-70EE-42DE-8724-93BCF1357977}" type="pres">
      <dgm:prSet presAssocID="{1E473137-3DA4-4303-8EDB-77378FA5FBFC}" presName="TopSpacing" presStyleCnt="0"/>
      <dgm:spPr/>
    </dgm:pt>
    <dgm:pt modelId="{A2421D58-388D-41CB-A9C9-012DF78112C5}" type="pres">
      <dgm:prSet presAssocID="{1E473137-3DA4-4303-8EDB-77378FA5FBFC}" presName="Connector" presStyleLbl="alignNode1" presStyleIdx="3" presStyleCnt="5"/>
      <dgm:spPr/>
    </dgm:pt>
    <dgm:pt modelId="{DB2A92F8-8AB3-478B-B1E3-3EB22BA84973}" type="pres">
      <dgm:prSet presAssocID="{1E473137-3DA4-4303-8EDB-77378FA5FBFC}" presName="BottomSpacing" presStyleCnt="0"/>
      <dgm:spPr/>
    </dgm:pt>
    <dgm:pt modelId="{4FFB4227-CBCF-4EEF-9663-C77F7B834551}" type="pres">
      <dgm:prSet presAssocID="{C5A8B812-8A24-4E03-BCAB-2F2427343C29}" presName="composite" presStyleCnt="0"/>
      <dgm:spPr/>
    </dgm:pt>
    <dgm:pt modelId="{E9A90EDD-A312-4F96-B33C-8951287EFA3C}" type="pres">
      <dgm:prSet presAssocID="{C5A8B812-8A24-4E03-BCAB-2F2427343C29}" presName="Accent" presStyleLbl="alignNode1" presStyleIdx="4" presStyleCnt="5">
        <dgm:presLayoutVars>
          <dgm:chMax val="0"/>
          <dgm:chPref val="0"/>
        </dgm:presLayoutVars>
      </dgm:prSet>
      <dgm:spPr/>
    </dgm:pt>
    <dgm:pt modelId="{7ADC5D01-E87B-4DA6-B4DB-5AADE2F1A271}" type="pres">
      <dgm:prSet presAssocID="{C5A8B812-8A24-4E03-BCAB-2F2427343C29}" presName="Image" presStyleLbl="bgImgPlace1" presStyleIdx="2" presStyleCnt="3">
        <dgm:presLayoutVars>
          <dgm:chMax val="0"/>
          <dgm:chPref val="0"/>
          <dgm:bulletEnabled val="1"/>
        </dgm:presLayoutVars>
      </dgm:prSet>
      <dgm:spPr/>
    </dgm:pt>
    <dgm:pt modelId="{E5B08A65-CBCB-4686-93AA-7E2A45D52729}" type="pres">
      <dgm:prSet presAssocID="{C5A8B812-8A24-4E03-BCAB-2F2427343C29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781195-C85E-411B-AD9B-805FBF6C2B21}" type="pres">
      <dgm:prSet presAssocID="{C5A8B812-8A24-4E03-BCAB-2F2427343C29}" presName="Space" presStyleCnt="0">
        <dgm:presLayoutVars>
          <dgm:chMax val="0"/>
          <dgm:chPref val="0"/>
        </dgm:presLayoutVars>
      </dgm:prSet>
      <dgm:spPr/>
    </dgm:pt>
  </dgm:ptLst>
  <dgm:cxnLst>
    <dgm:cxn modelId="{3770568F-0B6D-49E8-9E8D-35284259B476}" srcId="{D66522FE-2156-4209-BAF9-EE058708DB74}" destId="{C5A8B812-8A24-4E03-BCAB-2F2427343C29}" srcOrd="2" destOrd="0" parTransId="{7DF79896-A176-47EE-A8F9-200BEE11E1DE}" sibTransId="{D6049D11-B92F-4610-A8A1-1471C9B2B1AA}"/>
    <dgm:cxn modelId="{1F863F9E-E79A-4A8F-A86E-C23AA7AE4CBD}" srcId="{D66522FE-2156-4209-BAF9-EE058708DB74}" destId="{CBEF767B-3E93-4C43-948D-1FC14E22436C}" srcOrd="0" destOrd="0" parTransId="{2C6A0976-87CE-49B7-9873-5F84808C094B}" sibTransId="{67BD1934-8088-4ED7-BC2F-FAA56BE1803B}"/>
    <dgm:cxn modelId="{03118DD6-AF7A-4FD0-ABEB-6A48EC48AC4B}" type="presOf" srcId="{477B5ADD-D6FF-482B-8ECF-8F970B48360B}" destId="{BF9EFD96-0334-4012-B3F0-F602B16F3955}" srcOrd="0" destOrd="0" presId="urn:microsoft.com/office/officeart/2008/layout/AlternatingPictureCircles"/>
    <dgm:cxn modelId="{7B1C60CB-C9AD-4440-8124-60F61E864BCD}" type="presOf" srcId="{CBEF767B-3E93-4C43-948D-1FC14E22436C}" destId="{EA5A5364-7BEB-4A51-A9D8-BE7D977E35B4}" srcOrd="0" destOrd="0" presId="urn:microsoft.com/office/officeart/2008/layout/AlternatingPictureCircles"/>
    <dgm:cxn modelId="{65C766AA-12DF-47BC-9E5A-E8312BC61A6A}" type="presOf" srcId="{C5A8B812-8A24-4E03-BCAB-2F2427343C29}" destId="{E5B08A65-CBCB-4686-93AA-7E2A45D52729}" srcOrd="0" destOrd="0" presId="urn:microsoft.com/office/officeart/2008/layout/AlternatingPictureCircles"/>
    <dgm:cxn modelId="{72396827-80EE-49B6-9A9A-948C4CE777A6}" type="presOf" srcId="{D66522FE-2156-4209-BAF9-EE058708DB74}" destId="{2938F269-1C3A-45AB-851C-728BE183EAA2}" srcOrd="0" destOrd="0" presId="urn:microsoft.com/office/officeart/2008/layout/AlternatingPictureCircles"/>
    <dgm:cxn modelId="{F2A9AE24-3E45-4281-9E7C-C015023104AA}" srcId="{D66522FE-2156-4209-BAF9-EE058708DB74}" destId="{477B5ADD-D6FF-482B-8ECF-8F970B48360B}" srcOrd="1" destOrd="0" parTransId="{0F8FAC93-B441-4189-8F00-493F2D9B7735}" sibTransId="{1E473137-3DA4-4303-8EDB-77378FA5FBFC}"/>
    <dgm:cxn modelId="{B2F1A044-475D-4CF4-BA7C-B2FCD20B11B1}" type="presParOf" srcId="{2938F269-1C3A-45AB-851C-728BE183EAA2}" destId="{4DEB0629-77D2-49EE-B314-779EF6EEB855}" srcOrd="0" destOrd="0" presId="urn:microsoft.com/office/officeart/2008/layout/AlternatingPictureCircles"/>
    <dgm:cxn modelId="{A3D98711-F171-4D38-B426-41F7C94983BF}" type="presParOf" srcId="{4DEB0629-77D2-49EE-B314-779EF6EEB855}" destId="{60A000A0-0503-4CBA-9DA0-7EE34B3612B2}" srcOrd="0" destOrd="0" presId="urn:microsoft.com/office/officeart/2008/layout/AlternatingPictureCircles"/>
    <dgm:cxn modelId="{A31346B3-3B56-4B88-B399-C98CB3840D7F}" type="presParOf" srcId="{4DEB0629-77D2-49EE-B314-779EF6EEB855}" destId="{E78970E2-B7E9-4846-89F1-FB19C2BE92C7}" srcOrd="1" destOrd="0" presId="urn:microsoft.com/office/officeart/2008/layout/AlternatingPictureCircles"/>
    <dgm:cxn modelId="{8B4ED6AB-A4F4-422A-B2B6-F4AD32E11081}" type="presParOf" srcId="{4DEB0629-77D2-49EE-B314-779EF6EEB855}" destId="{EA5A5364-7BEB-4A51-A9D8-BE7D977E35B4}" srcOrd="2" destOrd="0" presId="urn:microsoft.com/office/officeart/2008/layout/AlternatingPictureCircles"/>
    <dgm:cxn modelId="{2EBADDE5-D37E-4171-BD9F-320E13CBC413}" type="presParOf" srcId="{4DEB0629-77D2-49EE-B314-779EF6EEB855}" destId="{EAAB92EC-C126-46C5-A479-794273081398}" srcOrd="3" destOrd="0" presId="urn:microsoft.com/office/officeart/2008/layout/AlternatingPictureCircles"/>
    <dgm:cxn modelId="{8C4F7944-D922-42E0-AFAD-CF88ED31A9F0}" type="presParOf" srcId="{2938F269-1C3A-45AB-851C-728BE183EAA2}" destId="{A4A66C35-2E4A-414D-B2E1-7FF88C99E4F2}" srcOrd="1" destOrd="0" presId="urn:microsoft.com/office/officeart/2008/layout/AlternatingPictureCircles"/>
    <dgm:cxn modelId="{96EDF2A2-0E83-4C57-AF81-2B771C89CCD2}" type="presParOf" srcId="{A4A66C35-2E4A-414D-B2E1-7FF88C99E4F2}" destId="{DF5BA6E1-8FF7-461E-8339-B78F0DD147CB}" srcOrd="0" destOrd="0" presId="urn:microsoft.com/office/officeart/2008/layout/AlternatingPictureCircles"/>
    <dgm:cxn modelId="{CA0510AD-B8CB-4474-B513-C35BB9D89559}" type="presParOf" srcId="{A4A66C35-2E4A-414D-B2E1-7FF88C99E4F2}" destId="{B28140EE-FAC3-4C21-887F-D2213905AA7C}" srcOrd="1" destOrd="0" presId="urn:microsoft.com/office/officeart/2008/layout/AlternatingPictureCircles"/>
    <dgm:cxn modelId="{8187A8D8-754A-4652-9784-4253790F259C}" type="presParOf" srcId="{A4A66C35-2E4A-414D-B2E1-7FF88C99E4F2}" destId="{523A298F-20C3-41E8-A474-83D151377169}" srcOrd="2" destOrd="0" presId="urn:microsoft.com/office/officeart/2008/layout/AlternatingPictureCircles"/>
    <dgm:cxn modelId="{7C2A79E1-4A9B-4F77-8E32-5C7F76695FAE}" type="presParOf" srcId="{2938F269-1C3A-45AB-851C-728BE183EAA2}" destId="{5950A9A6-F81B-4121-AF92-F2C1096FFE0A}" srcOrd="2" destOrd="0" presId="urn:microsoft.com/office/officeart/2008/layout/AlternatingPictureCircles"/>
    <dgm:cxn modelId="{32B8B007-C23D-49F1-B1F2-4E009C915476}" type="presParOf" srcId="{5950A9A6-F81B-4121-AF92-F2C1096FFE0A}" destId="{67E358F0-D2B8-4709-A857-6C65521A7AE7}" srcOrd="0" destOrd="0" presId="urn:microsoft.com/office/officeart/2008/layout/AlternatingPictureCircles"/>
    <dgm:cxn modelId="{8FCE6287-CDDC-4A04-A2A8-669BC77ED8AC}" type="presParOf" srcId="{5950A9A6-F81B-4121-AF92-F2C1096FFE0A}" destId="{6DA8C221-7F2D-460F-8E94-846C8332F946}" srcOrd="1" destOrd="0" presId="urn:microsoft.com/office/officeart/2008/layout/AlternatingPictureCircles"/>
    <dgm:cxn modelId="{0AF5E734-11AB-4141-B539-C8EFB49D8A6B}" type="presParOf" srcId="{5950A9A6-F81B-4121-AF92-F2C1096FFE0A}" destId="{BF9EFD96-0334-4012-B3F0-F602B16F3955}" srcOrd="2" destOrd="0" presId="urn:microsoft.com/office/officeart/2008/layout/AlternatingPictureCircles"/>
    <dgm:cxn modelId="{94D7CE5C-E69D-45FE-9EFB-01A5D3CEDAD2}" type="presParOf" srcId="{5950A9A6-F81B-4121-AF92-F2C1096FFE0A}" destId="{3BEABB02-CAA8-431D-86B3-83C5FD2661AB}" srcOrd="3" destOrd="0" presId="urn:microsoft.com/office/officeart/2008/layout/AlternatingPictureCircles"/>
    <dgm:cxn modelId="{047B9CC3-D713-4A11-BEF0-753232961D4E}" type="presParOf" srcId="{2938F269-1C3A-45AB-851C-728BE183EAA2}" destId="{76F4EB6B-F265-4A0D-AFE3-5B08A5562527}" srcOrd="3" destOrd="0" presId="urn:microsoft.com/office/officeart/2008/layout/AlternatingPictureCircles"/>
    <dgm:cxn modelId="{4031FE72-D707-4759-A789-8864FA9BD0AD}" type="presParOf" srcId="{76F4EB6B-F265-4A0D-AFE3-5B08A5562527}" destId="{DDC2A195-70EE-42DE-8724-93BCF1357977}" srcOrd="0" destOrd="0" presId="urn:microsoft.com/office/officeart/2008/layout/AlternatingPictureCircles"/>
    <dgm:cxn modelId="{A90CAD3E-5523-4D69-9F10-932A9F0D305F}" type="presParOf" srcId="{76F4EB6B-F265-4A0D-AFE3-5B08A5562527}" destId="{A2421D58-388D-41CB-A9C9-012DF78112C5}" srcOrd="1" destOrd="0" presId="urn:microsoft.com/office/officeart/2008/layout/AlternatingPictureCircles"/>
    <dgm:cxn modelId="{ED121441-A072-4361-BEFA-060668174AA9}" type="presParOf" srcId="{76F4EB6B-F265-4A0D-AFE3-5B08A5562527}" destId="{DB2A92F8-8AB3-478B-B1E3-3EB22BA84973}" srcOrd="2" destOrd="0" presId="urn:microsoft.com/office/officeart/2008/layout/AlternatingPictureCircles"/>
    <dgm:cxn modelId="{CD555027-CACE-4B3E-9D10-375C86DF6239}" type="presParOf" srcId="{2938F269-1C3A-45AB-851C-728BE183EAA2}" destId="{4FFB4227-CBCF-4EEF-9663-C77F7B834551}" srcOrd="4" destOrd="0" presId="urn:microsoft.com/office/officeart/2008/layout/AlternatingPictureCircles"/>
    <dgm:cxn modelId="{ECCD7952-914E-4506-82D2-1B680079D887}" type="presParOf" srcId="{4FFB4227-CBCF-4EEF-9663-C77F7B834551}" destId="{E9A90EDD-A312-4F96-B33C-8951287EFA3C}" srcOrd="0" destOrd="0" presId="urn:microsoft.com/office/officeart/2008/layout/AlternatingPictureCircles"/>
    <dgm:cxn modelId="{120142A6-104E-4FEB-A953-F65BFF5E3317}" type="presParOf" srcId="{4FFB4227-CBCF-4EEF-9663-C77F7B834551}" destId="{7ADC5D01-E87B-4DA6-B4DB-5AADE2F1A271}" srcOrd="1" destOrd="0" presId="urn:microsoft.com/office/officeart/2008/layout/AlternatingPictureCircles"/>
    <dgm:cxn modelId="{796AE0ED-3F4D-4773-882D-89C10726B8F2}" type="presParOf" srcId="{4FFB4227-CBCF-4EEF-9663-C77F7B834551}" destId="{E5B08A65-CBCB-4686-93AA-7E2A45D52729}" srcOrd="2" destOrd="0" presId="urn:microsoft.com/office/officeart/2008/layout/AlternatingPictureCircles"/>
    <dgm:cxn modelId="{FA6BA633-0BF2-465B-87B8-16A068084D72}" type="presParOf" srcId="{4FFB4227-CBCF-4EEF-9663-C77F7B834551}" destId="{AC781195-C85E-411B-AD9B-805FBF6C2B21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3E408-89B3-4CEA-8020-97C5824D98C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90FEB66-3BDD-463F-A3E0-AAADECF4970F}">
      <dgm:prSet phldrT="[Texto]" custT="1"/>
      <dgm:spPr/>
      <dgm:t>
        <a:bodyPr/>
        <a:lstStyle/>
        <a:p>
          <a:pPr algn="just"/>
          <a:r>
            <a:rPr lang="es-CO" sz="2000" dirty="0" smtClean="0"/>
            <a:t>Aseguramiento de los documentos en todo su ciclo de vida.</a:t>
          </a:r>
          <a:endParaRPr lang="es-CO" sz="2000" dirty="0"/>
        </a:p>
      </dgm:t>
    </dgm:pt>
    <dgm:pt modelId="{9BB27ADB-CE2D-4F42-9CB8-CBF5E3A9D909}" type="parTrans" cxnId="{01C5F3A9-503B-4F42-8D1F-F64FBCEFB5B9}">
      <dgm:prSet/>
      <dgm:spPr/>
      <dgm:t>
        <a:bodyPr/>
        <a:lstStyle/>
        <a:p>
          <a:endParaRPr lang="es-CO" sz="2000"/>
        </a:p>
      </dgm:t>
    </dgm:pt>
    <dgm:pt modelId="{79B39166-62F2-4C30-92A1-4DF9B60D20DC}" type="sibTrans" cxnId="{01C5F3A9-503B-4F42-8D1F-F64FBCEFB5B9}">
      <dgm:prSet/>
      <dgm:spPr/>
      <dgm:t>
        <a:bodyPr/>
        <a:lstStyle/>
        <a:p>
          <a:endParaRPr lang="es-CO" sz="2000"/>
        </a:p>
      </dgm:t>
    </dgm:pt>
    <dgm:pt modelId="{05CE57DD-DEA4-487F-BF21-3AB646034B91}" type="pres">
      <dgm:prSet presAssocID="{8913E408-89B3-4CEA-8020-97C5824D9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A41C5132-5D91-4532-8860-DD11F0F382D3}" type="pres">
      <dgm:prSet presAssocID="{F90FEB66-3BDD-463F-A3E0-AAADECF4970F}" presName="thickLine" presStyleLbl="alignNode1" presStyleIdx="0" presStyleCnt="1"/>
      <dgm:spPr/>
    </dgm:pt>
    <dgm:pt modelId="{CB24B57D-0977-4926-A211-20CE6812EC9A}" type="pres">
      <dgm:prSet presAssocID="{F90FEB66-3BDD-463F-A3E0-AAADECF4970F}" presName="horz1" presStyleCnt="0"/>
      <dgm:spPr/>
    </dgm:pt>
    <dgm:pt modelId="{B590D100-9B02-45B6-9D5B-CA639E988C6E}" type="pres">
      <dgm:prSet presAssocID="{F90FEB66-3BDD-463F-A3E0-AAADECF4970F}" presName="tx1" presStyleLbl="revTx" presStyleIdx="0" presStyleCnt="1"/>
      <dgm:spPr/>
      <dgm:t>
        <a:bodyPr/>
        <a:lstStyle/>
        <a:p>
          <a:endParaRPr lang="es-PE"/>
        </a:p>
      </dgm:t>
    </dgm:pt>
    <dgm:pt modelId="{7B6D63A7-ADED-43BB-964F-606D89A6BD1F}" type="pres">
      <dgm:prSet presAssocID="{F90FEB66-3BDD-463F-A3E0-AAADECF4970F}" presName="vert1" presStyleCnt="0"/>
      <dgm:spPr/>
    </dgm:pt>
  </dgm:ptLst>
  <dgm:cxnLst>
    <dgm:cxn modelId="{27DB7490-23FF-4CD3-96A5-1166607EF0BB}" type="presOf" srcId="{8913E408-89B3-4CEA-8020-97C5824D98C4}" destId="{05CE57DD-DEA4-487F-BF21-3AB646034B91}" srcOrd="0" destOrd="0" presId="urn:microsoft.com/office/officeart/2008/layout/LinedList"/>
    <dgm:cxn modelId="{01C5F3A9-503B-4F42-8D1F-F64FBCEFB5B9}" srcId="{8913E408-89B3-4CEA-8020-97C5824D98C4}" destId="{F90FEB66-3BDD-463F-A3E0-AAADECF4970F}" srcOrd="0" destOrd="0" parTransId="{9BB27ADB-CE2D-4F42-9CB8-CBF5E3A9D909}" sibTransId="{79B39166-62F2-4C30-92A1-4DF9B60D20DC}"/>
    <dgm:cxn modelId="{278A5930-BEDA-4162-9FA4-3D0C18894B1E}" type="presOf" srcId="{F90FEB66-3BDD-463F-A3E0-AAADECF4970F}" destId="{B590D100-9B02-45B6-9D5B-CA639E988C6E}" srcOrd="0" destOrd="0" presId="urn:microsoft.com/office/officeart/2008/layout/LinedList"/>
    <dgm:cxn modelId="{CC7299E9-69D8-450B-B33D-2710F76C045B}" type="presParOf" srcId="{05CE57DD-DEA4-487F-BF21-3AB646034B91}" destId="{A41C5132-5D91-4532-8860-DD11F0F382D3}" srcOrd="0" destOrd="0" presId="urn:microsoft.com/office/officeart/2008/layout/LinedList"/>
    <dgm:cxn modelId="{F53EB107-72E8-40F0-BE67-D91BAFAED4E0}" type="presParOf" srcId="{05CE57DD-DEA4-487F-BF21-3AB646034B91}" destId="{CB24B57D-0977-4926-A211-20CE6812EC9A}" srcOrd="1" destOrd="0" presId="urn:microsoft.com/office/officeart/2008/layout/LinedList"/>
    <dgm:cxn modelId="{A5A405FC-2EFD-4CC7-8325-756B58635BF7}" type="presParOf" srcId="{CB24B57D-0977-4926-A211-20CE6812EC9A}" destId="{B590D100-9B02-45B6-9D5B-CA639E988C6E}" srcOrd="0" destOrd="0" presId="urn:microsoft.com/office/officeart/2008/layout/LinedList"/>
    <dgm:cxn modelId="{9018E9F4-852C-49A8-9011-EEDB68D8CA2B}" type="presParOf" srcId="{CB24B57D-0977-4926-A211-20CE6812EC9A}" destId="{7B6D63A7-ADED-43BB-964F-606D89A6BD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13E408-89B3-4CEA-8020-97C5824D98C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90FEB66-3BDD-463F-A3E0-AAADECF4970F}">
      <dgm:prSet phldrT="[Texto]" custT="1"/>
      <dgm:spPr/>
      <dgm:t>
        <a:bodyPr/>
        <a:lstStyle/>
        <a:p>
          <a:pPr algn="just"/>
          <a:r>
            <a:rPr lang="es-CO" sz="2000" dirty="0" smtClean="0"/>
            <a:t>Procesos archivísticos dentro del concepto de archivo total.</a:t>
          </a:r>
          <a:endParaRPr lang="es-CO" sz="2000" dirty="0"/>
        </a:p>
      </dgm:t>
    </dgm:pt>
    <dgm:pt modelId="{79B39166-62F2-4C30-92A1-4DF9B60D20DC}" type="sibTrans" cxnId="{01C5F3A9-503B-4F42-8D1F-F64FBCEFB5B9}">
      <dgm:prSet/>
      <dgm:spPr/>
      <dgm:t>
        <a:bodyPr/>
        <a:lstStyle/>
        <a:p>
          <a:endParaRPr lang="es-CO" sz="2000"/>
        </a:p>
      </dgm:t>
    </dgm:pt>
    <dgm:pt modelId="{9BB27ADB-CE2D-4F42-9CB8-CBF5E3A9D909}" type="parTrans" cxnId="{01C5F3A9-503B-4F42-8D1F-F64FBCEFB5B9}">
      <dgm:prSet/>
      <dgm:spPr/>
      <dgm:t>
        <a:bodyPr/>
        <a:lstStyle/>
        <a:p>
          <a:endParaRPr lang="es-CO" sz="2000"/>
        </a:p>
      </dgm:t>
    </dgm:pt>
    <dgm:pt modelId="{05CE57DD-DEA4-487F-BF21-3AB646034B91}" type="pres">
      <dgm:prSet presAssocID="{8913E408-89B3-4CEA-8020-97C5824D9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7AD0B09C-0B71-4B67-9644-8F24C43FD766}" type="pres">
      <dgm:prSet presAssocID="{F90FEB66-3BDD-463F-A3E0-AAADECF4970F}" presName="thickLine" presStyleLbl="alignNode1" presStyleIdx="0" presStyleCnt="1"/>
      <dgm:spPr/>
    </dgm:pt>
    <dgm:pt modelId="{1E520D02-0F89-4751-9E21-485C5C2A03F2}" type="pres">
      <dgm:prSet presAssocID="{F90FEB66-3BDD-463F-A3E0-AAADECF4970F}" presName="horz1" presStyleCnt="0"/>
      <dgm:spPr/>
    </dgm:pt>
    <dgm:pt modelId="{12A63BA5-612B-4911-B6B3-802C2ABFD2DF}" type="pres">
      <dgm:prSet presAssocID="{F90FEB66-3BDD-463F-A3E0-AAADECF4970F}" presName="tx1" presStyleLbl="revTx" presStyleIdx="0" presStyleCnt="1"/>
      <dgm:spPr/>
      <dgm:t>
        <a:bodyPr/>
        <a:lstStyle/>
        <a:p>
          <a:endParaRPr lang="es-CO"/>
        </a:p>
      </dgm:t>
    </dgm:pt>
    <dgm:pt modelId="{E94F76B7-DFFC-4A50-A24F-9F0E9277B563}" type="pres">
      <dgm:prSet presAssocID="{F90FEB66-3BDD-463F-A3E0-AAADECF4970F}" presName="vert1" presStyleCnt="0"/>
      <dgm:spPr/>
    </dgm:pt>
  </dgm:ptLst>
  <dgm:cxnLst>
    <dgm:cxn modelId="{EB5C5288-A0E7-452F-AC4E-27B6E38AA137}" type="presOf" srcId="{8913E408-89B3-4CEA-8020-97C5824D98C4}" destId="{05CE57DD-DEA4-487F-BF21-3AB646034B91}" srcOrd="0" destOrd="0" presId="urn:microsoft.com/office/officeart/2008/layout/LinedList"/>
    <dgm:cxn modelId="{01C5F3A9-503B-4F42-8D1F-F64FBCEFB5B9}" srcId="{8913E408-89B3-4CEA-8020-97C5824D98C4}" destId="{F90FEB66-3BDD-463F-A3E0-AAADECF4970F}" srcOrd="0" destOrd="0" parTransId="{9BB27ADB-CE2D-4F42-9CB8-CBF5E3A9D909}" sibTransId="{79B39166-62F2-4C30-92A1-4DF9B60D20DC}"/>
    <dgm:cxn modelId="{CEB8EF07-8862-45FE-8738-E6090178E985}" type="presOf" srcId="{F90FEB66-3BDD-463F-A3E0-AAADECF4970F}" destId="{12A63BA5-612B-4911-B6B3-802C2ABFD2DF}" srcOrd="0" destOrd="0" presId="urn:microsoft.com/office/officeart/2008/layout/LinedList"/>
    <dgm:cxn modelId="{341E3790-5674-401B-A5B3-23AB63CEF951}" type="presParOf" srcId="{05CE57DD-DEA4-487F-BF21-3AB646034B91}" destId="{7AD0B09C-0B71-4B67-9644-8F24C43FD766}" srcOrd="0" destOrd="0" presId="urn:microsoft.com/office/officeart/2008/layout/LinedList"/>
    <dgm:cxn modelId="{965C1129-D24A-4196-9BC8-21E965085DB7}" type="presParOf" srcId="{05CE57DD-DEA4-487F-BF21-3AB646034B91}" destId="{1E520D02-0F89-4751-9E21-485C5C2A03F2}" srcOrd="1" destOrd="0" presId="urn:microsoft.com/office/officeart/2008/layout/LinedList"/>
    <dgm:cxn modelId="{2C75DEF9-1033-4FA0-82D0-61B4AE53BB65}" type="presParOf" srcId="{1E520D02-0F89-4751-9E21-485C5C2A03F2}" destId="{12A63BA5-612B-4911-B6B3-802C2ABFD2DF}" srcOrd="0" destOrd="0" presId="urn:microsoft.com/office/officeart/2008/layout/LinedList"/>
    <dgm:cxn modelId="{AF8D5FFD-54C4-4524-9D57-1107BEE88971}" type="presParOf" srcId="{1E520D02-0F89-4751-9E21-485C5C2A03F2}" destId="{E94F76B7-DFFC-4A50-A24F-9F0E9277B5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13E408-89B3-4CEA-8020-97C5824D98C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90FEB66-3BDD-463F-A3E0-AAADECF4970F}">
      <dgm:prSet phldrT="[Texto]" custT="1"/>
      <dgm:spPr/>
      <dgm:t>
        <a:bodyPr/>
        <a:lstStyle/>
        <a:p>
          <a:pPr algn="just"/>
          <a:r>
            <a:rPr lang="es-CO" sz="2000" dirty="0" smtClean="0"/>
            <a:t>Seguridad de los documentos e información.</a:t>
          </a:r>
          <a:endParaRPr lang="es-CO" sz="2000" dirty="0"/>
        </a:p>
      </dgm:t>
    </dgm:pt>
    <dgm:pt modelId="{9BB27ADB-CE2D-4F42-9CB8-CBF5E3A9D909}" type="parTrans" cxnId="{01C5F3A9-503B-4F42-8D1F-F64FBCEFB5B9}">
      <dgm:prSet/>
      <dgm:spPr/>
      <dgm:t>
        <a:bodyPr/>
        <a:lstStyle/>
        <a:p>
          <a:endParaRPr lang="es-CO"/>
        </a:p>
      </dgm:t>
    </dgm:pt>
    <dgm:pt modelId="{79B39166-62F2-4C30-92A1-4DF9B60D20DC}" type="sibTrans" cxnId="{01C5F3A9-503B-4F42-8D1F-F64FBCEFB5B9}">
      <dgm:prSet/>
      <dgm:spPr/>
      <dgm:t>
        <a:bodyPr/>
        <a:lstStyle/>
        <a:p>
          <a:endParaRPr lang="es-CO"/>
        </a:p>
      </dgm:t>
    </dgm:pt>
    <dgm:pt modelId="{05CE57DD-DEA4-487F-BF21-3AB646034B91}" type="pres">
      <dgm:prSet presAssocID="{8913E408-89B3-4CEA-8020-97C5824D9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02AE2DE9-5C72-40C7-A3C7-639F7C9A8986}" type="pres">
      <dgm:prSet presAssocID="{F90FEB66-3BDD-463F-A3E0-AAADECF4970F}" presName="thickLine" presStyleLbl="alignNode1" presStyleIdx="0" presStyleCnt="1"/>
      <dgm:spPr/>
    </dgm:pt>
    <dgm:pt modelId="{611C92BE-47B7-41EF-98E7-B50F76587ACF}" type="pres">
      <dgm:prSet presAssocID="{F90FEB66-3BDD-463F-A3E0-AAADECF4970F}" presName="horz1" presStyleCnt="0"/>
      <dgm:spPr/>
    </dgm:pt>
    <dgm:pt modelId="{0202CDF0-EBEA-4958-A458-546B5B8C347F}" type="pres">
      <dgm:prSet presAssocID="{F90FEB66-3BDD-463F-A3E0-AAADECF4970F}" presName="tx1" presStyleLbl="revTx" presStyleIdx="0" presStyleCnt="1"/>
      <dgm:spPr/>
      <dgm:t>
        <a:bodyPr/>
        <a:lstStyle/>
        <a:p>
          <a:endParaRPr lang="es-PE"/>
        </a:p>
      </dgm:t>
    </dgm:pt>
    <dgm:pt modelId="{2715DA26-EE95-49EB-BF6B-DB938182A894}" type="pres">
      <dgm:prSet presAssocID="{F90FEB66-3BDD-463F-A3E0-AAADECF4970F}" presName="vert1" presStyleCnt="0"/>
      <dgm:spPr/>
    </dgm:pt>
  </dgm:ptLst>
  <dgm:cxnLst>
    <dgm:cxn modelId="{8C1883EB-8F47-4651-8565-118EE373EF02}" type="presOf" srcId="{8913E408-89B3-4CEA-8020-97C5824D98C4}" destId="{05CE57DD-DEA4-487F-BF21-3AB646034B91}" srcOrd="0" destOrd="0" presId="urn:microsoft.com/office/officeart/2008/layout/LinedList"/>
    <dgm:cxn modelId="{01C5F3A9-503B-4F42-8D1F-F64FBCEFB5B9}" srcId="{8913E408-89B3-4CEA-8020-97C5824D98C4}" destId="{F90FEB66-3BDD-463F-A3E0-AAADECF4970F}" srcOrd="0" destOrd="0" parTransId="{9BB27ADB-CE2D-4F42-9CB8-CBF5E3A9D909}" sibTransId="{79B39166-62F2-4C30-92A1-4DF9B60D20DC}"/>
    <dgm:cxn modelId="{E56512B5-9301-4FFA-B65C-551063A52748}" type="presOf" srcId="{F90FEB66-3BDD-463F-A3E0-AAADECF4970F}" destId="{0202CDF0-EBEA-4958-A458-546B5B8C347F}" srcOrd="0" destOrd="0" presId="urn:microsoft.com/office/officeart/2008/layout/LinedList"/>
    <dgm:cxn modelId="{B684B209-147A-446F-BB8E-821DA1524ED9}" type="presParOf" srcId="{05CE57DD-DEA4-487F-BF21-3AB646034B91}" destId="{02AE2DE9-5C72-40C7-A3C7-639F7C9A8986}" srcOrd="0" destOrd="0" presId="urn:microsoft.com/office/officeart/2008/layout/LinedList"/>
    <dgm:cxn modelId="{C5332108-9D3B-471A-AD60-23C8C7D85239}" type="presParOf" srcId="{05CE57DD-DEA4-487F-BF21-3AB646034B91}" destId="{611C92BE-47B7-41EF-98E7-B50F76587ACF}" srcOrd="1" destOrd="0" presId="urn:microsoft.com/office/officeart/2008/layout/LinedList"/>
    <dgm:cxn modelId="{45264283-C300-4F49-89CF-0E0A49E70663}" type="presParOf" srcId="{611C92BE-47B7-41EF-98E7-B50F76587ACF}" destId="{0202CDF0-EBEA-4958-A458-546B5B8C347F}" srcOrd="0" destOrd="0" presId="urn:microsoft.com/office/officeart/2008/layout/LinedList"/>
    <dgm:cxn modelId="{2CCCDB6A-0699-4F12-819A-08B3D9A35162}" type="presParOf" srcId="{611C92BE-47B7-41EF-98E7-B50F76587ACF}" destId="{2715DA26-EE95-49EB-BF6B-DB938182A8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13E408-89B3-4CEA-8020-97C5824D98C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90FEB66-3BDD-463F-A3E0-AAADECF4970F}">
      <dgm:prSet phldrT="[Texto]"/>
      <dgm:spPr/>
      <dgm:t>
        <a:bodyPr/>
        <a:lstStyle/>
        <a:p>
          <a:pPr algn="just"/>
          <a:r>
            <a:rPr lang="es-CO" dirty="0" smtClean="0"/>
            <a:t>Preservación de los documentos electrónicos producidos o recibidos en particular, aquellos que hagan parte del patrimonio documental del país.</a:t>
          </a:r>
          <a:endParaRPr lang="es-CO" dirty="0"/>
        </a:p>
      </dgm:t>
    </dgm:pt>
    <dgm:pt modelId="{9BB27ADB-CE2D-4F42-9CB8-CBF5E3A9D909}" type="parTrans" cxnId="{01C5F3A9-503B-4F42-8D1F-F64FBCEFB5B9}">
      <dgm:prSet/>
      <dgm:spPr/>
      <dgm:t>
        <a:bodyPr/>
        <a:lstStyle/>
        <a:p>
          <a:endParaRPr lang="es-CO"/>
        </a:p>
      </dgm:t>
    </dgm:pt>
    <dgm:pt modelId="{79B39166-62F2-4C30-92A1-4DF9B60D20DC}" type="sibTrans" cxnId="{01C5F3A9-503B-4F42-8D1F-F64FBCEFB5B9}">
      <dgm:prSet/>
      <dgm:spPr/>
      <dgm:t>
        <a:bodyPr/>
        <a:lstStyle/>
        <a:p>
          <a:endParaRPr lang="es-CO"/>
        </a:p>
      </dgm:t>
    </dgm:pt>
    <dgm:pt modelId="{05CE57DD-DEA4-487F-BF21-3AB646034B91}" type="pres">
      <dgm:prSet presAssocID="{8913E408-89B3-4CEA-8020-97C5824D9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18B3303C-4268-4582-9B95-AF73EF09C67D}" type="pres">
      <dgm:prSet presAssocID="{F90FEB66-3BDD-463F-A3E0-AAADECF4970F}" presName="thickLine" presStyleLbl="alignNode1" presStyleIdx="0" presStyleCnt="1"/>
      <dgm:spPr/>
    </dgm:pt>
    <dgm:pt modelId="{84D34BC2-6817-4B70-A981-914E3A96D0DB}" type="pres">
      <dgm:prSet presAssocID="{F90FEB66-3BDD-463F-A3E0-AAADECF4970F}" presName="horz1" presStyleCnt="0"/>
      <dgm:spPr/>
    </dgm:pt>
    <dgm:pt modelId="{2F1BF3A2-ED55-4A01-9174-C5A6A9DE67B8}" type="pres">
      <dgm:prSet presAssocID="{F90FEB66-3BDD-463F-A3E0-AAADECF4970F}" presName="tx1" presStyleLbl="revTx" presStyleIdx="0" presStyleCnt="1"/>
      <dgm:spPr/>
      <dgm:t>
        <a:bodyPr/>
        <a:lstStyle/>
        <a:p>
          <a:endParaRPr lang="es-PE"/>
        </a:p>
      </dgm:t>
    </dgm:pt>
    <dgm:pt modelId="{489D4B6F-6031-4CA8-B0F5-E4F732918417}" type="pres">
      <dgm:prSet presAssocID="{F90FEB66-3BDD-463F-A3E0-AAADECF4970F}" presName="vert1" presStyleCnt="0"/>
      <dgm:spPr/>
    </dgm:pt>
  </dgm:ptLst>
  <dgm:cxnLst>
    <dgm:cxn modelId="{0BC1F621-8D01-4896-940F-3211554614A8}" type="presOf" srcId="{F90FEB66-3BDD-463F-A3E0-AAADECF4970F}" destId="{2F1BF3A2-ED55-4A01-9174-C5A6A9DE67B8}" srcOrd="0" destOrd="0" presId="urn:microsoft.com/office/officeart/2008/layout/LinedList"/>
    <dgm:cxn modelId="{A127267F-A845-436F-83FF-AD28A15C7B44}" type="presOf" srcId="{8913E408-89B3-4CEA-8020-97C5824D98C4}" destId="{05CE57DD-DEA4-487F-BF21-3AB646034B91}" srcOrd="0" destOrd="0" presId="urn:microsoft.com/office/officeart/2008/layout/LinedList"/>
    <dgm:cxn modelId="{01C5F3A9-503B-4F42-8D1F-F64FBCEFB5B9}" srcId="{8913E408-89B3-4CEA-8020-97C5824D98C4}" destId="{F90FEB66-3BDD-463F-A3E0-AAADECF4970F}" srcOrd="0" destOrd="0" parTransId="{9BB27ADB-CE2D-4F42-9CB8-CBF5E3A9D909}" sibTransId="{79B39166-62F2-4C30-92A1-4DF9B60D20DC}"/>
    <dgm:cxn modelId="{60EDF0B7-DCF4-4CA5-9A1B-BC6C29423B2F}" type="presParOf" srcId="{05CE57DD-DEA4-487F-BF21-3AB646034B91}" destId="{18B3303C-4268-4582-9B95-AF73EF09C67D}" srcOrd="0" destOrd="0" presId="urn:microsoft.com/office/officeart/2008/layout/LinedList"/>
    <dgm:cxn modelId="{33819DCB-E2C1-4E67-BD75-3F6CB5095485}" type="presParOf" srcId="{05CE57DD-DEA4-487F-BF21-3AB646034B91}" destId="{84D34BC2-6817-4B70-A981-914E3A96D0DB}" srcOrd="1" destOrd="0" presId="urn:microsoft.com/office/officeart/2008/layout/LinedList"/>
    <dgm:cxn modelId="{E115A269-F544-471F-AA1F-9DF28AC88C87}" type="presParOf" srcId="{84D34BC2-6817-4B70-A981-914E3A96D0DB}" destId="{2F1BF3A2-ED55-4A01-9174-C5A6A9DE67B8}" srcOrd="0" destOrd="0" presId="urn:microsoft.com/office/officeart/2008/layout/LinedList"/>
    <dgm:cxn modelId="{FF9B352D-9CEE-4D6A-99A5-837EF71A08F3}" type="presParOf" srcId="{84D34BC2-6817-4B70-A981-914E3A96D0DB}" destId="{489D4B6F-6031-4CA8-B0F5-E4F7329184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13E408-89B3-4CEA-8020-97C5824D98C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90FEB66-3BDD-463F-A3E0-AAADECF4970F}">
      <dgm:prSet phldrT="[Texto]"/>
      <dgm:spPr/>
      <dgm:t>
        <a:bodyPr/>
        <a:lstStyle/>
        <a:p>
          <a:pPr algn="just"/>
          <a:r>
            <a:rPr lang="es-CO" dirty="0" smtClean="0"/>
            <a:t>Adopción de estándares apropiados que aseguren la preservación a largo plazo de los documentos electrónicos de archivo.</a:t>
          </a:r>
          <a:endParaRPr lang="es-CO" dirty="0"/>
        </a:p>
      </dgm:t>
    </dgm:pt>
    <dgm:pt modelId="{9BB27ADB-CE2D-4F42-9CB8-CBF5E3A9D909}" type="parTrans" cxnId="{01C5F3A9-503B-4F42-8D1F-F64FBCEFB5B9}">
      <dgm:prSet/>
      <dgm:spPr/>
      <dgm:t>
        <a:bodyPr/>
        <a:lstStyle/>
        <a:p>
          <a:endParaRPr lang="es-CO"/>
        </a:p>
      </dgm:t>
    </dgm:pt>
    <dgm:pt modelId="{79B39166-62F2-4C30-92A1-4DF9B60D20DC}" type="sibTrans" cxnId="{01C5F3A9-503B-4F42-8D1F-F64FBCEFB5B9}">
      <dgm:prSet/>
      <dgm:spPr/>
      <dgm:t>
        <a:bodyPr/>
        <a:lstStyle/>
        <a:p>
          <a:endParaRPr lang="es-CO"/>
        </a:p>
      </dgm:t>
    </dgm:pt>
    <dgm:pt modelId="{05CE57DD-DEA4-487F-BF21-3AB646034B91}" type="pres">
      <dgm:prSet presAssocID="{8913E408-89B3-4CEA-8020-97C5824D9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0865EFC-1920-4EE7-8E01-AC3622FE731F}" type="pres">
      <dgm:prSet presAssocID="{F90FEB66-3BDD-463F-A3E0-AAADECF4970F}" presName="thickLine" presStyleLbl="alignNode1" presStyleIdx="0" presStyleCnt="1"/>
      <dgm:spPr/>
    </dgm:pt>
    <dgm:pt modelId="{756BD9C3-95F2-439C-AF70-0ECBE11C893F}" type="pres">
      <dgm:prSet presAssocID="{F90FEB66-3BDD-463F-A3E0-AAADECF4970F}" presName="horz1" presStyleCnt="0"/>
      <dgm:spPr/>
    </dgm:pt>
    <dgm:pt modelId="{57F72477-5CF2-4604-B10A-73BE8D45E0C1}" type="pres">
      <dgm:prSet presAssocID="{F90FEB66-3BDD-463F-A3E0-AAADECF4970F}" presName="tx1" presStyleLbl="revTx" presStyleIdx="0" presStyleCnt="1"/>
      <dgm:spPr/>
      <dgm:t>
        <a:bodyPr/>
        <a:lstStyle/>
        <a:p>
          <a:endParaRPr lang="es-PE"/>
        </a:p>
      </dgm:t>
    </dgm:pt>
    <dgm:pt modelId="{E42458E7-A434-4B03-928F-978462E5F437}" type="pres">
      <dgm:prSet presAssocID="{F90FEB66-3BDD-463F-A3E0-AAADECF4970F}" presName="vert1" presStyleCnt="0"/>
      <dgm:spPr/>
    </dgm:pt>
  </dgm:ptLst>
  <dgm:cxnLst>
    <dgm:cxn modelId="{01C5F3A9-503B-4F42-8D1F-F64FBCEFB5B9}" srcId="{8913E408-89B3-4CEA-8020-97C5824D98C4}" destId="{F90FEB66-3BDD-463F-A3E0-AAADECF4970F}" srcOrd="0" destOrd="0" parTransId="{9BB27ADB-CE2D-4F42-9CB8-CBF5E3A9D909}" sibTransId="{79B39166-62F2-4C30-92A1-4DF9B60D20DC}"/>
    <dgm:cxn modelId="{9D982BA8-762F-4954-8323-76DC8FA7DCCF}" type="presOf" srcId="{8913E408-89B3-4CEA-8020-97C5824D98C4}" destId="{05CE57DD-DEA4-487F-BF21-3AB646034B91}" srcOrd="0" destOrd="0" presId="urn:microsoft.com/office/officeart/2008/layout/LinedList"/>
    <dgm:cxn modelId="{B569B2BD-BA00-4084-BF7A-37DFAA1A82B6}" type="presOf" srcId="{F90FEB66-3BDD-463F-A3E0-AAADECF4970F}" destId="{57F72477-5CF2-4604-B10A-73BE8D45E0C1}" srcOrd="0" destOrd="0" presId="urn:microsoft.com/office/officeart/2008/layout/LinedList"/>
    <dgm:cxn modelId="{DCA66E24-26B0-41EF-9EEC-0D4CDE183978}" type="presParOf" srcId="{05CE57DD-DEA4-487F-BF21-3AB646034B91}" destId="{20865EFC-1920-4EE7-8E01-AC3622FE731F}" srcOrd="0" destOrd="0" presId="urn:microsoft.com/office/officeart/2008/layout/LinedList"/>
    <dgm:cxn modelId="{759ABDAB-901C-45C3-958D-063AF8F470AA}" type="presParOf" srcId="{05CE57DD-DEA4-487F-BF21-3AB646034B91}" destId="{756BD9C3-95F2-439C-AF70-0ECBE11C893F}" srcOrd="1" destOrd="0" presId="urn:microsoft.com/office/officeart/2008/layout/LinedList"/>
    <dgm:cxn modelId="{CD2FD9AA-421A-4004-ABA3-58E0C0643AF4}" type="presParOf" srcId="{756BD9C3-95F2-439C-AF70-0ECBE11C893F}" destId="{57F72477-5CF2-4604-B10A-73BE8D45E0C1}" srcOrd="0" destOrd="0" presId="urn:microsoft.com/office/officeart/2008/layout/LinedList"/>
    <dgm:cxn modelId="{EABA5A4F-830F-4DD7-A8B0-2CA9CCE4EEA9}" type="presParOf" srcId="{756BD9C3-95F2-439C-AF70-0ECBE11C893F}" destId="{E42458E7-A434-4B03-928F-978462E5F4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13E408-89B3-4CEA-8020-97C5824D98C4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F90FEB66-3BDD-463F-A3E0-AAADECF4970F}">
      <dgm:prSet phldrT="[Texto]" custT="1"/>
      <dgm:spPr/>
      <dgm:t>
        <a:bodyPr/>
        <a:lstStyle/>
        <a:p>
          <a:pPr algn="just"/>
          <a:r>
            <a:rPr lang="es-CO" sz="1900" dirty="0" smtClean="0"/>
            <a:t>Acceso, integridad, confiabilidad y disponibilidad de los documentos e información.</a:t>
          </a:r>
          <a:endParaRPr lang="es-CO" sz="1900" dirty="0"/>
        </a:p>
      </dgm:t>
    </dgm:pt>
    <dgm:pt modelId="{9BB27ADB-CE2D-4F42-9CB8-CBF5E3A9D909}" type="parTrans" cxnId="{01C5F3A9-503B-4F42-8D1F-F64FBCEFB5B9}">
      <dgm:prSet/>
      <dgm:spPr/>
      <dgm:t>
        <a:bodyPr/>
        <a:lstStyle/>
        <a:p>
          <a:endParaRPr lang="es-CO"/>
        </a:p>
      </dgm:t>
    </dgm:pt>
    <dgm:pt modelId="{79B39166-62F2-4C30-92A1-4DF9B60D20DC}" type="sibTrans" cxnId="{01C5F3A9-503B-4F42-8D1F-F64FBCEFB5B9}">
      <dgm:prSet/>
      <dgm:spPr/>
      <dgm:t>
        <a:bodyPr/>
        <a:lstStyle/>
        <a:p>
          <a:endParaRPr lang="es-CO"/>
        </a:p>
      </dgm:t>
    </dgm:pt>
    <dgm:pt modelId="{05CE57DD-DEA4-487F-BF21-3AB646034B91}" type="pres">
      <dgm:prSet presAssocID="{8913E408-89B3-4CEA-8020-97C5824D98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36BB8DE6-A3F4-497E-9E94-329355D720F2}" type="pres">
      <dgm:prSet presAssocID="{F90FEB66-3BDD-463F-A3E0-AAADECF4970F}" presName="thickLine" presStyleLbl="alignNode1" presStyleIdx="0" presStyleCnt="1"/>
      <dgm:spPr/>
    </dgm:pt>
    <dgm:pt modelId="{9D791D66-30D6-490A-B20C-EE75332375C1}" type="pres">
      <dgm:prSet presAssocID="{F90FEB66-3BDD-463F-A3E0-AAADECF4970F}" presName="horz1" presStyleCnt="0"/>
      <dgm:spPr/>
    </dgm:pt>
    <dgm:pt modelId="{A606B392-1DE6-47C8-A6F6-D7FE55A1B9AD}" type="pres">
      <dgm:prSet presAssocID="{F90FEB66-3BDD-463F-A3E0-AAADECF4970F}" presName="tx1" presStyleLbl="revTx" presStyleIdx="0" presStyleCnt="1"/>
      <dgm:spPr/>
      <dgm:t>
        <a:bodyPr/>
        <a:lstStyle/>
        <a:p>
          <a:endParaRPr lang="es-PE"/>
        </a:p>
      </dgm:t>
    </dgm:pt>
    <dgm:pt modelId="{A1B465DB-C78C-4DBD-9DF8-C00D59A72F9C}" type="pres">
      <dgm:prSet presAssocID="{F90FEB66-3BDD-463F-A3E0-AAADECF4970F}" presName="vert1" presStyleCnt="0"/>
      <dgm:spPr/>
    </dgm:pt>
  </dgm:ptLst>
  <dgm:cxnLst>
    <dgm:cxn modelId="{A6AE9288-3785-42A4-8FD2-BFEF09B19662}" type="presOf" srcId="{8913E408-89B3-4CEA-8020-97C5824D98C4}" destId="{05CE57DD-DEA4-487F-BF21-3AB646034B91}" srcOrd="0" destOrd="0" presId="urn:microsoft.com/office/officeart/2008/layout/LinedList"/>
    <dgm:cxn modelId="{01C5F3A9-503B-4F42-8D1F-F64FBCEFB5B9}" srcId="{8913E408-89B3-4CEA-8020-97C5824D98C4}" destId="{F90FEB66-3BDD-463F-A3E0-AAADECF4970F}" srcOrd="0" destOrd="0" parTransId="{9BB27ADB-CE2D-4F42-9CB8-CBF5E3A9D909}" sibTransId="{79B39166-62F2-4C30-92A1-4DF9B60D20DC}"/>
    <dgm:cxn modelId="{5CCBEEEB-94A2-44EE-9B52-E3DFA615B052}" type="presOf" srcId="{F90FEB66-3BDD-463F-A3E0-AAADECF4970F}" destId="{A606B392-1DE6-47C8-A6F6-D7FE55A1B9AD}" srcOrd="0" destOrd="0" presId="urn:microsoft.com/office/officeart/2008/layout/LinedList"/>
    <dgm:cxn modelId="{31D9DBEF-1FD9-4716-9044-84735446F9E3}" type="presParOf" srcId="{05CE57DD-DEA4-487F-BF21-3AB646034B91}" destId="{36BB8DE6-A3F4-497E-9E94-329355D720F2}" srcOrd="0" destOrd="0" presId="urn:microsoft.com/office/officeart/2008/layout/LinedList"/>
    <dgm:cxn modelId="{7DF00BAA-3CF4-4837-9940-FB0F21CAEAED}" type="presParOf" srcId="{05CE57DD-DEA4-487F-BF21-3AB646034B91}" destId="{9D791D66-30D6-490A-B20C-EE75332375C1}" srcOrd="1" destOrd="0" presId="urn:microsoft.com/office/officeart/2008/layout/LinedList"/>
    <dgm:cxn modelId="{64B2FB7D-1ECC-48A3-8257-7EDC648F033D}" type="presParOf" srcId="{9D791D66-30D6-490A-B20C-EE75332375C1}" destId="{A606B392-1DE6-47C8-A6F6-D7FE55A1B9AD}" srcOrd="0" destOrd="0" presId="urn:microsoft.com/office/officeart/2008/layout/LinedList"/>
    <dgm:cxn modelId="{985D5EF6-566D-44E5-BB33-D9F3A554C553}" type="presParOf" srcId="{9D791D66-30D6-490A-B20C-EE75332375C1}" destId="{A1B465DB-C78C-4DBD-9DF8-C00D59A72F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BF7FE7-7445-43DF-89BB-8C2301C8089E}" type="doc">
      <dgm:prSet loTypeId="urn:microsoft.com/office/officeart/2005/8/layout/pList1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9F523B4-76BA-4D99-B4D6-FB17F769627A}">
      <dgm:prSet phldrT="[Texto]" custT="1"/>
      <dgm:spPr/>
      <dgm:t>
        <a:bodyPr/>
        <a:lstStyle/>
        <a:p>
          <a:r>
            <a:rPr lang="es-CO" sz="1600" dirty="0" smtClean="0"/>
            <a:t>Atender los principios archivísticos</a:t>
          </a:r>
          <a:endParaRPr lang="es-CO" sz="1600" dirty="0"/>
        </a:p>
      </dgm:t>
    </dgm:pt>
    <dgm:pt modelId="{682297B4-41EB-4CBB-9871-F93D35A2318E}" type="parTrans" cxnId="{600751AD-7632-45F5-A22D-8A5F5DF49B1F}">
      <dgm:prSet/>
      <dgm:spPr/>
      <dgm:t>
        <a:bodyPr/>
        <a:lstStyle/>
        <a:p>
          <a:endParaRPr lang="es-CO" sz="1600"/>
        </a:p>
      </dgm:t>
    </dgm:pt>
    <dgm:pt modelId="{267D1354-495A-4671-B6C6-7E114363CD1D}" type="sibTrans" cxnId="{600751AD-7632-45F5-A22D-8A5F5DF49B1F}">
      <dgm:prSet/>
      <dgm:spPr/>
      <dgm:t>
        <a:bodyPr/>
        <a:lstStyle/>
        <a:p>
          <a:endParaRPr lang="es-CO" sz="1600"/>
        </a:p>
      </dgm:t>
    </dgm:pt>
    <dgm:pt modelId="{7746F383-035A-41F0-B004-87B6AD2E7154}">
      <dgm:prSet phldrT="[Texto]" custT="1"/>
      <dgm:spPr/>
      <dgm:t>
        <a:bodyPr/>
        <a:lstStyle/>
        <a:p>
          <a:r>
            <a:rPr lang="es-CO" sz="1600" dirty="0" smtClean="0"/>
            <a:t>Contemplar la administración de los instrumentos archivísticos.</a:t>
          </a:r>
          <a:endParaRPr lang="es-CO" sz="1600" dirty="0"/>
        </a:p>
      </dgm:t>
    </dgm:pt>
    <dgm:pt modelId="{7D5BB8C0-A4B2-4962-BD78-FF8CE2CD7201}" type="parTrans" cxnId="{DC91082C-3846-4347-9B23-DCB8FF5BF33F}">
      <dgm:prSet/>
      <dgm:spPr/>
      <dgm:t>
        <a:bodyPr/>
        <a:lstStyle/>
        <a:p>
          <a:endParaRPr lang="es-CO" sz="1600"/>
        </a:p>
      </dgm:t>
    </dgm:pt>
    <dgm:pt modelId="{6A79EDCE-CC50-4FB8-842C-6012D06F837D}" type="sibTrans" cxnId="{DC91082C-3846-4347-9B23-DCB8FF5BF33F}">
      <dgm:prSet/>
      <dgm:spPr/>
      <dgm:t>
        <a:bodyPr/>
        <a:lstStyle/>
        <a:p>
          <a:endParaRPr lang="es-CO" sz="1600"/>
        </a:p>
      </dgm:t>
    </dgm:pt>
    <dgm:pt modelId="{DAF59999-BC53-460A-B5F4-455E36407121}">
      <dgm:prSet phldrT="[Texto]" custT="1"/>
      <dgm:spPr/>
      <dgm:t>
        <a:bodyPr/>
        <a:lstStyle/>
        <a:p>
          <a:r>
            <a:rPr lang="es-CO" sz="1600" dirty="0" smtClean="0"/>
            <a:t>Asegurar la conservación de los documentos electrónicos de archivo a largo plazo</a:t>
          </a:r>
          <a:endParaRPr lang="es-CO" sz="1600" dirty="0"/>
        </a:p>
      </dgm:t>
    </dgm:pt>
    <dgm:pt modelId="{DEE0DF0A-539C-42D1-BDC4-D1CE18204B90}" type="parTrans" cxnId="{292502CF-E17C-48EB-A4F0-91CF2E48C6F4}">
      <dgm:prSet/>
      <dgm:spPr/>
      <dgm:t>
        <a:bodyPr/>
        <a:lstStyle/>
        <a:p>
          <a:endParaRPr lang="es-CO" sz="1600"/>
        </a:p>
      </dgm:t>
    </dgm:pt>
    <dgm:pt modelId="{DCA4EB33-EB0F-41CC-9C48-78CCE29F34BD}" type="sibTrans" cxnId="{292502CF-E17C-48EB-A4F0-91CF2E48C6F4}">
      <dgm:prSet/>
      <dgm:spPr/>
      <dgm:t>
        <a:bodyPr/>
        <a:lstStyle/>
        <a:p>
          <a:endParaRPr lang="es-CO" sz="1600"/>
        </a:p>
      </dgm:t>
    </dgm:pt>
    <dgm:pt modelId="{1F83BDDE-86EE-4F2D-9F3F-404BFD5B785E}">
      <dgm:prSet phldrT="[Texto]" custT="1"/>
      <dgm:spPr/>
      <dgm:t>
        <a:bodyPr/>
        <a:lstStyle/>
        <a:p>
          <a:r>
            <a:rPr lang="es-CO" sz="1500" dirty="0" smtClean="0"/>
            <a:t>Utilización de estándares de interoperabilidad para el intercambio de información entre diferentes sistemas de información internos y externos</a:t>
          </a:r>
          <a:endParaRPr lang="es-CO" sz="1500" dirty="0"/>
        </a:p>
      </dgm:t>
    </dgm:pt>
    <dgm:pt modelId="{46103943-E3D8-4227-B6F3-3DB14BAC58B7}" type="parTrans" cxnId="{FC5EA25E-F2C3-4D18-A2AF-8095E6103CF0}">
      <dgm:prSet/>
      <dgm:spPr/>
      <dgm:t>
        <a:bodyPr/>
        <a:lstStyle/>
        <a:p>
          <a:endParaRPr lang="es-CO" sz="1600"/>
        </a:p>
      </dgm:t>
    </dgm:pt>
    <dgm:pt modelId="{E9F4BD80-77A0-4C83-8416-E3DAE559877A}" type="sibTrans" cxnId="{FC5EA25E-F2C3-4D18-A2AF-8095E6103CF0}">
      <dgm:prSet/>
      <dgm:spPr/>
      <dgm:t>
        <a:bodyPr/>
        <a:lstStyle/>
        <a:p>
          <a:endParaRPr lang="es-CO" sz="1600"/>
        </a:p>
      </dgm:t>
    </dgm:pt>
    <dgm:pt modelId="{9F9E0B38-0700-4672-BBB4-DA88E72CA04A}" type="pres">
      <dgm:prSet presAssocID="{04BF7FE7-7445-43DF-89BB-8C2301C808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EB57647-B45F-49B8-8C1F-A18F54007AF8}" type="pres">
      <dgm:prSet presAssocID="{89F523B4-76BA-4D99-B4D6-FB17F769627A}" presName="compNode" presStyleCnt="0"/>
      <dgm:spPr/>
    </dgm:pt>
    <dgm:pt modelId="{7EB76A76-DB5B-4C3F-81A2-EEECF2E712F3}" type="pres">
      <dgm:prSet presAssocID="{89F523B4-76BA-4D99-B4D6-FB17F769627A}" presName="pictRect" presStyleLbl="node1" presStyleIdx="0" presStyleCnt="4"/>
      <dgm:spPr/>
    </dgm:pt>
    <dgm:pt modelId="{B7283A6E-BE09-474A-8977-C577A3ADF64D}" type="pres">
      <dgm:prSet presAssocID="{89F523B4-76BA-4D99-B4D6-FB17F769627A}" presName="textRect" presStyleLbl="revTx" presStyleIdx="0" presStyleCnt="4" custLinFactNeighborY="173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098A84-2EC7-475E-BB7B-6CC329835122}" type="pres">
      <dgm:prSet presAssocID="{267D1354-495A-4671-B6C6-7E114363CD1D}" presName="sibTrans" presStyleLbl="sibTrans2D1" presStyleIdx="0" presStyleCnt="0"/>
      <dgm:spPr/>
      <dgm:t>
        <a:bodyPr/>
        <a:lstStyle/>
        <a:p>
          <a:endParaRPr lang="es-PE"/>
        </a:p>
      </dgm:t>
    </dgm:pt>
    <dgm:pt modelId="{B4FB66DC-84C2-42DF-84B3-84B5E9D381A0}" type="pres">
      <dgm:prSet presAssocID="{7746F383-035A-41F0-B004-87B6AD2E7154}" presName="compNode" presStyleCnt="0"/>
      <dgm:spPr/>
    </dgm:pt>
    <dgm:pt modelId="{1ECE92D0-6152-48C1-A424-67CD610391A5}" type="pres">
      <dgm:prSet presAssocID="{7746F383-035A-41F0-B004-87B6AD2E7154}" presName="pictRect" presStyleLbl="node1" presStyleIdx="1" presStyleCnt="4"/>
      <dgm:spPr/>
    </dgm:pt>
    <dgm:pt modelId="{AF20B084-0266-4356-8C90-DAE2280450D9}" type="pres">
      <dgm:prSet presAssocID="{7746F383-035A-41F0-B004-87B6AD2E715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E80EE8-C3EB-45F2-A2F4-A046FF8404B0}" type="pres">
      <dgm:prSet presAssocID="{6A79EDCE-CC50-4FB8-842C-6012D06F837D}" presName="sibTrans" presStyleLbl="sibTrans2D1" presStyleIdx="0" presStyleCnt="0"/>
      <dgm:spPr/>
      <dgm:t>
        <a:bodyPr/>
        <a:lstStyle/>
        <a:p>
          <a:endParaRPr lang="es-PE"/>
        </a:p>
      </dgm:t>
    </dgm:pt>
    <dgm:pt modelId="{57327818-828A-4649-96ED-C624AC89B5BB}" type="pres">
      <dgm:prSet presAssocID="{DAF59999-BC53-460A-B5F4-455E36407121}" presName="compNode" presStyleCnt="0"/>
      <dgm:spPr/>
    </dgm:pt>
    <dgm:pt modelId="{39067455-0026-4573-9305-23FA8983444F}" type="pres">
      <dgm:prSet presAssocID="{DAF59999-BC53-460A-B5F4-455E36407121}" presName="pictRect" presStyleLbl="node1" presStyleIdx="2" presStyleCnt="4" custLinFactNeighborY="-13542"/>
      <dgm:spPr/>
    </dgm:pt>
    <dgm:pt modelId="{F233655D-C46D-46EB-AF1E-60F3F4EA41E8}" type="pres">
      <dgm:prSet presAssocID="{DAF59999-BC53-460A-B5F4-455E36407121}" presName="textRect" presStyleLbl="revTx" presStyleIdx="2" presStyleCnt="4" custLinFactNeighborY="-1631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F5979E-638D-420B-86CF-F12AA8C63867}" type="pres">
      <dgm:prSet presAssocID="{DCA4EB33-EB0F-41CC-9C48-78CCE29F34BD}" presName="sibTrans" presStyleLbl="sibTrans2D1" presStyleIdx="0" presStyleCnt="0"/>
      <dgm:spPr/>
      <dgm:t>
        <a:bodyPr/>
        <a:lstStyle/>
        <a:p>
          <a:endParaRPr lang="es-PE"/>
        </a:p>
      </dgm:t>
    </dgm:pt>
    <dgm:pt modelId="{A4A6C384-D6AD-432C-9FEA-4DE714AE6382}" type="pres">
      <dgm:prSet presAssocID="{1F83BDDE-86EE-4F2D-9F3F-404BFD5B785E}" presName="compNode" presStyleCnt="0"/>
      <dgm:spPr/>
    </dgm:pt>
    <dgm:pt modelId="{27715297-82CE-4525-8EA0-8324D35FF150}" type="pres">
      <dgm:prSet presAssocID="{1F83BDDE-86EE-4F2D-9F3F-404BFD5B785E}" presName="pictRect" presStyleLbl="node1" presStyleIdx="3" presStyleCnt="4" custLinFactNeighborY="-13542"/>
      <dgm:spPr/>
    </dgm:pt>
    <dgm:pt modelId="{A9EC1D7F-AA40-44A8-8B33-2116CFE3A273}" type="pres">
      <dgm:prSet presAssocID="{1F83BDDE-86EE-4F2D-9F3F-404BFD5B785E}" presName="textRect" presStyleLbl="revTx" presStyleIdx="3" presStyleCnt="4" custLinFactNeighborY="-318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3130368-1FF1-49A3-9271-18FBADB72B24}" type="presOf" srcId="{1F83BDDE-86EE-4F2D-9F3F-404BFD5B785E}" destId="{A9EC1D7F-AA40-44A8-8B33-2116CFE3A273}" srcOrd="0" destOrd="0" presId="urn:microsoft.com/office/officeart/2005/8/layout/pList1#1"/>
    <dgm:cxn modelId="{29C2564E-70F6-498E-918F-946A197704E3}" type="presOf" srcId="{267D1354-495A-4671-B6C6-7E114363CD1D}" destId="{A7098A84-2EC7-475E-BB7B-6CC329835122}" srcOrd="0" destOrd="0" presId="urn:microsoft.com/office/officeart/2005/8/layout/pList1#1"/>
    <dgm:cxn modelId="{353A0947-BA3B-4A2F-87CF-72345AD8CB91}" type="presOf" srcId="{DAF59999-BC53-460A-B5F4-455E36407121}" destId="{F233655D-C46D-46EB-AF1E-60F3F4EA41E8}" srcOrd="0" destOrd="0" presId="urn:microsoft.com/office/officeart/2005/8/layout/pList1#1"/>
    <dgm:cxn modelId="{FC5EA25E-F2C3-4D18-A2AF-8095E6103CF0}" srcId="{04BF7FE7-7445-43DF-89BB-8C2301C8089E}" destId="{1F83BDDE-86EE-4F2D-9F3F-404BFD5B785E}" srcOrd="3" destOrd="0" parTransId="{46103943-E3D8-4227-B6F3-3DB14BAC58B7}" sibTransId="{E9F4BD80-77A0-4C83-8416-E3DAE559877A}"/>
    <dgm:cxn modelId="{600751AD-7632-45F5-A22D-8A5F5DF49B1F}" srcId="{04BF7FE7-7445-43DF-89BB-8C2301C8089E}" destId="{89F523B4-76BA-4D99-B4D6-FB17F769627A}" srcOrd="0" destOrd="0" parTransId="{682297B4-41EB-4CBB-9871-F93D35A2318E}" sibTransId="{267D1354-495A-4671-B6C6-7E114363CD1D}"/>
    <dgm:cxn modelId="{F9A168B0-A239-45B8-B61D-3628C311B7F2}" type="presOf" srcId="{DCA4EB33-EB0F-41CC-9C48-78CCE29F34BD}" destId="{A9F5979E-638D-420B-86CF-F12AA8C63867}" srcOrd="0" destOrd="0" presId="urn:microsoft.com/office/officeart/2005/8/layout/pList1#1"/>
    <dgm:cxn modelId="{DC91082C-3846-4347-9B23-DCB8FF5BF33F}" srcId="{04BF7FE7-7445-43DF-89BB-8C2301C8089E}" destId="{7746F383-035A-41F0-B004-87B6AD2E7154}" srcOrd="1" destOrd="0" parTransId="{7D5BB8C0-A4B2-4962-BD78-FF8CE2CD7201}" sibTransId="{6A79EDCE-CC50-4FB8-842C-6012D06F837D}"/>
    <dgm:cxn modelId="{DBCC7128-2802-431A-B719-9035F09163ED}" type="presOf" srcId="{89F523B4-76BA-4D99-B4D6-FB17F769627A}" destId="{B7283A6E-BE09-474A-8977-C577A3ADF64D}" srcOrd="0" destOrd="0" presId="urn:microsoft.com/office/officeart/2005/8/layout/pList1#1"/>
    <dgm:cxn modelId="{5A28E220-D4D6-4338-A6D4-048E0B8AE7F8}" type="presOf" srcId="{7746F383-035A-41F0-B004-87B6AD2E7154}" destId="{AF20B084-0266-4356-8C90-DAE2280450D9}" srcOrd="0" destOrd="0" presId="urn:microsoft.com/office/officeart/2005/8/layout/pList1#1"/>
    <dgm:cxn modelId="{292502CF-E17C-48EB-A4F0-91CF2E48C6F4}" srcId="{04BF7FE7-7445-43DF-89BB-8C2301C8089E}" destId="{DAF59999-BC53-460A-B5F4-455E36407121}" srcOrd="2" destOrd="0" parTransId="{DEE0DF0A-539C-42D1-BDC4-D1CE18204B90}" sibTransId="{DCA4EB33-EB0F-41CC-9C48-78CCE29F34BD}"/>
    <dgm:cxn modelId="{CF078329-EE6D-44AE-8BC2-FEA8DFFF856A}" type="presOf" srcId="{6A79EDCE-CC50-4FB8-842C-6012D06F837D}" destId="{A2E80EE8-C3EB-45F2-A2F4-A046FF8404B0}" srcOrd="0" destOrd="0" presId="urn:microsoft.com/office/officeart/2005/8/layout/pList1#1"/>
    <dgm:cxn modelId="{D9B9F9AF-3425-4FF5-96AE-0CCC3114B5E6}" type="presOf" srcId="{04BF7FE7-7445-43DF-89BB-8C2301C8089E}" destId="{9F9E0B38-0700-4672-BBB4-DA88E72CA04A}" srcOrd="0" destOrd="0" presId="urn:microsoft.com/office/officeart/2005/8/layout/pList1#1"/>
    <dgm:cxn modelId="{980D94A7-8B8D-4BE5-9A21-31D9F10E74BD}" type="presParOf" srcId="{9F9E0B38-0700-4672-BBB4-DA88E72CA04A}" destId="{FEB57647-B45F-49B8-8C1F-A18F54007AF8}" srcOrd="0" destOrd="0" presId="urn:microsoft.com/office/officeart/2005/8/layout/pList1#1"/>
    <dgm:cxn modelId="{752EC6BC-91DF-4E14-9C4E-EBDF2F7DE8D8}" type="presParOf" srcId="{FEB57647-B45F-49B8-8C1F-A18F54007AF8}" destId="{7EB76A76-DB5B-4C3F-81A2-EEECF2E712F3}" srcOrd="0" destOrd="0" presId="urn:microsoft.com/office/officeart/2005/8/layout/pList1#1"/>
    <dgm:cxn modelId="{419FF804-2985-48CD-A5E4-7354A38A7E73}" type="presParOf" srcId="{FEB57647-B45F-49B8-8C1F-A18F54007AF8}" destId="{B7283A6E-BE09-474A-8977-C577A3ADF64D}" srcOrd="1" destOrd="0" presId="urn:microsoft.com/office/officeart/2005/8/layout/pList1#1"/>
    <dgm:cxn modelId="{1D66524A-459B-4952-9FF2-2E65D0E22196}" type="presParOf" srcId="{9F9E0B38-0700-4672-BBB4-DA88E72CA04A}" destId="{A7098A84-2EC7-475E-BB7B-6CC329835122}" srcOrd="1" destOrd="0" presId="urn:microsoft.com/office/officeart/2005/8/layout/pList1#1"/>
    <dgm:cxn modelId="{5A8C2B9B-6CD6-45AC-AA33-9BE725755EF0}" type="presParOf" srcId="{9F9E0B38-0700-4672-BBB4-DA88E72CA04A}" destId="{B4FB66DC-84C2-42DF-84B3-84B5E9D381A0}" srcOrd="2" destOrd="0" presId="urn:microsoft.com/office/officeart/2005/8/layout/pList1#1"/>
    <dgm:cxn modelId="{0F3616FE-CF3A-4C56-A66C-D1BE3D22984D}" type="presParOf" srcId="{B4FB66DC-84C2-42DF-84B3-84B5E9D381A0}" destId="{1ECE92D0-6152-48C1-A424-67CD610391A5}" srcOrd="0" destOrd="0" presId="urn:microsoft.com/office/officeart/2005/8/layout/pList1#1"/>
    <dgm:cxn modelId="{C2D3CB65-AEB7-4D30-8CD1-BEC05FAE191F}" type="presParOf" srcId="{B4FB66DC-84C2-42DF-84B3-84B5E9D381A0}" destId="{AF20B084-0266-4356-8C90-DAE2280450D9}" srcOrd="1" destOrd="0" presId="urn:microsoft.com/office/officeart/2005/8/layout/pList1#1"/>
    <dgm:cxn modelId="{C2FD3E06-F9E8-4918-A9B2-F06F0CF7E7C1}" type="presParOf" srcId="{9F9E0B38-0700-4672-BBB4-DA88E72CA04A}" destId="{A2E80EE8-C3EB-45F2-A2F4-A046FF8404B0}" srcOrd="3" destOrd="0" presId="urn:microsoft.com/office/officeart/2005/8/layout/pList1#1"/>
    <dgm:cxn modelId="{0ECB6D46-E254-46EA-900C-DEEFB2DC8BFD}" type="presParOf" srcId="{9F9E0B38-0700-4672-BBB4-DA88E72CA04A}" destId="{57327818-828A-4649-96ED-C624AC89B5BB}" srcOrd="4" destOrd="0" presId="urn:microsoft.com/office/officeart/2005/8/layout/pList1#1"/>
    <dgm:cxn modelId="{161B7F9A-15D5-4EE0-9243-A0A134C1A6D4}" type="presParOf" srcId="{57327818-828A-4649-96ED-C624AC89B5BB}" destId="{39067455-0026-4573-9305-23FA8983444F}" srcOrd="0" destOrd="0" presId="urn:microsoft.com/office/officeart/2005/8/layout/pList1#1"/>
    <dgm:cxn modelId="{5B709747-5E3B-42F5-8912-A6DCD4F5AAB2}" type="presParOf" srcId="{57327818-828A-4649-96ED-C624AC89B5BB}" destId="{F233655D-C46D-46EB-AF1E-60F3F4EA41E8}" srcOrd="1" destOrd="0" presId="urn:microsoft.com/office/officeart/2005/8/layout/pList1#1"/>
    <dgm:cxn modelId="{0D721045-1B6F-40C6-BC53-E83C0E217495}" type="presParOf" srcId="{9F9E0B38-0700-4672-BBB4-DA88E72CA04A}" destId="{A9F5979E-638D-420B-86CF-F12AA8C63867}" srcOrd="5" destOrd="0" presId="urn:microsoft.com/office/officeart/2005/8/layout/pList1#1"/>
    <dgm:cxn modelId="{3B536783-3628-4325-B921-42054345D5F6}" type="presParOf" srcId="{9F9E0B38-0700-4672-BBB4-DA88E72CA04A}" destId="{A4A6C384-D6AD-432C-9FEA-4DE714AE6382}" srcOrd="6" destOrd="0" presId="urn:microsoft.com/office/officeart/2005/8/layout/pList1#1"/>
    <dgm:cxn modelId="{EC18C842-8938-4941-A8BA-B64F57201F78}" type="presParOf" srcId="{A4A6C384-D6AD-432C-9FEA-4DE714AE6382}" destId="{27715297-82CE-4525-8EA0-8324D35FF150}" srcOrd="0" destOrd="0" presId="urn:microsoft.com/office/officeart/2005/8/layout/pList1#1"/>
    <dgm:cxn modelId="{8333D514-6996-4945-86CA-7CEC471C5F7D}" type="presParOf" srcId="{A4A6C384-D6AD-432C-9FEA-4DE714AE6382}" destId="{A9EC1D7F-AA40-44A8-8B33-2116CFE3A27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FE2B1-1B6D-467C-B04F-771CB7643094}">
      <dsp:nvSpPr>
        <dsp:cNvPr id="0" name=""/>
        <dsp:cNvSpPr/>
      </dsp:nvSpPr>
      <dsp:spPr>
        <a:xfrm>
          <a:off x="0" y="0"/>
          <a:ext cx="7128792" cy="22034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6CDE9-9108-4EAF-9388-8716FDBC42F2}">
      <dsp:nvSpPr>
        <dsp:cNvPr id="0" name=""/>
        <dsp:cNvSpPr/>
      </dsp:nvSpPr>
      <dsp:spPr>
        <a:xfrm>
          <a:off x="213863" y="293792"/>
          <a:ext cx="2094082" cy="161585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FE6E0-67B6-46E8-AE4D-04304981B83D}">
      <dsp:nvSpPr>
        <dsp:cNvPr id="0" name=""/>
        <dsp:cNvSpPr/>
      </dsp:nvSpPr>
      <dsp:spPr>
        <a:xfrm rot="10800000">
          <a:off x="213863" y="2203444"/>
          <a:ext cx="2094082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Se realiza en las oficinas de correspondencia,  para evitar distribuir físicamente y agilizar el trámite, se recomienda utilizar una descripción de series  o subseries documentales.</a:t>
          </a:r>
          <a:endParaRPr lang="es-CO" sz="1500" kern="1200" dirty="0"/>
        </a:p>
      </dsp:txBody>
      <dsp:txXfrm rot="10800000">
        <a:off x="213863" y="2203444"/>
        <a:ext cx="2094082" cy="2693099"/>
      </dsp:txXfrm>
    </dsp:sp>
    <dsp:sp modelId="{DFFF5DEF-62D3-49C6-901F-A6B67C5AA8A8}">
      <dsp:nvSpPr>
        <dsp:cNvPr id="0" name=""/>
        <dsp:cNvSpPr/>
      </dsp:nvSpPr>
      <dsp:spPr>
        <a:xfrm>
          <a:off x="2517354" y="293792"/>
          <a:ext cx="2094082" cy="161585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152711"/>
            <a:satOff val="10632"/>
            <a:lumOff val="10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9752B-6E82-4D9A-9BAE-F8012421DDE1}">
      <dsp:nvSpPr>
        <dsp:cNvPr id="0" name=""/>
        <dsp:cNvSpPr/>
      </dsp:nvSpPr>
      <dsp:spPr>
        <a:xfrm rot="10800000">
          <a:off x="2517354" y="2203444"/>
          <a:ext cx="2094082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888085"/>
            <a:satOff val="18770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Requiere estándares técnicos como de normas archivísticas. Se debe considerar agrupaciones: expediente y series documentales y cada imagen digitalizada asociadas a las mismas.</a:t>
          </a:r>
          <a:endParaRPr lang="es-CO" sz="1600" kern="1200" dirty="0"/>
        </a:p>
      </dsp:txBody>
      <dsp:txXfrm rot="10800000">
        <a:off x="2517354" y="2203444"/>
        <a:ext cx="2094082" cy="2693099"/>
      </dsp:txXfrm>
    </dsp:sp>
    <dsp:sp modelId="{BA424D17-F7D9-40D9-9E88-48EA193CDA06}">
      <dsp:nvSpPr>
        <dsp:cNvPr id="0" name=""/>
        <dsp:cNvSpPr/>
      </dsp:nvSpPr>
      <dsp:spPr>
        <a:xfrm>
          <a:off x="4820845" y="293792"/>
          <a:ext cx="2094082" cy="161585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4305421"/>
            <a:satOff val="21264"/>
            <a:lumOff val="21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487B2-0C66-42BE-956E-F30E0F1B2EC0}">
      <dsp:nvSpPr>
        <dsp:cNvPr id="0" name=""/>
        <dsp:cNvSpPr/>
      </dsp:nvSpPr>
      <dsp:spPr>
        <a:xfrm rot="10800000">
          <a:off x="4820845" y="2203444"/>
          <a:ext cx="2094082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3776170"/>
            <a:satOff val="37541"/>
            <a:lumOff val="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Asegurar  la disponibilidad de información en caso de catástrofes, para  continuar la operación de la Entidad.</a:t>
          </a:r>
        </a:p>
      </dsp:txBody>
      <dsp:txXfrm rot="10800000">
        <a:off x="4820845" y="2203444"/>
        <a:ext cx="2094082" cy="26930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A000A0-0503-4CBA-9DA0-7EE34B3612B2}">
      <dsp:nvSpPr>
        <dsp:cNvPr id="0" name=""/>
        <dsp:cNvSpPr/>
      </dsp:nvSpPr>
      <dsp:spPr>
        <a:xfrm>
          <a:off x="2691289" y="3654"/>
          <a:ext cx="1242157" cy="1242138"/>
        </a:xfrm>
        <a:prstGeom prst="donut">
          <a:avLst>
            <a:gd name="adj" fmla="val 110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70E2-B7E9-4846-89F1-FB19C2BE92C7}">
      <dsp:nvSpPr>
        <dsp:cNvPr id="0" name=""/>
        <dsp:cNvSpPr/>
      </dsp:nvSpPr>
      <dsp:spPr>
        <a:xfrm>
          <a:off x="1480276" y="47128"/>
          <a:ext cx="1527597" cy="115516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A5364-7BEB-4A51-A9D8-BE7D977E35B4}">
      <dsp:nvSpPr>
        <dsp:cNvPr id="0" name=""/>
        <dsp:cNvSpPr/>
      </dsp:nvSpPr>
      <dsp:spPr>
        <a:xfrm>
          <a:off x="2827963" y="140326"/>
          <a:ext cx="968809" cy="968794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200" kern="1200" dirty="0"/>
        </a:p>
      </dsp:txBody>
      <dsp:txXfrm>
        <a:off x="2827963" y="140326"/>
        <a:ext cx="968809" cy="968794"/>
      </dsp:txXfrm>
    </dsp:sp>
    <dsp:sp modelId="{B28140EE-FAC3-4C21-887F-D2213905AA7C}">
      <dsp:nvSpPr>
        <dsp:cNvPr id="0" name=""/>
        <dsp:cNvSpPr/>
      </dsp:nvSpPr>
      <dsp:spPr>
        <a:xfrm>
          <a:off x="3188885" y="1431016"/>
          <a:ext cx="246965" cy="246965"/>
        </a:xfrm>
        <a:prstGeom prst="flowChartConnector">
          <a:avLst/>
        </a:prstGeom>
        <a:solidFill>
          <a:schemeClr val="accent2">
            <a:hueOff val="430691"/>
            <a:satOff val="-14940"/>
            <a:lumOff val="245"/>
            <a:alphaOff val="0"/>
          </a:schemeClr>
        </a:solidFill>
        <a:ln w="15875" cap="flat" cmpd="sng" algn="ctr">
          <a:solidFill>
            <a:schemeClr val="accent2">
              <a:hueOff val="430691"/>
              <a:satOff val="-14940"/>
              <a:lumOff val="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358F0-D2B8-4709-A857-6C65521A7AE7}">
      <dsp:nvSpPr>
        <dsp:cNvPr id="0" name=""/>
        <dsp:cNvSpPr/>
      </dsp:nvSpPr>
      <dsp:spPr>
        <a:xfrm>
          <a:off x="2691289" y="1863207"/>
          <a:ext cx="1242157" cy="1242138"/>
        </a:xfrm>
        <a:prstGeom prst="donut">
          <a:avLst>
            <a:gd name="adj" fmla="val 11010"/>
          </a:avLst>
        </a:prstGeom>
        <a:solidFill>
          <a:schemeClr val="accent2">
            <a:hueOff val="861382"/>
            <a:satOff val="-29880"/>
            <a:lumOff val="490"/>
            <a:alphaOff val="0"/>
          </a:schemeClr>
        </a:solidFill>
        <a:ln w="15875" cap="flat" cmpd="sng" algn="ctr">
          <a:solidFill>
            <a:schemeClr val="accent2">
              <a:hueOff val="861382"/>
              <a:satOff val="-29880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8C221-7F2D-460F-8E94-846C8332F946}">
      <dsp:nvSpPr>
        <dsp:cNvPr id="0" name=""/>
        <dsp:cNvSpPr/>
      </dsp:nvSpPr>
      <dsp:spPr>
        <a:xfrm>
          <a:off x="3616861" y="1906681"/>
          <a:ext cx="1527597" cy="1155169"/>
        </a:xfrm>
        <a:prstGeom prst="rect">
          <a:avLst/>
        </a:prstGeom>
        <a:solidFill>
          <a:schemeClr val="accent2">
            <a:tint val="50000"/>
            <a:hueOff val="918447"/>
            <a:satOff val="-12426"/>
            <a:lumOff val="6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EFD96-0334-4012-B3F0-F602B16F3955}">
      <dsp:nvSpPr>
        <dsp:cNvPr id="0" name=""/>
        <dsp:cNvSpPr/>
      </dsp:nvSpPr>
      <dsp:spPr>
        <a:xfrm>
          <a:off x="2827963" y="1999878"/>
          <a:ext cx="968809" cy="968794"/>
        </a:xfrm>
        <a:prstGeom prst="ellipse">
          <a:avLst/>
        </a:prstGeom>
        <a:solidFill>
          <a:schemeClr val="accent2">
            <a:tint val="40000"/>
            <a:alpha val="90000"/>
            <a:hueOff val="922170"/>
            <a:satOff val="-11771"/>
            <a:lumOff val="-72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22170"/>
              <a:satOff val="-11771"/>
              <a:lumOff val="-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/>
        </a:p>
      </dsp:txBody>
      <dsp:txXfrm>
        <a:off x="2827963" y="1999878"/>
        <a:ext cx="968809" cy="968794"/>
      </dsp:txXfrm>
    </dsp:sp>
    <dsp:sp modelId="{A2421D58-388D-41CB-A9C9-012DF78112C5}">
      <dsp:nvSpPr>
        <dsp:cNvPr id="0" name=""/>
        <dsp:cNvSpPr/>
      </dsp:nvSpPr>
      <dsp:spPr>
        <a:xfrm>
          <a:off x="3188885" y="3290569"/>
          <a:ext cx="246965" cy="246965"/>
        </a:xfrm>
        <a:prstGeom prst="flowChartConnector">
          <a:avLst/>
        </a:prstGeom>
        <a:solidFill>
          <a:schemeClr val="accent2">
            <a:hueOff val="1292072"/>
            <a:satOff val="-44820"/>
            <a:lumOff val="736"/>
            <a:alphaOff val="0"/>
          </a:schemeClr>
        </a:solidFill>
        <a:ln w="15875" cap="flat" cmpd="sng" algn="ctr">
          <a:solidFill>
            <a:schemeClr val="accent2">
              <a:hueOff val="1292072"/>
              <a:satOff val="-44820"/>
              <a:lumOff val="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90EDD-A312-4F96-B33C-8951287EFA3C}">
      <dsp:nvSpPr>
        <dsp:cNvPr id="0" name=""/>
        <dsp:cNvSpPr/>
      </dsp:nvSpPr>
      <dsp:spPr>
        <a:xfrm>
          <a:off x="2691289" y="3722759"/>
          <a:ext cx="1242157" cy="1242138"/>
        </a:xfrm>
        <a:prstGeom prst="donut">
          <a:avLst>
            <a:gd name="adj" fmla="val 11010"/>
          </a:avLst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 w="15875" cap="flat" cmpd="sng" algn="ctr">
          <a:solidFill>
            <a:schemeClr val="accent2">
              <a:hueOff val="1722763"/>
              <a:satOff val="-59760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C5D01-E87B-4DA6-B4DB-5AADE2F1A271}">
      <dsp:nvSpPr>
        <dsp:cNvPr id="0" name=""/>
        <dsp:cNvSpPr/>
      </dsp:nvSpPr>
      <dsp:spPr>
        <a:xfrm>
          <a:off x="1480276" y="3766233"/>
          <a:ext cx="1527597" cy="1155169"/>
        </a:xfrm>
        <a:prstGeom prst="rect">
          <a:avLst/>
        </a:prstGeom>
        <a:solidFill>
          <a:schemeClr val="accent2">
            <a:tint val="50000"/>
            <a:hueOff val="1836895"/>
            <a:satOff val="-24852"/>
            <a:lumOff val="122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08A65-CBCB-4686-93AA-7E2A45D52729}">
      <dsp:nvSpPr>
        <dsp:cNvPr id="0" name=""/>
        <dsp:cNvSpPr/>
      </dsp:nvSpPr>
      <dsp:spPr>
        <a:xfrm>
          <a:off x="2827963" y="3859431"/>
          <a:ext cx="968809" cy="968794"/>
        </a:xfrm>
        <a:prstGeom prst="ellipse">
          <a:avLst/>
        </a:prstGeom>
        <a:solidFill>
          <a:schemeClr val="accent2">
            <a:tint val="40000"/>
            <a:alpha val="90000"/>
            <a:hueOff val="1844340"/>
            <a:satOff val="-23542"/>
            <a:lumOff val="-144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844340"/>
              <a:satOff val="-23542"/>
              <a:lumOff val="-1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2827963" y="3859431"/>
        <a:ext cx="968809" cy="9687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1A536-7F16-4DB1-8C24-0C33F5A17647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A346C-B51D-4F1B-92F9-7ED46ABD2C5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7297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C7F1E-866E-4039-8F11-9444F13EA432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098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M-CUE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 userDrawn="1"/>
        </p:nvSpPr>
        <p:spPr bwMode="auto">
          <a:xfrm>
            <a:off x="142844" y="116593"/>
            <a:ext cx="360000" cy="360000"/>
          </a:xfrm>
          <a:prstGeom prst="ellipse">
            <a:avLst/>
          </a:prstGeom>
          <a:solidFill>
            <a:srgbClr val="9E0000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kern="120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9" y="150730"/>
            <a:ext cx="6215106" cy="301625"/>
          </a:xfrm>
          <a:prstGeom prst="rect">
            <a:avLst/>
          </a:prstGeom>
        </p:spPr>
        <p:txBody>
          <a:bodyPr lIns="91424" tIns="45712" rIns="91424" bIns="45712" anchor="ctr"/>
          <a:lstStyle>
            <a:lvl1pPr>
              <a:lnSpc>
                <a:spcPts val="1700"/>
              </a:lnSpc>
              <a:defRPr sz="1600">
                <a:solidFill>
                  <a:srgbClr val="680000"/>
                </a:solidFill>
                <a:latin typeface="Candar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037" y="131950"/>
            <a:ext cx="307074" cy="3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0" rIns="91424" bIns="0" anchor="ctr"/>
          <a:lstStyle>
            <a:lvl1pPr algn="ctr">
              <a:defRPr lang="es-ES" sz="1600" b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1100">
                <a:latin typeface="Calibri" pitchFamily="34" charset="0"/>
              </a:defRPr>
            </a:lvl2pPr>
            <a:lvl3pPr>
              <a:defRPr sz="1100">
                <a:latin typeface="Calibri" pitchFamily="34" charset="0"/>
              </a:defRPr>
            </a:lvl3pPr>
            <a:lvl4pPr>
              <a:defRPr sz="1100">
                <a:latin typeface="Calibri" pitchFamily="34" charset="0"/>
              </a:defRPr>
            </a:lvl4pPr>
            <a:lvl5pPr>
              <a:defRPr sz="1100"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22233" y="6627836"/>
            <a:ext cx="3806825" cy="2301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 algn="l" rtl="0">
              <a:defRPr/>
            </a:pPr>
            <a:r>
              <a:rPr lang="es-ES" sz="800" kern="1200">
                <a:solidFill>
                  <a:srgbClr val="212930"/>
                </a:solidFill>
                <a:latin typeface="Arial"/>
                <a:ea typeface="+mn-ea"/>
                <a:cs typeface="+mn-cs"/>
              </a:rPr>
              <a:t>© Informática El Corte Inglés | www.ieci.es</a:t>
            </a: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169182" y="6627836"/>
            <a:ext cx="1903413" cy="23018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 algn="r" rtl="0">
              <a:defRPr/>
            </a:pPr>
            <a:fld id="{CE7677AF-B777-4CC4-A74C-5322C257198E}" type="slidenum">
              <a:rPr lang="es-ES" sz="800" kern="1200">
                <a:solidFill>
                  <a:srgbClr val="212930"/>
                </a:solidFill>
                <a:latin typeface="Arial"/>
                <a:ea typeface="+mn-ea"/>
                <a:cs typeface="+mn-cs"/>
              </a:rPr>
              <a:pPr algn="r" rtl="0">
                <a:defRPr/>
              </a:pPr>
              <a:t>‹Nº›</a:t>
            </a:fld>
            <a:endParaRPr lang="es-ES" sz="800" kern="1200">
              <a:solidFill>
                <a:srgbClr val="21293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285720" y="928670"/>
            <a:ext cx="50006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6042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BE4D8A-1D22-414C-8AC5-8BD88CC2EF60}" type="datetimeFigureOut">
              <a:rPr lang="es-CO" smtClean="0"/>
              <a:pPr/>
              <a:t>21/06/2016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1873D0E-6E31-4DC0-B842-42FD4A37C92F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2187754"/>
          </a:xfrm>
        </p:spPr>
        <p:txBody>
          <a:bodyPr>
            <a:normAutofit/>
          </a:bodyPr>
          <a:lstStyle/>
          <a:p>
            <a:r>
              <a:rPr lang="es-CO" sz="3500" b="1" dirty="0" smtClean="0">
                <a:solidFill>
                  <a:schemeClr val="bg2">
                    <a:lumMod val="50000"/>
                  </a:schemeClr>
                </a:solidFill>
              </a:rPr>
              <a:t>I SEMINARIO INTERNACIONAL DE GESTIÓN DOCUMENTAL Y ARCHIVOS</a:t>
            </a:r>
            <a:endParaRPr lang="es-CO" sz="3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2272" y="3005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87624" y="2708920"/>
            <a:ext cx="6965245" cy="1296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3200" dirty="0">
                <a:latin typeface="+mn-lt"/>
              </a:rPr>
              <a:t>L</a:t>
            </a:r>
            <a:r>
              <a:rPr lang="es-CO" sz="3200" dirty="0" smtClean="0">
                <a:latin typeface="+mn-lt"/>
              </a:rPr>
              <a:t>a Digitalización y la Preservación Digital, Retos en Latinoamérica</a:t>
            </a:r>
            <a:endParaRPr lang="es-CO" sz="3200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43808" y="4149080"/>
            <a:ext cx="3311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200" b="1" dirty="0" smtClean="0">
                <a:solidFill>
                  <a:schemeClr val="bg2">
                    <a:lumMod val="50000"/>
                  </a:schemeClr>
                </a:solidFill>
              </a:rPr>
              <a:t>LILLIANA MAYORGA TOVAR</a:t>
            </a:r>
            <a:endParaRPr lang="es-CO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91880" y="4582869"/>
            <a:ext cx="220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LIMA – PERÚ</a:t>
            </a:r>
          </a:p>
          <a:p>
            <a:pPr algn="ctr"/>
            <a:r>
              <a:rPr lang="es-CO" dirty="0" smtClean="0"/>
              <a:t>15 de Junio de 2016</a:t>
            </a:r>
            <a:endParaRPr lang="es-C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906" y="5188062"/>
            <a:ext cx="2514452" cy="97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90267"/>
            <a:ext cx="2952328" cy="60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87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971243" y="1055305"/>
            <a:ext cx="3205943" cy="496653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+mj-lt"/>
              <a:buAutoNum type="alphaLcPeriod" startAt="8"/>
            </a:pPr>
            <a:r>
              <a:rPr lang="es-CO" dirty="0" smtClean="0"/>
              <a:t>Estrategias para integrar la imagen digitalizada en los procesos de trabajo y en el plan de archivo de la entidad.</a:t>
            </a:r>
          </a:p>
          <a:p>
            <a:pPr marL="342900" indent="-342900" algn="just">
              <a:buFont typeface="+mj-lt"/>
              <a:buAutoNum type="alphaLcPeriod" startAt="8"/>
            </a:pPr>
            <a:r>
              <a:rPr lang="es-CO" dirty="0" smtClean="0"/>
              <a:t>Estrategias para la gestión continúa de los documentos y registros digitalizados.</a:t>
            </a:r>
          </a:p>
          <a:p>
            <a:pPr marL="342900" indent="-342900" algn="just">
              <a:buFont typeface="+mj-lt"/>
              <a:buAutoNum type="alphaLcPeriod" startAt="8"/>
            </a:pPr>
            <a:r>
              <a:rPr lang="es-CO" dirty="0" smtClean="0"/>
              <a:t>Estrategias relativas a los requisitos legales para la digitalización.</a:t>
            </a:r>
          </a:p>
          <a:p>
            <a:pPr marL="342900" indent="-342900" algn="just">
              <a:buFont typeface="+mj-lt"/>
              <a:buAutoNum type="alphaLcPeriod" startAt="8"/>
            </a:pPr>
            <a:r>
              <a:rPr lang="es-CO" dirty="0" smtClean="0"/>
              <a:t>Estrategias relativas a los requisitos legales para la digitalización.</a:t>
            </a:r>
          </a:p>
          <a:p>
            <a:pPr marL="342900" indent="-342900" algn="just">
              <a:buFont typeface="+mj-lt"/>
              <a:buAutoNum type="alphaLcPeriod" startAt="8"/>
            </a:pPr>
            <a:r>
              <a:rPr lang="es-CO" dirty="0" smtClean="0"/>
              <a:t>Adopción de estándares de preservación a largo plazo para los documentos de conservación total y conservación superior a 20 años, una vez se regule esta materia por el AGN.</a:t>
            </a:r>
            <a:endParaRPr lang="es-CO" dirty="0"/>
          </a:p>
        </p:txBody>
      </p:sp>
      <p:sp>
        <p:nvSpPr>
          <p:cNvPr id="5" name="3 Marcador de texto"/>
          <p:cNvSpPr txBox="1">
            <a:spLocks/>
          </p:cNvSpPr>
          <p:nvPr/>
        </p:nvSpPr>
        <p:spPr>
          <a:xfrm rot="155666">
            <a:off x="4831118" y="1008325"/>
            <a:ext cx="3205943" cy="4966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3"/>
            </a:pPr>
            <a:r>
              <a:rPr lang="es-CO" dirty="0" smtClean="0"/>
              <a:t>Como iniciar un proceso de digitalización.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Definir un alcance.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Declaración de la finalidad y usos previos de los documentos y registros digitalizados.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Metas y beneficios esperados del proyecto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Declaración de las necesidades de los usuarios beneficiarios y el impacto esperado.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Estándar técnicos adoptados o a utilizar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Equipos y recursos de planificación, control y ejecución de la digitalización antes, durante y después del proceso.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Proceso de control de calidad.</a:t>
            </a:r>
          </a:p>
        </p:txBody>
      </p:sp>
    </p:spTree>
    <p:extLst>
      <p:ext uri="{BB962C8B-B14F-4D97-AF65-F5344CB8AC3E}">
        <p14:creationId xmlns:p14="http://schemas.microsoft.com/office/powerpoint/2010/main" xmlns="" val="29342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372603039"/>
              </p:ext>
            </p:extLst>
          </p:nvPr>
        </p:nvGraphicFramePr>
        <p:xfrm>
          <a:off x="971600" y="1124744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75657" y="1700808"/>
            <a:ext cx="158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DIGITALIZACIÓN CON FINES DE CONTROL Y TRÁMITE</a:t>
            </a:r>
            <a:endParaRPr lang="es-CO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851920" y="1805915"/>
            <a:ext cx="158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DIGITALIZACIÓN CON FINES ARCHIVÍSTICOS</a:t>
            </a:r>
            <a:endParaRPr lang="es-CO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084169" y="1601505"/>
            <a:ext cx="1584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DIGITALIZACIÓN CON FINES DE CONTINGENCIA Y CONTIMUIDAD DEL NEGOCIO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636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6718554"/>
              </p:ext>
            </p:extLst>
          </p:nvPr>
        </p:nvGraphicFramePr>
        <p:xfrm>
          <a:off x="1331640" y="980728"/>
          <a:ext cx="66247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843808" y="12687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DIGITALIZACIÓN CERTIFICADA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2924944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PRESERVACIÓN DIGITAL, FRENTE A LA INICIATIVA CERO PAPEL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915816" y="479715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LAS COMUNICACIONES OFICIALES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42214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355860851"/>
              </p:ext>
            </p:extLst>
          </p:nvPr>
        </p:nvGraphicFramePr>
        <p:xfrm>
          <a:off x="2699792" y="908720"/>
          <a:ext cx="492020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192168701"/>
              </p:ext>
            </p:extLst>
          </p:nvPr>
        </p:nvGraphicFramePr>
        <p:xfrm>
          <a:off x="2676128" y="1700808"/>
          <a:ext cx="492020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668892507"/>
              </p:ext>
            </p:extLst>
          </p:nvPr>
        </p:nvGraphicFramePr>
        <p:xfrm>
          <a:off x="2676128" y="2492896"/>
          <a:ext cx="492020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1979146536"/>
              </p:ext>
            </p:extLst>
          </p:nvPr>
        </p:nvGraphicFramePr>
        <p:xfrm>
          <a:off x="2651448" y="3356992"/>
          <a:ext cx="492020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448769181"/>
              </p:ext>
            </p:extLst>
          </p:nvPr>
        </p:nvGraphicFramePr>
        <p:xfrm>
          <a:off x="2676128" y="5285432"/>
          <a:ext cx="492020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159994965"/>
              </p:ext>
            </p:extLst>
          </p:nvPr>
        </p:nvGraphicFramePr>
        <p:xfrm>
          <a:off x="2651448" y="4421336"/>
          <a:ext cx="4920208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-685455" y="2530641"/>
            <a:ext cx="4392489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600" b="1" dirty="0" smtClean="0"/>
              <a:t>La Iniciativa Cero Papel en el Programa de Gestión Documental - PGD</a:t>
            </a:r>
            <a:endParaRPr lang="es-CO" sz="2600" b="1" dirty="0"/>
          </a:p>
        </p:txBody>
      </p:sp>
    </p:spTree>
    <p:extLst>
      <p:ext uri="{BB962C8B-B14F-4D97-AF65-F5344CB8AC3E}">
        <p14:creationId xmlns:p14="http://schemas.microsoft.com/office/powerpoint/2010/main" xmlns="" val="4995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814897506"/>
              </p:ext>
            </p:extLst>
          </p:nvPr>
        </p:nvGraphicFramePr>
        <p:xfrm>
          <a:off x="1403648" y="692696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99792" y="779220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Integridad archivística de los fondos, a partir de agrupaciones documentales, manteniendo el vínculo archivístico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64088" y="90872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Armonizar la gestión documental en ambiente físico y electrónico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627784" y="3545721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Considerar los procesos de transferencia en aplicación de las Tablas de Retención Documental</a:t>
            </a:r>
            <a:endParaRPr lang="es-CO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364088" y="364502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/>
              <a:t>Gestionar y controlar la eliminación de documentos electrónicos de archivo</a:t>
            </a:r>
            <a:endParaRPr lang="es-CO" sz="1600" dirty="0"/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481009" y="2740603"/>
            <a:ext cx="4116580" cy="129266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600" dirty="0" smtClean="0"/>
              <a:t>Sistema de Gestión de Documentos Electrónicos de Archivo (SGDEA)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xmlns="" val="22101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500" dirty="0" smtClean="0"/>
              <a:t>GRACIAS</a:t>
            </a:r>
            <a:endParaRPr lang="es-CO" sz="55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56267" y="3725335"/>
            <a:ext cx="6231467" cy="639770"/>
          </a:xfrm>
        </p:spPr>
        <p:txBody>
          <a:bodyPr/>
          <a:lstStyle/>
          <a:p>
            <a:r>
              <a:rPr lang="es-CO" b="1" dirty="0" smtClean="0"/>
              <a:t>LILLIANA MAYORGA TOVAR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xmlns="" val="40861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27584" y="1269933"/>
            <a:ext cx="3048891" cy="44543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500" dirty="0" smtClean="0"/>
              <a:t>La digitalización se asocia con  la desmaterialización, entendida ésta como el proceso por medio del cual un documento ó en cualquier otro formato análogo es transformado a un formato digital</a:t>
            </a:r>
            <a:endParaRPr lang="es-CO" sz="2500" dirty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 rot="-60000">
            <a:off x="4901668" y="1222991"/>
            <a:ext cx="3048891" cy="4797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500" dirty="0" smtClean="0"/>
              <a:t>La Preservación a Largo Plazo debe garantizar   la conservación de los documentos electrónicos de archivo a lo largo de todo el ciclo de vida de lo documentos, atendiendo los requisitos de autenticidad, integridad, inalterabilidad, fiabilidad, disponibilidad.</a:t>
            </a:r>
            <a:endParaRPr lang="es-CO" sz="2500" dirty="0"/>
          </a:p>
        </p:txBody>
      </p:sp>
    </p:spTree>
    <p:extLst>
      <p:ext uri="{BB962C8B-B14F-4D97-AF65-F5344CB8AC3E}">
        <p14:creationId xmlns:p14="http://schemas.microsoft.com/office/powerpoint/2010/main" xmlns="" val="3355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1"/>
            <a:ext cx="597666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49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229832"/>
            <a:ext cx="7200800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0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COLOMBIA</a:t>
            </a:r>
          </a:p>
        </p:txBody>
      </p:sp>
    </p:spTree>
    <p:extLst>
      <p:ext uri="{BB962C8B-B14F-4D97-AF65-F5344CB8AC3E}">
        <p14:creationId xmlns:p14="http://schemas.microsoft.com/office/powerpoint/2010/main" xmlns="" val="14021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7145692"/>
              </p:ext>
            </p:extLst>
          </p:nvPr>
        </p:nvGraphicFramePr>
        <p:xfrm>
          <a:off x="899591" y="1196752"/>
          <a:ext cx="7344818" cy="2160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55525"/>
                <a:gridCol w="753315"/>
                <a:gridCol w="842868"/>
                <a:gridCol w="1017226"/>
                <a:gridCol w="904203"/>
                <a:gridCol w="784575"/>
                <a:gridCol w="844389"/>
                <a:gridCol w="942717"/>
              </a:tblGrid>
              <a:tr h="504455"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1995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1999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2000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2001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2002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2003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2005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2011</a:t>
                      </a:r>
                      <a:endParaRPr lang="es-CO" sz="1900" dirty="0"/>
                    </a:p>
                  </a:txBody>
                  <a:tcPr anchor="ctr"/>
                </a:tc>
              </a:tr>
              <a:tr h="165578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Decreto 2150</a:t>
                      </a:r>
                    </a:p>
                    <a:p>
                      <a:pPr algn="ctr"/>
                      <a:r>
                        <a:rPr lang="es-CO" sz="1200" dirty="0" smtClean="0"/>
                        <a:t>Suprime  </a:t>
                      </a:r>
                      <a:r>
                        <a:rPr lang="es-CO" sz="1200" baseline="0" dirty="0" smtClean="0"/>
                        <a:t>Reforma Trámites innecesario</a:t>
                      </a:r>
                    </a:p>
                    <a:p>
                      <a:pPr algn="ctr"/>
                      <a:r>
                        <a:rPr lang="es-CO" sz="1200" baseline="0" dirty="0" smtClean="0"/>
                        <a:t>A.P.</a:t>
                      </a:r>
                      <a:endParaRPr lang="es-C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527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594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Acuerdo 060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734</a:t>
                      </a:r>
                    </a:p>
                    <a:p>
                      <a:pPr algn="ctr"/>
                      <a:r>
                        <a:rPr lang="es-CO" sz="1400" dirty="0" smtClean="0"/>
                        <a:t>Acuerdo 042</a:t>
                      </a:r>
                    </a:p>
                    <a:p>
                      <a:pPr algn="ctr"/>
                      <a:r>
                        <a:rPr lang="es-CO" sz="1400" dirty="0" smtClean="0"/>
                        <a:t> A.G.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794</a:t>
                      </a:r>
                    </a:p>
                    <a:p>
                      <a:pPr algn="ctr"/>
                      <a:r>
                        <a:rPr lang="es-CO" sz="1400" dirty="0" smtClean="0"/>
                        <a:t>CP</a:t>
                      </a:r>
                    </a:p>
                    <a:p>
                      <a:pPr algn="ctr"/>
                      <a:r>
                        <a:rPr lang="es-CO" sz="1400" dirty="0" smtClean="0"/>
                        <a:t>Civil</a:t>
                      </a:r>
                    </a:p>
                    <a:p>
                      <a:pPr algn="ctr"/>
                      <a:endParaRPr lang="es-CO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962 R.T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1437</a:t>
                      </a:r>
                    </a:p>
                    <a:p>
                      <a:pPr algn="ctr"/>
                      <a:r>
                        <a:rPr lang="es-CO" sz="1400" dirty="0" smtClean="0"/>
                        <a:t>Ley 1474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039427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bg2">
                    <a:lumMod val="50000"/>
                  </a:schemeClr>
                </a:solidFill>
              </a:rPr>
              <a:t>REFERENTE NORMATIVO</a:t>
            </a:r>
            <a:endParaRPr lang="es-CO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5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968188"/>
              </p:ext>
            </p:extLst>
          </p:nvPr>
        </p:nvGraphicFramePr>
        <p:xfrm>
          <a:off x="1043608" y="3356992"/>
          <a:ext cx="7056784" cy="2819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0160"/>
                <a:gridCol w="2504626"/>
                <a:gridCol w="1534083"/>
                <a:gridCol w="1577915"/>
              </a:tblGrid>
              <a:tr h="361538"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2008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2012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2014</a:t>
                      </a:r>
                      <a:endParaRPr lang="es-CO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900" dirty="0" smtClean="0"/>
                        <a:t>2015</a:t>
                      </a:r>
                      <a:endParaRPr lang="es-CO" sz="1900" dirty="0"/>
                    </a:p>
                  </a:txBody>
                  <a:tcPr anchor="ctr"/>
                </a:tc>
              </a:tr>
              <a:tr h="2313846">
                <a:tc>
                  <a:txBody>
                    <a:bodyPr/>
                    <a:lstStyle/>
                    <a:p>
                      <a:pPr algn="ctr"/>
                      <a:endParaRPr lang="es-CO" sz="1400" dirty="0" smtClean="0"/>
                    </a:p>
                    <a:p>
                      <a:pPr algn="ctr"/>
                      <a:r>
                        <a:rPr lang="es-CO" sz="1400" dirty="0" smtClean="0"/>
                        <a:t>Ley 1288</a:t>
                      </a:r>
                    </a:p>
                    <a:p>
                      <a:pPr algn="ctr"/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hábeas data el manejo de la información contenida en bases de datos personales</a:t>
                      </a:r>
                    </a:p>
                    <a:p>
                      <a:pPr algn="ctr"/>
                      <a:endParaRPr lang="es-CO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1581</a:t>
                      </a:r>
                    </a:p>
                    <a:p>
                      <a:pPr algn="ctr"/>
                      <a:r>
                        <a:rPr lang="es-CO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protección de datos personales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1564 (CGP)</a:t>
                      </a:r>
                    </a:p>
                    <a:p>
                      <a:pPr algn="ctr"/>
                      <a:r>
                        <a:rPr lang="es-CO" sz="1400" dirty="0" smtClean="0"/>
                        <a:t>Ley</a:t>
                      </a:r>
                      <a:r>
                        <a:rPr lang="es-CO" sz="1400" baseline="0" dirty="0" smtClean="0"/>
                        <a:t> 1581 (PD)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Decreto-Ley 019 (AT) A.P.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Decreto 2364 (RFE)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Decreto 2482 (MIPG)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Decreto 2578 (SNA)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Decreto 2609 (PGD)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Decreto 2693 (GEL)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Directiva Presidencial 004.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Circular Externa 002 (HTGD)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Circular Externa 005 (D)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1712</a:t>
                      </a:r>
                    </a:p>
                    <a:p>
                      <a:pPr algn="ctr"/>
                      <a:r>
                        <a:rPr lang="es-CO" sz="1400" dirty="0" smtClean="0"/>
                        <a:t>Decreto 2573 </a:t>
                      </a:r>
                    </a:p>
                    <a:p>
                      <a:pPr algn="ctr"/>
                      <a:r>
                        <a:rPr lang="es-CO" sz="1400" dirty="0" smtClean="0"/>
                        <a:t>Manual GEL</a:t>
                      </a:r>
                      <a:endParaRPr lang="es-CO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Ley 17 55</a:t>
                      </a:r>
                    </a:p>
                    <a:p>
                      <a:pPr algn="ctr"/>
                      <a:r>
                        <a:rPr lang="es-CO" sz="1400" dirty="0" smtClean="0"/>
                        <a:t>Decreto 106 de 2015</a:t>
                      </a:r>
                    </a:p>
                    <a:p>
                      <a:pPr algn="ctr"/>
                      <a:r>
                        <a:rPr lang="es-CO" sz="1400" dirty="0" smtClean="0"/>
                        <a:t>Decreto</a:t>
                      </a:r>
                      <a:r>
                        <a:rPr lang="es-CO" sz="1400" baseline="0" dirty="0" smtClean="0"/>
                        <a:t> 103 </a:t>
                      </a:r>
                      <a:endParaRPr lang="es-CO" sz="1400" dirty="0" smtClean="0"/>
                    </a:p>
                    <a:p>
                      <a:pPr algn="ctr"/>
                      <a:r>
                        <a:rPr lang="es-CO" sz="1400" dirty="0" smtClean="0"/>
                        <a:t>Resolución 3564</a:t>
                      </a:r>
                      <a:endParaRPr lang="es-CO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26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056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derecha"/>
          <p:cNvSpPr/>
          <p:nvPr/>
        </p:nvSpPr>
        <p:spPr>
          <a:xfrm>
            <a:off x="755576" y="4149080"/>
            <a:ext cx="72008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4139952" y="4581128"/>
            <a:ext cx="1584176" cy="1080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>
            <a:noAutofit/>
          </a:bodyPr>
          <a:lstStyle/>
          <a:p>
            <a:r>
              <a:rPr lang="es-CO" sz="3500" b="1" dirty="0">
                <a:solidFill>
                  <a:schemeClr val="bg2">
                    <a:lumMod val="50000"/>
                  </a:schemeClr>
                </a:solidFill>
              </a:rPr>
              <a:t>POLÍTICAS DE DESARROLLO ADMINISTRATIVO</a:t>
            </a:r>
          </a:p>
        </p:txBody>
      </p:sp>
    </p:spTree>
    <p:extLst>
      <p:ext uri="{BB962C8B-B14F-4D97-AF65-F5344CB8AC3E}">
        <p14:creationId xmlns:p14="http://schemas.microsoft.com/office/powerpoint/2010/main" xmlns="" val="14786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 redondeado"/>
          <p:cNvSpPr>
            <a:spLocks noChangeArrowheads="1"/>
          </p:cNvSpPr>
          <p:nvPr/>
        </p:nvSpPr>
        <p:spPr bwMode="auto">
          <a:xfrm>
            <a:off x="1000839" y="-27384"/>
            <a:ext cx="7171561" cy="504056"/>
          </a:xfrm>
          <a:prstGeom prst="roundRect">
            <a:avLst>
              <a:gd name="adj" fmla="val 8450"/>
            </a:avLst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38396" tIns="19198" rIns="38396" bIns="19198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99" eaLnBrk="0" hangingPunct="0">
              <a:defRPr/>
            </a:pPr>
            <a:r>
              <a:rPr lang="es-ES_tradnl" sz="2500" b="1" spc="-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¿Qué implica para las entidades?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106523" y="1012084"/>
            <a:ext cx="3298045" cy="1374115"/>
            <a:chOff x="370224" y="783132"/>
            <a:chExt cx="8795359" cy="2748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Rectángulo"/>
            <p:cNvSpPr/>
            <p:nvPr/>
          </p:nvSpPr>
          <p:spPr>
            <a:xfrm>
              <a:off x="370224" y="783132"/>
              <a:ext cx="8795359" cy="2748549"/>
            </a:xfrm>
            <a:prstGeom prst="rect">
              <a:avLst/>
            </a:prstGeom>
            <a:sp3d prstMaterial="plastic">
              <a:bevelT w="127000" h="354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370224" y="783132"/>
              <a:ext cx="8795359" cy="2748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1684" tIns="106680" rIns="106680" bIns="106680" numCol="1" spcCol="1270" anchor="t" anchorCtr="0">
              <a:noAutofit/>
            </a:bodyPr>
            <a:lstStyle/>
            <a:p>
              <a:pPr defTabSz="5226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dirty="0"/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4739432" y="1012084"/>
            <a:ext cx="3576984" cy="137411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"/>
          <p:cNvSpPr/>
          <p:nvPr/>
        </p:nvSpPr>
        <p:spPr>
          <a:xfrm>
            <a:off x="1106523" y="2741943"/>
            <a:ext cx="3298045" cy="137411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354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10 Grupo"/>
          <p:cNvGrpSpPr/>
          <p:nvPr/>
        </p:nvGrpSpPr>
        <p:grpSpPr>
          <a:xfrm>
            <a:off x="4739432" y="2741943"/>
            <a:ext cx="3576984" cy="1374115"/>
            <a:chOff x="10058611" y="4243250"/>
            <a:chExt cx="8795359" cy="2748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17 Rectángulo"/>
            <p:cNvSpPr/>
            <p:nvPr/>
          </p:nvSpPr>
          <p:spPr>
            <a:xfrm>
              <a:off x="10058611" y="4243250"/>
              <a:ext cx="8795359" cy="2748549"/>
            </a:xfrm>
            <a:prstGeom prst="rect">
              <a:avLst/>
            </a:prstGeom>
            <a:sp3d prstMaterial="plastic">
              <a:bevelT w="127000" h="354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10058611" y="4243250"/>
              <a:ext cx="8795359" cy="2748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1684" tIns="106680" rIns="106680" bIns="106680" numCol="1" spcCol="1270" anchor="t" anchorCtr="0">
              <a:noAutofit/>
            </a:bodyPr>
            <a:lstStyle/>
            <a:p>
              <a:pPr defTabSz="5226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106523" y="4471802"/>
            <a:ext cx="3298045" cy="1374115"/>
            <a:chOff x="370224" y="7703369"/>
            <a:chExt cx="8795359" cy="2748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"/>
            <p:cNvSpPr/>
            <p:nvPr/>
          </p:nvSpPr>
          <p:spPr>
            <a:xfrm>
              <a:off x="370224" y="7703369"/>
              <a:ext cx="8795359" cy="2748549"/>
            </a:xfrm>
            <a:prstGeom prst="rect">
              <a:avLst/>
            </a:prstGeom>
            <a:sp3d prstMaterial="plastic">
              <a:bevelT w="127000" h="354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70224" y="7703369"/>
              <a:ext cx="8795359" cy="2748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1684" tIns="106680" rIns="106680" bIns="106680" numCol="1" spcCol="1270" anchor="t" anchorCtr="0">
              <a:noAutofit/>
            </a:bodyPr>
            <a:lstStyle/>
            <a:p>
              <a:pPr defTabSz="5226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739432" y="4471802"/>
            <a:ext cx="3576984" cy="1374115"/>
            <a:chOff x="10058611" y="7703369"/>
            <a:chExt cx="8795359" cy="27485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Rectángulo"/>
            <p:cNvSpPr/>
            <p:nvPr/>
          </p:nvSpPr>
          <p:spPr>
            <a:xfrm>
              <a:off x="10058611" y="7703369"/>
              <a:ext cx="8795359" cy="2748549"/>
            </a:xfrm>
            <a:prstGeom prst="rect">
              <a:avLst/>
            </a:prstGeom>
            <a:sp3d prstMaterial="plastic">
              <a:bevelT w="127000" h="354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10058611" y="7703369"/>
              <a:ext cx="8795359" cy="27485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1684" tIns="106680" rIns="106680" bIns="106680" numCol="1" spcCol="1270" anchor="t" anchorCtr="0">
              <a:noAutofit/>
            </a:bodyPr>
            <a:lstStyle/>
            <a:p>
              <a:pPr defTabSz="5226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00" dirty="0"/>
            </a:p>
          </p:txBody>
        </p:sp>
      </p:grpSp>
      <p:pic>
        <p:nvPicPr>
          <p:cNvPr id="2051" name="Picture 3" descr="C:\Backup misdoc mar 29\iconos\System-Control-Pane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78" y="892633"/>
            <a:ext cx="1038332" cy="13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Backup misdoc mar 29\iconos\mail-web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99307" cy="10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Backup misdoc mar 29\iconos\E-mail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783722" cy="10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Backup misdoc mar 29\iconos\female-user-info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834" y="4340119"/>
            <a:ext cx="747692" cy="9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Backup misdoc mar 29\iconos gel\memoriaus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809" y="4293096"/>
            <a:ext cx="897271" cy="8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Backup misdoc mar 29\iconos\address-book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873738" cy="11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75656" y="1026204"/>
            <a:ext cx="29289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2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dirty="0"/>
              <a:t>PLAN DE EFICIENCIA ADMINISTRATIVA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200" dirty="0"/>
              <a:t>Nombrar líder de eficiencia</a:t>
            </a:r>
            <a:endParaRPr lang="es-CO" sz="12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dirty="0"/>
              <a:t>Identificar  y  priorizar procesos a optimizar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dirty="0"/>
              <a:t>Establecer su línea base para los indicadores de avance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dirty="0"/>
              <a:t>Diseñar un plan de eficiencia (</a:t>
            </a:r>
            <a:r>
              <a:rPr lang="es-CO" sz="1200" dirty="0">
                <a:solidFill>
                  <a:srgbClr val="FF0000"/>
                </a:solidFill>
              </a:rPr>
              <a:t>30 días</a:t>
            </a:r>
            <a:r>
              <a:rPr lang="es-CO" sz="1200" dirty="0"/>
              <a:t>)</a:t>
            </a:r>
          </a:p>
          <a:p>
            <a:pPr algn="just"/>
            <a:endParaRPr lang="es-CO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076056" y="966005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2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100" b="1" dirty="0"/>
              <a:t>IMPLEMENTAR GUÍA DE BUENAS PRÁCTICAS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100" dirty="0"/>
              <a:t>Implementar buenas prácticas para reducir consumo de papel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 smtClean="0"/>
              <a:t>Pasos para </a:t>
            </a:r>
            <a:r>
              <a:rPr lang="es-MX" sz="1100" dirty="0"/>
              <a:t>“comenzar una estrategia de cero papel”</a:t>
            </a:r>
            <a:endParaRPr lang="es-CO" sz="11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/>
              <a:t>Diligenciar formularios y cuestionarios recomendados</a:t>
            </a:r>
            <a:endParaRPr lang="es-CO" sz="11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/>
              <a:t>Promover el cambio </a:t>
            </a:r>
            <a:r>
              <a:rPr lang="es-MX" sz="1100" dirty="0" smtClean="0"/>
              <a:t>de cultura en la organización</a:t>
            </a:r>
            <a:endParaRPr lang="es-CO" sz="1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5656" y="2743421"/>
            <a:ext cx="297376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2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100" b="1" dirty="0"/>
              <a:t>COMUNICACIONES INTERNAS ELECTRÓNICAS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100" dirty="0"/>
              <a:t>Diseñar una estrategia para proyecto que permita implementar correspondencia electrónica  (</a:t>
            </a:r>
            <a:r>
              <a:rPr lang="es-CO" sz="1100" dirty="0">
                <a:solidFill>
                  <a:srgbClr val="FF0000"/>
                </a:solidFill>
              </a:rPr>
              <a:t>12 meses)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/>
              <a:t>Ajustar herramientas para cumplimiento de requisitos establecidos en guías </a:t>
            </a:r>
            <a:endParaRPr lang="es-CO" sz="11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/>
              <a:t>Ajustar políticas , procedimientos y cultura interna</a:t>
            </a:r>
            <a:endParaRPr lang="es-CO" sz="1100" dirty="0"/>
          </a:p>
          <a:p>
            <a:pPr algn="just"/>
            <a:endParaRPr lang="es-CO" sz="11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076056" y="2749277"/>
            <a:ext cx="32403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2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100" b="1" dirty="0"/>
              <a:t>INTERCAMBIO DE CORRESPONDENCIA ENTRE ENTIDADES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100" dirty="0"/>
              <a:t>Establecer un casillero o buzón electrónico de la </a:t>
            </a:r>
            <a:r>
              <a:rPr lang="es-CO" sz="1100" dirty="0" smtClean="0"/>
              <a:t>entidad.</a:t>
            </a:r>
            <a:endParaRPr lang="es-CO" sz="11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100" dirty="0"/>
              <a:t>Ajustar políticas  internas y herramientas para cumplir con los requisitos </a:t>
            </a:r>
            <a:r>
              <a:rPr lang="es-CO" sz="1100" dirty="0" smtClean="0"/>
              <a:t>mínimos.</a:t>
            </a:r>
            <a:endParaRPr lang="es-CO" sz="11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dirty="0"/>
              <a:t>Intercambiar correspondencia con otras entidades en electrónico (</a:t>
            </a:r>
            <a:r>
              <a:rPr lang="es-MX" sz="1100" dirty="0">
                <a:solidFill>
                  <a:srgbClr val="FF0000"/>
                </a:solidFill>
              </a:rPr>
              <a:t>12 meses</a:t>
            </a:r>
            <a:r>
              <a:rPr lang="es-MX" sz="1100" dirty="0"/>
              <a:t>)</a:t>
            </a:r>
            <a:endParaRPr lang="es-CO" sz="1100" dirty="0"/>
          </a:p>
          <a:p>
            <a:pPr algn="just"/>
            <a:endParaRPr lang="es-CO" sz="11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529253" y="4530246"/>
            <a:ext cx="2875316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2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dirty="0"/>
              <a:t>PARTICIPACIÓN DE SERVIDORES PÚBLICOS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dirty="0"/>
              <a:t>Promover la utilización del portal sirvo a mi país en la </a:t>
            </a:r>
            <a:r>
              <a:rPr lang="es-CO" sz="1200" dirty="0" smtClean="0"/>
              <a:t>entidad.</a:t>
            </a:r>
            <a:endParaRPr lang="es-CO" sz="12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200" dirty="0"/>
              <a:t>Proveer información de interés para los </a:t>
            </a:r>
            <a:r>
              <a:rPr lang="es-MX" sz="1200" dirty="0" smtClean="0"/>
              <a:t>servidores.</a:t>
            </a:r>
            <a:endParaRPr lang="es-CO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220071" y="4508681"/>
            <a:ext cx="2866955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22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dirty="0"/>
              <a:t>SUSTITUIR EL USO DE PAPEL</a:t>
            </a:r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dirty="0"/>
              <a:t>Publicar documentos, guías, publicidad y demás de la entidad usando medios y soportes </a:t>
            </a:r>
            <a:r>
              <a:rPr lang="es-CO" sz="1200" dirty="0" smtClean="0"/>
              <a:t>electrónicos.</a:t>
            </a:r>
            <a:endParaRPr lang="es-CO" sz="1200" dirty="0"/>
          </a:p>
          <a:p>
            <a:pPr marL="95989" lvl="1" indent="-95989" algn="just" defTabSz="37329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200" dirty="0"/>
              <a:t>Promover cambio de cultura en servidores y </a:t>
            </a:r>
            <a:r>
              <a:rPr lang="es-MX" sz="1200" dirty="0" smtClean="0"/>
              <a:t>administrados.</a:t>
            </a:r>
            <a:endParaRPr lang="es-CO" sz="1200" dirty="0"/>
          </a:p>
        </p:txBody>
      </p:sp>
      <p:sp>
        <p:nvSpPr>
          <p:cNvPr id="40" name="1 Título"/>
          <p:cNvSpPr txBox="1">
            <a:spLocks/>
          </p:cNvSpPr>
          <p:nvPr/>
        </p:nvSpPr>
        <p:spPr>
          <a:xfrm>
            <a:off x="1007727" y="6237312"/>
            <a:ext cx="6965245" cy="725813"/>
          </a:xfrm>
          <a:prstGeom prst="rect">
            <a:avLst/>
          </a:prstGeom>
        </p:spPr>
        <p:txBody>
          <a:bodyPr vert="horz" lIns="91424" tIns="45712" rIns="91424" bIns="45712" rtlCol="0" anchor="ctr">
            <a:normAutofit fontScale="97500"/>
          </a:bodyPr>
          <a:lstStyle>
            <a:lvl1pPr algn="ctr" defTabSz="914400" rtl="0" eaLnBrk="1" latinLnBrk="0" hangingPunct="1">
              <a:lnSpc>
                <a:spcPts val="1700"/>
              </a:lnSpc>
              <a:spcBef>
                <a:spcPct val="0"/>
              </a:spcBef>
              <a:buNone/>
              <a:defRPr sz="1600" kern="1200">
                <a:solidFill>
                  <a:srgbClr val="680000"/>
                </a:solidFill>
                <a:latin typeface="Candara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2600" b="1" dirty="0" smtClean="0">
                <a:solidFill>
                  <a:schemeClr val="bg1"/>
                </a:solidFill>
                <a:latin typeface="+mn-lt"/>
              </a:rPr>
              <a:t>DIRECTIVA PRESIDENCIAL 04 DE 2012</a:t>
            </a:r>
            <a:endParaRPr lang="es-CO" sz="2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>
            <a:off x="978524" y="645886"/>
            <a:ext cx="3375534" cy="1919457"/>
          </a:xfrm>
        </p:spPr>
        <p:txBody>
          <a:bodyPr>
            <a:noAutofit/>
          </a:bodyPr>
          <a:lstStyle/>
          <a:p>
            <a:r>
              <a:rPr lang="es-CO" sz="1800" b="1" dirty="0" smtClean="0"/>
              <a:t>CIRCULAR No.005 DE 2012</a:t>
            </a:r>
            <a:br>
              <a:rPr lang="es-CO" sz="1800" b="1" dirty="0" smtClean="0"/>
            </a:br>
            <a:r>
              <a:rPr lang="es-CO" sz="1800" dirty="0" smtClean="0"/>
              <a:t>Recomendaciones para llevar a cabo procesos de digitalización y comunicaciones oficiales electrónicas en el marco de la iniciativa cero parpa</a:t>
            </a:r>
            <a:endParaRPr lang="es-CO" sz="1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973109" y="2608780"/>
            <a:ext cx="3314375" cy="345585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sz="1800" b="1" dirty="0" smtClean="0"/>
              <a:t>La digitalización de documentos en el marco de la iniciativa cero papel.</a:t>
            </a:r>
          </a:p>
          <a:p>
            <a:pPr algn="just"/>
            <a:r>
              <a:rPr lang="es-CO" sz="1800" dirty="0" smtClean="0"/>
              <a:t>No debe ser entendida como una política cuyo </a:t>
            </a:r>
            <a:r>
              <a:rPr lang="es-CO" sz="1800" dirty="0" smtClean="0">
                <a:solidFill>
                  <a:srgbClr val="FF0000"/>
                </a:solidFill>
              </a:rPr>
              <a:t>objetivo</a:t>
            </a:r>
            <a:r>
              <a:rPr lang="es-CO" sz="1800" dirty="0" smtClean="0"/>
              <a:t> es la </a:t>
            </a:r>
            <a:r>
              <a:rPr lang="es-CO" sz="1800" u="sng" dirty="0" smtClean="0"/>
              <a:t>digitalización de todos los documentos de una entidad, para posteriormente proceder a eliminar los originales</a:t>
            </a:r>
            <a:r>
              <a:rPr lang="es-CO" sz="1800" dirty="0" smtClean="0"/>
              <a:t>, conservando solo la copia original, porque contraviene las normas de archivos en el país.</a:t>
            </a:r>
            <a:endParaRPr lang="es-CO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269842"/>
            <a:ext cx="3021013" cy="43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9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971243" y="1055305"/>
            <a:ext cx="3205943" cy="4966539"/>
          </a:xfrm>
        </p:spPr>
        <p:txBody>
          <a:bodyPr>
            <a:normAutofit fontScale="92500" lnSpcReduction="10000"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CO" dirty="0" smtClean="0"/>
              <a:t>Genera altos costos.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CO" dirty="0" smtClean="0"/>
              <a:t>Afecta los procesos de valoración de documentos.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CO" dirty="0" smtClean="0"/>
              <a:t>Pone en riesgo el patrimonio documental del país.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CO" dirty="0" smtClean="0"/>
              <a:t>No resulta conveniente digitalizar documentos cuyo valor documental no amerita esos procesos.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CO" b="1" dirty="0" smtClean="0"/>
              <a:t>La digitalización frente a la microfilmación.</a:t>
            </a:r>
          </a:p>
          <a:p>
            <a:pPr algn="just"/>
            <a:r>
              <a:rPr lang="es-CO" dirty="0" smtClean="0"/>
              <a:t>En Colombia la microfilmación está regulada desde el año 1950 y continúa siendo un procedimiento técnico adecuado.</a:t>
            </a:r>
          </a:p>
          <a:p>
            <a:pPr algn="just"/>
            <a:r>
              <a:rPr lang="es-CO" dirty="0" smtClean="0"/>
              <a:t>Estas dos técnicas son adecuadas, su utilización depende de la aplicación que se pretenda dar a cada una.</a:t>
            </a:r>
          </a:p>
          <a:p>
            <a:pPr algn="just"/>
            <a:r>
              <a:rPr lang="es-CO" dirty="0" smtClean="0"/>
              <a:t>Las dos se respaldan en adecuados procesos de preparación de documentos.</a:t>
            </a:r>
            <a:endParaRPr lang="es-CO" dirty="0"/>
          </a:p>
        </p:txBody>
      </p:sp>
      <p:sp>
        <p:nvSpPr>
          <p:cNvPr id="5" name="3 Marcador de texto"/>
          <p:cNvSpPr txBox="1">
            <a:spLocks/>
          </p:cNvSpPr>
          <p:nvPr/>
        </p:nvSpPr>
        <p:spPr>
          <a:xfrm rot="155666">
            <a:off x="4831118" y="1008325"/>
            <a:ext cx="3205943" cy="4966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3"/>
            </a:pPr>
            <a:r>
              <a:rPr lang="es-CO" b="1" dirty="0" smtClean="0"/>
              <a:t>Como iniciar un proceso de digitalización.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Definir un alcance.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Declaración de la finalidad y usos previos de los documentos digitalizados.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Metas y beneficios esperados del proyecto.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Declaración de las necesidades de los usuarios beneficiarios y el impacto esperado.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Estándar técnicos adoptados o a utilizar.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Equipos y recursos de planificación, control y ejecución de la digitalización antes, durante y después del proceso.</a:t>
            </a:r>
          </a:p>
          <a:p>
            <a:pPr marL="342900" indent="-342900" algn="just">
              <a:buAutoNum type="alphaLcPeriod"/>
            </a:pPr>
            <a:r>
              <a:rPr lang="es-CO" dirty="0" smtClean="0"/>
              <a:t>Proceso de control de calidad.</a:t>
            </a:r>
          </a:p>
          <a:p>
            <a:pPr marL="342900" indent="-342900" algn="just">
              <a:buAutoNum type="alphaL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441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447</TotalTime>
  <Words>1147</Words>
  <Application>Microsoft Office PowerPoint</Application>
  <PresentationFormat>Presentación en pantalla (4:3)</PresentationFormat>
  <Paragraphs>148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Chincheta</vt:lpstr>
      <vt:lpstr>I SEMINARIO INTERNACIONAL DE GESTIÓN DOCUMENTAL Y ARCHIVOS</vt:lpstr>
      <vt:lpstr>Diapositiva 2</vt:lpstr>
      <vt:lpstr>Diapositiva 3</vt:lpstr>
      <vt:lpstr>Diapositiva 4</vt:lpstr>
      <vt:lpstr>REFERENTE NORMATIVO</vt:lpstr>
      <vt:lpstr>POLÍTICAS DE DESARROLLO ADMINISTRATIVO</vt:lpstr>
      <vt:lpstr>Diapositiva 7</vt:lpstr>
      <vt:lpstr>CIRCULAR No.005 DE 2012 Recomendaciones para llevar a cabo procesos de digitalización y comunicaciones oficiales electrónicas en el marco de la iniciativa cero parpa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LILLIANA MAYORGA TOVAR</dc:creator>
  <cp:lastModifiedBy>emanriquem</cp:lastModifiedBy>
  <cp:revision>82</cp:revision>
  <dcterms:created xsi:type="dcterms:W3CDTF">2016-06-13T16:25:15Z</dcterms:created>
  <dcterms:modified xsi:type="dcterms:W3CDTF">2016-06-21T15:46:35Z</dcterms:modified>
</cp:coreProperties>
</file>