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7" r:id="rId10"/>
    <p:sldId id="268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2E2E"/>
    <a:srgbClr val="BC58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100" d="100"/>
          <a:sy n="100" d="100"/>
        </p:scale>
        <p:origin x="498" y="-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3A1908-0FD7-48BE-ACAA-77533C1F675D}" type="datetimeFigureOut">
              <a:rPr lang="es-CL" smtClean="0"/>
              <a:t>20-11-2019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FA1F86-4D7F-4EC6-9CDA-5B4A14B7D7C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82300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828348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Shape 2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072004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650278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05137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172187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848187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899275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475709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593792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29150" y="2574463"/>
            <a:ext cx="4193117" cy="2116070"/>
          </a:xfrm>
        </p:spPr>
        <p:txBody>
          <a:bodyPr anchor="ctr">
            <a:noAutofit/>
          </a:bodyPr>
          <a:lstStyle>
            <a:lvl1pPr algn="ctr">
              <a:defRPr sz="400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93426" y="4962063"/>
            <a:ext cx="2921924" cy="66086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0E30B-BF90-4CEF-9F8E-D0E12DC2FD0F}" type="datetimeFigureOut">
              <a:rPr lang="es-PE" smtClean="0"/>
              <a:t>20/11/2019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33E24-B84E-4EFC-AF38-C75A0F933B1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7636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0E30B-BF90-4CEF-9F8E-D0E12DC2FD0F}" type="datetimeFigureOut">
              <a:rPr lang="es-PE" smtClean="0"/>
              <a:t>20/11/2019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33E24-B84E-4EFC-AF38-C75A0F933B1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19094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0E30B-BF90-4CEF-9F8E-D0E12DC2FD0F}" type="datetimeFigureOut">
              <a:rPr lang="es-PE" smtClean="0"/>
              <a:t>20/11/2019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33E24-B84E-4EFC-AF38-C75A0F933B1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430627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189" lvl="0" indent="-342891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377" lvl="1" indent="-317492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566" lvl="2" indent="-317492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754" lvl="3" indent="-317492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5943" lvl="4" indent="-317492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131" lvl="5" indent="-317492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320" lvl="6" indent="-317492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509" lvl="7" indent="-317492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697" lvl="8" indent="-317492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9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67681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0E30B-BF90-4CEF-9F8E-D0E12DC2FD0F}" type="datetimeFigureOut">
              <a:rPr lang="es-PE" smtClean="0"/>
              <a:t>20/11/2019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33E24-B84E-4EFC-AF38-C75A0F933B1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11859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0E30B-BF90-4CEF-9F8E-D0E12DC2FD0F}" type="datetimeFigureOut">
              <a:rPr lang="es-PE" smtClean="0"/>
              <a:t>20/11/2019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33E24-B84E-4EFC-AF38-C75A0F933B1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89248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0E30B-BF90-4CEF-9F8E-D0E12DC2FD0F}" type="datetimeFigureOut">
              <a:rPr lang="es-PE" smtClean="0"/>
              <a:t>20/11/2019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33E24-B84E-4EFC-AF38-C75A0F933B1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65923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38844"/>
            <a:ext cx="7886700" cy="730826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2036359"/>
            <a:ext cx="3868340" cy="55184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68385"/>
            <a:ext cx="3868340" cy="352127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2036359"/>
            <a:ext cx="3887391" cy="55184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68385"/>
            <a:ext cx="3887391" cy="352127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0E30B-BF90-4CEF-9F8E-D0E12DC2FD0F}" type="datetimeFigureOut">
              <a:rPr lang="es-PE" smtClean="0"/>
              <a:t>20/11/2019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33E24-B84E-4EFC-AF38-C75A0F933B1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22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0E30B-BF90-4CEF-9F8E-D0E12DC2FD0F}" type="datetimeFigureOut">
              <a:rPr lang="es-PE" smtClean="0"/>
              <a:t>20/11/2019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33E24-B84E-4EFC-AF38-C75A0F933B1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73632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0E30B-BF90-4CEF-9F8E-D0E12DC2FD0F}" type="datetimeFigureOut">
              <a:rPr lang="es-PE" smtClean="0"/>
              <a:t>20/11/2019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33E24-B84E-4EFC-AF38-C75A0F933B1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78520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0E30B-BF90-4CEF-9F8E-D0E12DC2FD0F}" type="datetimeFigureOut">
              <a:rPr lang="es-PE" smtClean="0"/>
              <a:t>20/11/2019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33E24-B84E-4EFC-AF38-C75A0F933B1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72002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0E30B-BF90-4CEF-9F8E-D0E12DC2FD0F}" type="datetimeFigureOut">
              <a:rPr lang="es-PE" smtClean="0"/>
              <a:t>20/11/2019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33E24-B84E-4EFC-AF38-C75A0F933B1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235878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58833" y="2834005"/>
            <a:ext cx="3368232" cy="29350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80E30B-BF90-4CEF-9F8E-D0E12DC2FD0F}" type="datetimeFigureOut">
              <a:rPr lang="es-PE" smtClean="0"/>
              <a:t>20/11/2019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533E24-B84E-4EFC-AF38-C75A0F933B1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04503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8.jpeg"/><Relationship Id="rId4" Type="http://schemas.openxmlformats.org/officeDocument/2006/relationships/image" Target="../media/image27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2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jp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7A0E6C-8B46-4DED-B7BB-05EAEB3B739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PE" sz="3200" b="1" dirty="0"/>
              <a:t>GESTIÓN DIGITAL Y BIOMETRÍA</a:t>
            </a:r>
            <a:br>
              <a:rPr lang="es-PE" sz="3200" b="1" dirty="0"/>
            </a:br>
            <a:br>
              <a:rPr lang="es-PE" sz="3200" b="1" dirty="0"/>
            </a:br>
            <a:r>
              <a:rPr lang="es-PE" sz="2800" dirty="0"/>
              <a:t>Juan Salas Illanes</a:t>
            </a:r>
            <a:br>
              <a:rPr lang="es-PE" sz="2800" dirty="0"/>
            </a:br>
            <a:r>
              <a:rPr lang="es-PE" sz="2800" dirty="0"/>
              <a:t>Jorge Gutiérrez Morales</a:t>
            </a:r>
            <a:endParaRPr lang="es-PE" sz="3200" dirty="0"/>
          </a:p>
        </p:txBody>
      </p:sp>
      <p:pic>
        <p:nvPicPr>
          <p:cNvPr id="1026" name="Picture 2" descr="Acepta PERÚ">
            <a:extLst>
              <a:ext uri="{FF2B5EF4-FFF2-40B4-BE49-F238E27FC236}">
                <a16:creationId xmlns:a16="http://schemas.microsoft.com/office/drawing/2014/main" id="{9D76E69D-0B37-43A3-B451-96637E9DD6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9557" y="5245789"/>
            <a:ext cx="2092302" cy="306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0181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Shape 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8401990" y="3389101"/>
            <a:ext cx="552327" cy="798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Shape 85"/>
          <p:cNvSpPr txBox="1"/>
          <p:nvPr/>
        </p:nvSpPr>
        <p:spPr>
          <a:xfrm>
            <a:off x="5157496" y="3319585"/>
            <a:ext cx="3116003" cy="139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/>
            <a:r>
              <a:rPr lang="es" sz="1333" dirty="0">
                <a:solidFill>
                  <a:schemeClr val="dk1"/>
                </a:solidFill>
                <a:highlight>
                  <a:srgbClr val="FFFFFF"/>
                </a:highlight>
                <a:latin typeface="Calibri" panose="020F0502020204030204" pitchFamily="34" charset="0"/>
                <a:ea typeface="Quicksand"/>
                <a:cs typeface="Calibri" panose="020F0502020204030204" pitchFamily="34" charset="0"/>
                <a:sym typeface="Quicksand"/>
              </a:rPr>
              <a:t>. Mecado público</a:t>
            </a:r>
          </a:p>
          <a:p>
            <a:pPr algn="just"/>
            <a:endParaRPr lang="es" sz="1333" dirty="0">
              <a:solidFill>
                <a:schemeClr val="dk1"/>
              </a:solidFill>
              <a:highlight>
                <a:srgbClr val="FFFFFF"/>
              </a:highlight>
              <a:latin typeface="Calibri" panose="020F0502020204030204" pitchFamily="34" charset="0"/>
              <a:ea typeface="Quicksand"/>
              <a:cs typeface="Calibri" panose="020F0502020204030204" pitchFamily="34" charset="0"/>
              <a:sym typeface="Quicksand"/>
            </a:endParaRPr>
          </a:p>
          <a:p>
            <a:pPr algn="just"/>
            <a:r>
              <a:rPr lang="es" sz="1333" dirty="0">
                <a:solidFill>
                  <a:schemeClr val="dk1"/>
                </a:solidFill>
                <a:highlight>
                  <a:srgbClr val="FFFFFF"/>
                </a:highlight>
                <a:latin typeface="Calibri" panose="020F0502020204030204" pitchFamily="34" charset="0"/>
                <a:ea typeface="Quicksand"/>
                <a:cs typeface="Calibri" panose="020F0502020204030204" pitchFamily="34" charset="0"/>
                <a:sym typeface="Quicksand"/>
              </a:rPr>
              <a:t>. Transparencia</a:t>
            </a:r>
          </a:p>
          <a:p>
            <a:pPr algn="just"/>
            <a:endParaRPr lang="es" sz="1333" dirty="0">
              <a:solidFill>
                <a:schemeClr val="dk1"/>
              </a:solidFill>
              <a:highlight>
                <a:srgbClr val="FFFFFF"/>
              </a:highlight>
              <a:latin typeface="Calibri" panose="020F0502020204030204" pitchFamily="34" charset="0"/>
              <a:ea typeface="Quicksand"/>
              <a:cs typeface="Calibri" panose="020F0502020204030204" pitchFamily="34" charset="0"/>
              <a:sym typeface="Quicksand"/>
            </a:endParaRPr>
          </a:p>
          <a:p>
            <a:pPr algn="just"/>
            <a:r>
              <a:rPr lang="es" sz="1333" dirty="0">
                <a:solidFill>
                  <a:schemeClr val="dk1"/>
                </a:solidFill>
                <a:highlight>
                  <a:srgbClr val="FFFFFF"/>
                </a:highlight>
                <a:latin typeface="Calibri" panose="020F0502020204030204" pitchFamily="34" charset="0"/>
                <a:ea typeface="Quicksand"/>
                <a:cs typeface="Calibri" panose="020F0502020204030204" pitchFamily="34" charset="0"/>
                <a:sym typeface="Quicksand"/>
              </a:rPr>
              <a:t>. Agilidad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7496" y="1634395"/>
            <a:ext cx="3116003" cy="138489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34395"/>
            <a:ext cx="4447032" cy="3589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1086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056"/>
          <p:cNvSpPr txBox="1"/>
          <p:nvPr/>
        </p:nvSpPr>
        <p:spPr>
          <a:xfrm>
            <a:off x="2969622" y="4275908"/>
            <a:ext cx="5847321" cy="198990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r>
              <a:rPr lang="es" sz="6000" b="1">
                <a:solidFill>
                  <a:schemeClr val="tx1">
                    <a:lumMod val="65000"/>
                    <a:lumOff val="35000"/>
                  </a:schemeClr>
                </a:solidFill>
                <a:latin typeface="Raleway"/>
                <a:ea typeface="Raleway"/>
                <a:cs typeface="Raleway"/>
                <a:sym typeface="Raleway"/>
              </a:rPr>
              <a:t>G R A C I A S !</a:t>
            </a:r>
          </a:p>
        </p:txBody>
      </p:sp>
    </p:spTree>
    <p:extLst>
      <p:ext uri="{BB962C8B-B14F-4D97-AF65-F5344CB8AC3E}">
        <p14:creationId xmlns:p14="http://schemas.microsoft.com/office/powerpoint/2010/main" val="24384216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8" name="Shape 88"/>
          <p:cNvCxnSpPr/>
          <p:nvPr/>
        </p:nvCxnSpPr>
        <p:spPr>
          <a:xfrm>
            <a:off x="4572000" y="1273164"/>
            <a:ext cx="0" cy="4311675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lg" len="lg"/>
            <a:tailEnd type="none" w="lg" len="lg"/>
          </a:ln>
        </p:spPr>
      </p:cxnSp>
      <p:pic>
        <p:nvPicPr>
          <p:cNvPr id="89" name="Shape 89"/>
          <p:cNvPicPr preferRelativeResize="0"/>
          <p:nvPr/>
        </p:nvPicPr>
        <p:blipFill rotWithShape="1">
          <a:blip r:embed="rId3">
            <a:alphaModFix/>
          </a:blip>
          <a:srcRect l="16502" r="16495"/>
          <a:stretch/>
        </p:blipFill>
        <p:spPr>
          <a:xfrm>
            <a:off x="3171767" y="2028770"/>
            <a:ext cx="2800471" cy="2800463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Shape 90"/>
          <p:cNvSpPr/>
          <p:nvPr/>
        </p:nvSpPr>
        <p:spPr>
          <a:xfrm>
            <a:off x="3171826" y="2028770"/>
            <a:ext cx="2800351" cy="2800351"/>
          </a:xfrm>
          <a:prstGeom prst="rect">
            <a:avLst/>
          </a:prstGeom>
          <a:solidFill>
            <a:srgbClr val="00FFF9">
              <a:alpha val="57690"/>
            </a:srgbClr>
          </a:solidFill>
          <a:ln>
            <a:noFill/>
          </a:ln>
        </p:spPr>
        <p:txBody>
          <a:bodyPr wrap="square" lIns="68569" tIns="68569" rIns="68569" bIns="68569" anchor="ctr" anchorCtr="0">
            <a:noAutofit/>
          </a:bodyPr>
          <a:lstStyle/>
          <a:p>
            <a:endParaRPr sz="1051"/>
          </a:p>
        </p:txBody>
      </p:sp>
      <p:grpSp>
        <p:nvGrpSpPr>
          <p:cNvPr id="91" name="Shape 91"/>
          <p:cNvGrpSpPr/>
          <p:nvPr/>
        </p:nvGrpSpPr>
        <p:grpSpPr>
          <a:xfrm>
            <a:off x="6029387" y="2028770"/>
            <a:ext cx="2800476" cy="2800460"/>
            <a:chOff x="8039182" y="1562025"/>
            <a:chExt cx="3733968" cy="3733947"/>
          </a:xfrm>
        </p:grpSpPr>
        <p:pic>
          <p:nvPicPr>
            <p:cNvPr id="92" name="Shape 92"/>
            <p:cNvPicPr preferRelativeResize="0"/>
            <p:nvPr/>
          </p:nvPicPr>
          <p:blipFill rotWithShape="1">
            <a:blip r:embed="rId4">
              <a:alphaModFix/>
            </a:blip>
            <a:srcRect t="9974" b="9974"/>
            <a:stretch/>
          </p:blipFill>
          <p:spPr>
            <a:xfrm>
              <a:off x="8039182" y="1562025"/>
              <a:ext cx="3733954" cy="37339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3" name="Shape 93"/>
            <p:cNvSpPr/>
            <p:nvPr/>
          </p:nvSpPr>
          <p:spPr>
            <a:xfrm>
              <a:off x="8039350" y="1562025"/>
              <a:ext cx="3733800" cy="3733800"/>
            </a:xfrm>
            <a:prstGeom prst="rect">
              <a:avLst/>
            </a:prstGeom>
            <a:solidFill>
              <a:srgbClr val="00FFF9">
                <a:alpha val="57690"/>
              </a:srgbClr>
            </a:solidFill>
            <a:ln>
              <a:noFill/>
            </a:ln>
          </p:spPr>
          <p:txBody>
            <a:bodyPr wrap="square" lIns="68569" tIns="68569" rIns="68569" bIns="68569" anchor="ctr" anchorCtr="0">
              <a:noAutofit/>
            </a:bodyPr>
            <a:lstStyle/>
            <a:p>
              <a:endParaRPr sz="1051"/>
            </a:p>
          </p:txBody>
        </p:sp>
      </p:grpSp>
      <p:grpSp>
        <p:nvGrpSpPr>
          <p:cNvPr id="94" name="Shape 94"/>
          <p:cNvGrpSpPr/>
          <p:nvPr/>
        </p:nvGrpSpPr>
        <p:grpSpPr>
          <a:xfrm>
            <a:off x="314046" y="2028770"/>
            <a:ext cx="2800575" cy="2800460"/>
            <a:chOff x="418725" y="1562025"/>
            <a:chExt cx="3734100" cy="3733947"/>
          </a:xfrm>
        </p:grpSpPr>
        <p:pic>
          <p:nvPicPr>
            <p:cNvPr id="95" name="Shape 95"/>
            <p:cNvPicPr preferRelativeResize="0"/>
            <p:nvPr/>
          </p:nvPicPr>
          <p:blipFill rotWithShape="1">
            <a:blip r:embed="rId5">
              <a:alphaModFix/>
            </a:blip>
            <a:srcRect l="19824" r="19824"/>
            <a:stretch/>
          </p:blipFill>
          <p:spPr>
            <a:xfrm>
              <a:off x="418862" y="1562025"/>
              <a:ext cx="3733960" cy="37339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6" name="Shape 96"/>
            <p:cNvSpPr/>
            <p:nvPr/>
          </p:nvSpPr>
          <p:spPr>
            <a:xfrm>
              <a:off x="419025" y="1562100"/>
              <a:ext cx="3733800" cy="3733800"/>
            </a:xfrm>
            <a:prstGeom prst="rect">
              <a:avLst/>
            </a:prstGeom>
            <a:solidFill>
              <a:srgbClr val="00FFF9">
                <a:alpha val="57690"/>
              </a:srgbClr>
            </a:solidFill>
            <a:ln>
              <a:noFill/>
            </a:ln>
          </p:spPr>
          <p:txBody>
            <a:bodyPr wrap="square" lIns="68569" tIns="68569" rIns="68569" bIns="68569" anchor="ctr" anchorCtr="0">
              <a:noAutofit/>
            </a:bodyPr>
            <a:lstStyle/>
            <a:p>
              <a:endParaRPr sz="1051"/>
            </a:p>
          </p:txBody>
        </p:sp>
        <p:sp>
          <p:nvSpPr>
            <p:cNvPr id="97" name="Shape 97"/>
            <p:cNvSpPr txBox="1"/>
            <p:nvPr/>
          </p:nvSpPr>
          <p:spPr>
            <a:xfrm>
              <a:off x="418725" y="2959575"/>
              <a:ext cx="3734100" cy="9387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68569" tIns="68569" rIns="68569" bIns="68569" anchor="ctr" anchorCtr="0">
              <a:noAutofit/>
            </a:bodyPr>
            <a:lstStyle/>
            <a:p>
              <a:r>
                <a:rPr lang="es" sz="2251" b="1">
                  <a:solidFill>
                    <a:srgbClr val="FFFFFF"/>
                  </a:solidFill>
                  <a:latin typeface="Raleway"/>
                  <a:ea typeface="Raleway"/>
                  <a:cs typeface="Raleway"/>
                  <a:sym typeface="Raleway"/>
                </a:rPr>
                <a:t>G O B I E R N O</a:t>
              </a:r>
            </a:p>
          </p:txBody>
        </p:sp>
      </p:grpSp>
      <p:sp>
        <p:nvSpPr>
          <p:cNvPr id="98" name="Shape 98"/>
          <p:cNvSpPr txBox="1"/>
          <p:nvPr/>
        </p:nvSpPr>
        <p:spPr>
          <a:xfrm>
            <a:off x="3171714" y="3076989"/>
            <a:ext cx="2800575" cy="704025"/>
          </a:xfrm>
          <a:prstGeom prst="rect">
            <a:avLst/>
          </a:prstGeom>
          <a:noFill/>
          <a:ln>
            <a:noFill/>
          </a:ln>
        </p:spPr>
        <p:txBody>
          <a:bodyPr wrap="square" lIns="68569" tIns="68569" rIns="68569" bIns="68569" anchor="ctr" anchorCtr="0">
            <a:noAutofit/>
          </a:bodyPr>
          <a:lstStyle/>
          <a:p>
            <a:r>
              <a:rPr lang="es" sz="2251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E M P R E S A S</a:t>
            </a:r>
          </a:p>
        </p:txBody>
      </p:sp>
      <p:sp>
        <p:nvSpPr>
          <p:cNvPr id="99" name="Shape 99"/>
          <p:cNvSpPr txBox="1"/>
          <p:nvPr/>
        </p:nvSpPr>
        <p:spPr>
          <a:xfrm>
            <a:off x="6029382" y="3076989"/>
            <a:ext cx="2800575" cy="704025"/>
          </a:xfrm>
          <a:prstGeom prst="rect">
            <a:avLst/>
          </a:prstGeom>
          <a:noFill/>
          <a:ln>
            <a:noFill/>
          </a:ln>
        </p:spPr>
        <p:txBody>
          <a:bodyPr wrap="square" lIns="68569" tIns="68569" rIns="68569" bIns="68569" anchor="ctr" anchorCtr="0">
            <a:noAutofit/>
          </a:bodyPr>
          <a:lstStyle/>
          <a:p>
            <a:r>
              <a:rPr lang="es" sz="2251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P E R S O N A S</a:t>
            </a:r>
          </a:p>
        </p:txBody>
      </p:sp>
      <p:sp>
        <p:nvSpPr>
          <p:cNvPr id="100" name="Shape 100"/>
          <p:cNvSpPr txBox="1"/>
          <p:nvPr/>
        </p:nvSpPr>
        <p:spPr>
          <a:xfrm>
            <a:off x="644625" y="1246933"/>
            <a:ext cx="3813075" cy="398025"/>
          </a:xfrm>
          <a:prstGeom prst="rect">
            <a:avLst/>
          </a:prstGeom>
          <a:noFill/>
          <a:ln>
            <a:noFill/>
          </a:ln>
        </p:spPr>
        <p:txBody>
          <a:bodyPr wrap="square" lIns="68569" tIns="68569" rIns="68569" bIns="68569" anchor="ctr" anchorCtr="0">
            <a:noAutofit/>
          </a:bodyPr>
          <a:lstStyle/>
          <a:p>
            <a:pPr algn="r"/>
            <a:r>
              <a:rPr lang="es" sz="2251" b="1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O P E R A R</a:t>
            </a:r>
          </a:p>
        </p:txBody>
      </p:sp>
      <p:sp>
        <p:nvSpPr>
          <p:cNvPr id="101" name="Shape 101"/>
          <p:cNvSpPr txBox="1"/>
          <p:nvPr/>
        </p:nvSpPr>
        <p:spPr>
          <a:xfrm>
            <a:off x="4686301" y="5212933"/>
            <a:ext cx="3813075" cy="398025"/>
          </a:xfrm>
          <a:prstGeom prst="rect">
            <a:avLst/>
          </a:prstGeom>
          <a:noFill/>
          <a:ln>
            <a:noFill/>
          </a:ln>
        </p:spPr>
        <p:txBody>
          <a:bodyPr wrap="square" lIns="68569" tIns="68569" rIns="68569" bIns="68569" anchor="ctr" anchorCtr="0">
            <a:noAutofit/>
          </a:bodyPr>
          <a:lstStyle/>
          <a:p>
            <a:r>
              <a:rPr lang="es" sz="2251" b="1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C R E C E R</a:t>
            </a:r>
          </a:p>
        </p:txBody>
      </p:sp>
      <p:sp>
        <p:nvSpPr>
          <p:cNvPr id="102" name="Shape 102"/>
          <p:cNvSpPr txBox="1"/>
          <p:nvPr/>
        </p:nvSpPr>
        <p:spPr>
          <a:xfrm>
            <a:off x="4686301" y="1273165"/>
            <a:ext cx="3813075" cy="398025"/>
          </a:xfrm>
          <a:prstGeom prst="rect">
            <a:avLst/>
          </a:prstGeom>
          <a:noFill/>
          <a:ln>
            <a:noFill/>
          </a:ln>
        </p:spPr>
        <p:txBody>
          <a:bodyPr wrap="square" lIns="68569" tIns="68569" rIns="68569" bIns="68569" anchor="ctr" anchorCtr="0">
            <a:noAutofit/>
          </a:bodyPr>
          <a:lstStyle/>
          <a:p>
            <a:r>
              <a:rPr lang="es" sz="2251" b="1">
                <a:solidFill>
                  <a:srgbClr val="00FFF9"/>
                </a:solidFill>
                <a:latin typeface="Raleway"/>
                <a:ea typeface="Raleway"/>
                <a:cs typeface="Raleway"/>
                <a:sym typeface="Raleway"/>
              </a:rPr>
              <a:t>e f i c i e n c i a</a:t>
            </a:r>
          </a:p>
        </p:txBody>
      </p:sp>
      <p:sp>
        <p:nvSpPr>
          <p:cNvPr id="103" name="Shape 103"/>
          <p:cNvSpPr txBox="1"/>
          <p:nvPr/>
        </p:nvSpPr>
        <p:spPr>
          <a:xfrm>
            <a:off x="644625" y="5186814"/>
            <a:ext cx="3813075" cy="398025"/>
          </a:xfrm>
          <a:prstGeom prst="rect">
            <a:avLst/>
          </a:prstGeom>
          <a:noFill/>
          <a:ln>
            <a:noFill/>
          </a:ln>
        </p:spPr>
        <p:txBody>
          <a:bodyPr wrap="square" lIns="68569" tIns="68569" rIns="68569" bIns="68569" anchor="ctr" anchorCtr="0">
            <a:noAutofit/>
          </a:bodyPr>
          <a:lstStyle/>
          <a:p>
            <a:pPr algn="r"/>
            <a:r>
              <a:rPr lang="es" sz="2251" b="1">
                <a:solidFill>
                  <a:srgbClr val="00FFF9"/>
                </a:solidFill>
                <a:latin typeface="Raleway"/>
                <a:ea typeface="Raleway"/>
                <a:cs typeface="Raleway"/>
                <a:sym typeface="Raleway"/>
              </a:rPr>
              <a:t>p o t e n c i a l </a:t>
            </a:r>
          </a:p>
        </p:txBody>
      </p:sp>
    </p:spTree>
    <p:extLst>
      <p:ext uri="{BB962C8B-B14F-4D97-AF65-F5344CB8AC3E}">
        <p14:creationId xmlns:p14="http://schemas.microsoft.com/office/powerpoint/2010/main" val="3567667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"/>
                            </p:stCondLst>
                            <p:childTnLst>
                              <p:par>
                                <p:cTn id="2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" name="Shape 253"/>
          <p:cNvPicPr preferRelativeResize="0"/>
          <p:nvPr/>
        </p:nvPicPr>
        <p:blipFill rotWithShape="1">
          <a:blip r:embed="rId3">
            <a:alphaModFix/>
          </a:blip>
          <a:srcRect r="49528"/>
          <a:stretch/>
        </p:blipFill>
        <p:spPr>
          <a:xfrm>
            <a:off x="7991437" y="2373602"/>
            <a:ext cx="1152563" cy="3608119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Shape 254"/>
          <p:cNvSpPr txBox="1"/>
          <p:nvPr/>
        </p:nvSpPr>
        <p:spPr>
          <a:xfrm>
            <a:off x="14289" y="857251"/>
            <a:ext cx="2257425" cy="1045800"/>
          </a:xfrm>
          <a:prstGeom prst="rect">
            <a:avLst/>
          </a:prstGeom>
          <a:noFill/>
          <a:ln>
            <a:noFill/>
          </a:ln>
        </p:spPr>
        <p:txBody>
          <a:bodyPr wrap="square" lIns="68569" tIns="68569" rIns="68569" bIns="68569" anchor="ctr" anchorCtr="0">
            <a:noAutofit/>
          </a:bodyPr>
          <a:lstStyle/>
          <a:p>
            <a:pPr algn="ctr"/>
            <a:r>
              <a:rPr lang="es" b="1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DIGITALIZAR</a:t>
            </a:r>
          </a:p>
          <a:p>
            <a:pPr algn="ctr"/>
            <a:r>
              <a:rPr lang="es" b="1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OPERACIONES</a:t>
            </a:r>
          </a:p>
        </p:txBody>
      </p:sp>
      <p:sp>
        <p:nvSpPr>
          <p:cNvPr id="255" name="Shape 255"/>
          <p:cNvSpPr/>
          <p:nvPr/>
        </p:nvSpPr>
        <p:spPr>
          <a:xfrm>
            <a:off x="2618420" y="2256470"/>
            <a:ext cx="981075" cy="3385181"/>
          </a:xfrm>
          <a:custGeom>
            <a:avLst/>
            <a:gdLst/>
            <a:ahLst/>
            <a:cxnLst/>
            <a:rect l="0" t="0" r="0" b="0"/>
            <a:pathLst>
              <a:path w="52324" h="180543" extrusionOk="0">
                <a:moveTo>
                  <a:pt x="44196" y="180035"/>
                </a:moveTo>
                <a:lnTo>
                  <a:pt x="39116" y="159969"/>
                </a:lnTo>
                <a:lnTo>
                  <a:pt x="52324" y="118313"/>
                </a:lnTo>
                <a:lnTo>
                  <a:pt x="46482" y="0"/>
                </a:lnTo>
                <a:lnTo>
                  <a:pt x="2540" y="8128"/>
                </a:lnTo>
                <a:lnTo>
                  <a:pt x="0" y="54864"/>
                </a:lnTo>
                <a:lnTo>
                  <a:pt x="508" y="92151"/>
                </a:lnTo>
                <a:lnTo>
                  <a:pt x="6604" y="167335"/>
                </a:lnTo>
                <a:lnTo>
                  <a:pt x="8128" y="18054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56" name="Shape 256"/>
          <p:cNvSpPr txBox="1"/>
          <p:nvPr/>
        </p:nvSpPr>
        <p:spPr>
          <a:xfrm>
            <a:off x="2300270" y="857251"/>
            <a:ext cx="2257425" cy="1045800"/>
          </a:xfrm>
          <a:prstGeom prst="rect">
            <a:avLst/>
          </a:prstGeom>
          <a:noFill/>
          <a:ln>
            <a:noFill/>
          </a:ln>
        </p:spPr>
        <p:txBody>
          <a:bodyPr wrap="square" lIns="68569" tIns="68569" rIns="68569" bIns="68569" anchor="ctr" anchorCtr="0">
            <a:noAutofit/>
          </a:bodyPr>
          <a:lstStyle/>
          <a:p>
            <a:pPr algn="ctr"/>
            <a:r>
              <a:rPr lang="es" b="1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INTEGRAR</a:t>
            </a:r>
          </a:p>
          <a:p>
            <a:pPr algn="ctr"/>
            <a:r>
              <a:rPr lang="es" b="1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SISTEMAS</a:t>
            </a:r>
          </a:p>
        </p:txBody>
      </p:sp>
      <p:sp>
        <p:nvSpPr>
          <p:cNvPr id="257" name="Shape 257"/>
          <p:cNvSpPr txBox="1"/>
          <p:nvPr/>
        </p:nvSpPr>
        <p:spPr>
          <a:xfrm>
            <a:off x="4586252" y="857251"/>
            <a:ext cx="2257425" cy="1045800"/>
          </a:xfrm>
          <a:prstGeom prst="rect">
            <a:avLst/>
          </a:prstGeom>
          <a:noFill/>
          <a:ln>
            <a:noFill/>
          </a:ln>
        </p:spPr>
        <p:txBody>
          <a:bodyPr wrap="square" lIns="68569" tIns="68569" rIns="68569" bIns="68569" anchor="ctr" anchorCtr="0">
            <a:noAutofit/>
          </a:bodyPr>
          <a:lstStyle/>
          <a:p>
            <a:pPr algn="ctr"/>
            <a:r>
              <a:rPr lang="es" b="1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AUTOMATIZAR</a:t>
            </a:r>
          </a:p>
          <a:p>
            <a:pPr algn="ctr"/>
            <a:r>
              <a:rPr lang="es" b="1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TAREAS</a:t>
            </a:r>
          </a:p>
        </p:txBody>
      </p:sp>
      <p:sp>
        <p:nvSpPr>
          <p:cNvPr id="258" name="Shape 258"/>
          <p:cNvSpPr txBox="1"/>
          <p:nvPr/>
        </p:nvSpPr>
        <p:spPr>
          <a:xfrm>
            <a:off x="6872233" y="857251"/>
            <a:ext cx="2257425" cy="1045800"/>
          </a:xfrm>
          <a:prstGeom prst="rect">
            <a:avLst/>
          </a:prstGeom>
          <a:noFill/>
          <a:ln>
            <a:noFill/>
          </a:ln>
        </p:spPr>
        <p:txBody>
          <a:bodyPr wrap="square" lIns="68569" tIns="68569" rIns="68569" bIns="68569" anchor="ctr" anchorCtr="0">
            <a:noAutofit/>
          </a:bodyPr>
          <a:lstStyle/>
          <a:p>
            <a:pPr algn="ctr"/>
            <a:r>
              <a:rPr lang="es" b="1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INTELIGENCIA</a:t>
            </a:r>
          </a:p>
          <a:p>
            <a:pPr algn="ctr"/>
            <a:r>
              <a:rPr lang="es" b="1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ARTIFICIAL</a:t>
            </a:r>
          </a:p>
        </p:txBody>
      </p:sp>
      <p:grpSp>
        <p:nvGrpSpPr>
          <p:cNvPr id="259" name="Shape 259"/>
          <p:cNvGrpSpPr/>
          <p:nvPr/>
        </p:nvGrpSpPr>
        <p:grpSpPr>
          <a:xfrm>
            <a:off x="701150" y="1814969"/>
            <a:ext cx="883700" cy="883700"/>
            <a:chOff x="720600" y="1276925"/>
            <a:chExt cx="1606800" cy="1606800"/>
          </a:xfrm>
        </p:grpSpPr>
        <p:sp>
          <p:nvSpPr>
            <p:cNvPr id="260" name="Shape 260"/>
            <p:cNvSpPr/>
            <p:nvPr/>
          </p:nvSpPr>
          <p:spPr>
            <a:xfrm>
              <a:off x="720600" y="1276925"/>
              <a:ext cx="1606800" cy="1606800"/>
            </a:xfrm>
            <a:prstGeom prst="ellipse">
              <a:avLst/>
            </a:prstGeom>
            <a:noFill/>
            <a:ln w="19050" cap="flat" cmpd="sng">
              <a:solidFill>
                <a:srgbClr val="1EF2BD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68569" tIns="68569" rIns="68569" bIns="68569" anchor="ctr" anchorCtr="0">
              <a:noAutofit/>
            </a:bodyPr>
            <a:lstStyle/>
            <a:p>
              <a:endParaRPr sz="1051"/>
            </a:p>
          </p:txBody>
        </p:sp>
        <p:grpSp>
          <p:nvGrpSpPr>
            <p:cNvPr id="261" name="Shape 261"/>
            <p:cNvGrpSpPr/>
            <p:nvPr/>
          </p:nvGrpSpPr>
          <p:grpSpPr>
            <a:xfrm>
              <a:off x="1082063" y="1621248"/>
              <a:ext cx="883693" cy="918158"/>
              <a:chOff x="7326225" y="1205175"/>
              <a:chExt cx="1477500" cy="1535125"/>
            </a:xfrm>
          </p:grpSpPr>
          <p:cxnSp>
            <p:nvCxnSpPr>
              <p:cNvPr id="262" name="Shape 262"/>
              <p:cNvCxnSpPr/>
              <p:nvPr/>
            </p:nvCxnSpPr>
            <p:spPr>
              <a:xfrm>
                <a:off x="7326225" y="1506475"/>
                <a:ext cx="1477500" cy="875400"/>
              </a:xfrm>
              <a:prstGeom prst="bentConnector3">
                <a:avLst>
                  <a:gd name="adj1" fmla="val 50000"/>
                </a:avLst>
              </a:prstGeom>
              <a:noFill/>
              <a:ln w="19050" cap="flat" cmpd="sng">
                <a:solidFill>
                  <a:srgbClr val="1EF2BD"/>
                </a:solidFill>
                <a:prstDash val="solid"/>
                <a:round/>
                <a:headEnd type="oval" w="lg" len="lg"/>
                <a:tailEnd type="oval" w="lg" len="lg"/>
              </a:ln>
            </p:spPr>
          </p:cxnSp>
          <p:cxnSp>
            <p:nvCxnSpPr>
              <p:cNvPr id="263" name="Shape 263"/>
              <p:cNvCxnSpPr/>
              <p:nvPr/>
            </p:nvCxnSpPr>
            <p:spPr>
              <a:xfrm rot="-5400000" flipH="1">
                <a:off x="7951625" y="1642125"/>
                <a:ext cx="875400" cy="1500"/>
              </a:xfrm>
              <a:prstGeom prst="bentConnector3">
                <a:avLst>
                  <a:gd name="adj1" fmla="val 50000"/>
                </a:avLst>
              </a:prstGeom>
              <a:noFill/>
              <a:ln w="19050" cap="flat" cmpd="sng">
                <a:solidFill>
                  <a:srgbClr val="1EF2BD"/>
                </a:solidFill>
                <a:prstDash val="solid"/>
                <a:round/>
                <a:headEnd type="oval" w="lg" len="lg"/>
                <a:tailEnd type="oval" w="lg" len="lg"/>
              </a:ln>
            </p:spPr>
          </p:cxnSp>
          <p:cxnSp>
            <p:nvCxnSpPr>
              <p:cNvPr id="264" name="Shape 264"/>
              <p:cNvCxnSpPr/>
              <p:nvPr/>
            </p:nvCxnSpPr>
            <p:spPr>
              <a:xfrm rot="-5400000" flipH="1">
                <a:off x="7254837" y="2249050"/>
                <a:ext cx="981000" cy="1500"/>
              </a:xfrm>
              <a:prstGeom prst="bentConnector3">
                <a:avLst>
                  <a:gd name="adj1" fmla="val 50000"/>
                </a:avLst>
              </a:prstGeom>
              <a:noFill/>
              <a:ln w="19050" cap="flat" cmpd="sng">
                <a:solidFill>
                  <a:srgbClr val="1EF2BD"/>
                </a:solidFill>
                <a:prstDash val="solid"/>
                <a:round/>
                <a:headEnd type="oval" w="lg" len="lg"/>
                <a:tailEnd type="oval" w="lg" len="lg"/>
              </a:ln>
            </p:spPr>
          </p:cxnSp>
          <p:cxnSp>
            <p:nvCxnSpPr>
              <p:cNvPr id="265" name="Shape 265"/>
              <p:cNvCxnSpPr/>
              <p:nvPr/>
            </p:nvCxnSpPr>
            <p:spPr>
              <a:xfrm>
                <a:off x="7340600" y="1233875"/>
                <a:ext cx="7749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1EF2BD"/>
                </a:solidFill>
                <a:prstDash val="solid"/>
                <a:round/>
                <a:headEnd type="oval" w="lg" len="lg"/>
                <a:tailEnd type="oval" w="lg" len="lg"/>
              </a:ln>
            </p:spPr>
          </p:cxnSp>
          <p:cxnSp>
            <p:nvCxnSpPr>
              <p:cNvPr id="266" name="Shape 266"/>
              <p:cNvCxnSpPr/>
              <p:nvPr/>
            </p:nvCxnSpPr>
            <p:spPr>
              <a:xfrm>
                <a:off x="8000825" y="2720575"/>
                <a:ext cx="7749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1EF2BD"/>
                </a:solidFill>
                <a:prstDash val="solid"/>
                <a:round/>
                <a:headEnd type="oval" w="lg" len="lg"/>
                <a:tailEnd type="oval" w="lg" len="lg"/>
              </a:ln>
            </p:spPr>
          </p:cxnSp>
        </p:grpSp>
        <p:cxnSp>
          <p:nvCxnSpPr>
            <p:cNvPr id="267" name="Shape 267"/>
            <p:cNvCxnSpPr/>
            <p:nvPr/>
          </p:nvCxnSpPr>
          <p:spPr>
            <a:xfrm>
              <a:off x="1816875" y="1879500"/>
              <a:ext cx="486600" cy="0"/>
            </a:xfrm>
            <a:prstGeom prst="straightConnector1">
              <a:avLst/>
            </a:prstGeom>
            <a:noFill/>
            <a:ln w="19050" cap="flat" cmpd="sng">
              <a:solidFill>
                <a:srgbClr val="1EF2BD"/>
              </a:solidFill>
              <a:prstDash val="solid"/>
              <a:round/>
              <a:headEnd type="oval" w="lg" len="lg"/>
              <a:tailEnd type="none" w="lg" len="lg"/>
            </a:ln>
          </p:spPr>
        </p:cxnSp>
        <p:cxnSp>
          <p:nvCxnSpPr>
            <p:cNvPr id="268" name="Shape 268"/>
            <p:cNvCxnSpPr/>
            <p:nvPr/>
          </p:nvCxnSpPr>
          <p:spPr>
            <a:xfrm rot="10800000">
              <a:off x="734075" y="2213936"/>
              <a:ext cx="456000" cy="0"/>
            </a:xfrm>
            <a:prstGeom prst="straightConnector1">
              <a:avLst/>
            </a:prstGeom>
            <a:noFill/>
            <a:ln w="19050" cap="flat" cmpd="sng">
              <a:solidFill>
                <a:srgbClr val="1EF2BD"/>
              </a:solidFill>
              <a:prstDash val="solid"/>
              <a:round/>
              <a:headEnd type="oval" w="lg" len="lg"/>
              <a:tailEnd type="none" w="lg" len="lg"/>
            </a:ln>
          </p:spPr>
        </p:cxnSp>
      </p:grpSp>
      <p:grpSp>
        <p:nvGrpSpPr>
          <p:cNvPr id="269" name="Shape 269"/>
          <p:cNvGrpSpPr/>
          <p:nvPr/>
        </p:nvGrpSpPr>
        <p:grpSpPr>
          <a:xfrm>
            <a:off x="5273113" y="1814969"/>
            <a:ext cx="883700" cy="883700"/>
            <a:chOff x="6740375" y="1276925"/>
            <a:chExt cx="1606800" cy="1606800"/>
          </a:xfrm>
        </p:grpSpPr>
        <p:sp>
          <p:nvSpPr>
            <p:cNvPr id="270" name="Shape 270"/>
            <p:cNvSpPr/>
            <p:nvPr/>
          </p:nvSpPr>
          <p:spPr>
            <a:xfrm>
              <a:off x="6740375" y="1276925"/>
              <a:ext cx="1606800" cy="1606800"/>
            </a:xfrm>
            <a:prstGeom prst="ellipse">
              <a:avLst/>
            </a:prstGeom>
            <a:noFill/>
            <a:ln w="19050" cap="flat" cmpd="sng">
              <a:solidFill>
                <a:srgbClr val="1EF2BD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68569" tIns="68569" rIns="68569" bIns="68569" anchor="ctr" anchorCtr="0">
              <a:noAutofit/>
            </a:bodyPr>
            <a:lstStyle/>
            <a:p>
              <a:endParaRPr sz="1051"/>
            </a:p>
          </p:txBody>
        </p:sp>
        <p:grpSp>
          <p:nvGrpSpPr>
            <p:cNvPr id="271" name="Shape 271"/>
            <p:cNvGrpSpPr/>
            <p:nvPr/>
          </p:nvGrpSpPr>
          <p:grpSpPr>
            <a:xfrm>
              <a:off x="6884165" y="1775933"/>
              <a:ext cx="906613" cy="906517"/>
              <a:chOff x="11882044" y="769338"/>
              <a:chExt cx="971198" cy="971199"/>
            </a:xfrm>
          </p:grpSpPr>
          <p:sp>
            <p:nvSpPr>
              <p:cNvPr id="272" name="Shape 272"/>
              <p:cNvSpPr/>
              <p:nvPr/>
            </p:nvSpPr>
            <p:spPr>
              <a:xfrm>
                <a:off x="12243968" y="1131264"/>
                <a:ext cx="247200" cy="247200"/>
              </a:xfrm>
              <a:prstGeom prst="ellipse">
                <a:avLst/>
              </a:prstGeom>
              <a:noFill/>
              <a:ln w="19050" cap="flat" cmpd="sng">
                <a:solidFill>
                  <a:srgbClr val="1EF2BD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137139" tIns="137139" rIns="137139" bIns="137139" anchor="ctr" anchorCtr="0">
                <a:noAutofit/>
              </a:bodyPr>
              <a:lstStyle/>
              <a:p>
                <a:endParaRPr sz="1051"/>
              </a:p>
            </p:txBody>
          </p:sp>
          <p:sp>
            <p:nvSpPr>
              <p:cNvPr id="273" name="Shape 273"/>
              <p:cNvSpPr/>
              <p:nvPr/>
            </p:nvSpPr>
            <p:spPr>
              <a:xfrm>
                <a:off x="12294484" y="1594137"/>
                <a:ext cx="146400" cy="146400"/>
              </a:xfrm>
              <a:prstGeom prst="arc">
                <a:avLst>
                  <a:gd name="adj1" fmla="val 10776195"/>
                  <a:gd name="adj2" fmla="val 0"/>
                </a:avLst>
              </a:prstGeom>
              <a:noFill/>
              <a:ln w="19050" cap="flat" cmpd="sng">
                <a:solidFill>
                  <a:srgbClr val="1EF2BD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137139" tIns="137139" rIns="137139" bIns="137139" anchor="ctr" anchorCtr="0">
                <a:noAutofit/>
              </a:bodyPr>
              <a:lstStyle/>
              <a:p>
                <a:endParaRPr sz="1051"/>
              </a:p>
            </p:txBody>
          </p:sp>
          <p:sp>
            <p:nvSpPr>
              <p:cNvPr id="274" name="Shape 274"/>
              <p:cNvSpPr/>
              <p:nvPr/>
            </p:nvSpPr>
            <p:spPr>
              <a:xfrm rot="5400000">
                <a:off x="11882044" y="1181775"/>
                <a:ext cx="146400" cy="146400"/>
              </a:xfrm>
              <a:prstGeom prst="arc">
                <a:avLst>
                  <a:gd name="adj1" fmla="val 10776195"/>
                  <a:gd name="adj2" fmla="val 0"/>
                </a:avLst>
              </a:prstGeom>
              <a:noFill/>
              <a:ln w="19050" cap="flat" cmpd="sng">
                <a:solidFill>
                  <a:srgbClr val="1EF2BD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137139" tIns="137139" rIns="137139" bIns="137139" anchor="ctr" anchorCtr="0">
                <a:noAutofit/>
              </a:bodyPr>
              <a:lstStyle/>
              <a:p>
                <a:endParaRPr sz="1051"/>
              </a:p>
            </p:txBody>
          </p:sp>
          <p:sp>
            <p:nvSpPr>
              <p:cNvPr id="275" name="Shape 275"/>
              <p:cNvSpPr/>
              <p:nvPr/>
            </p:nvSpPr>
            <p:spPr>
              <a:xfrm rot="10800000">
                <a:off x="12294407" y="769338"/>
                <a:ext cx="146400" cy="146400"/>
              </a:xfrm>
              <a:prstGeom prst="arc">
                <a:avLst>
                  <a:gd name="adj1" fmla="val 10776195"/>
                  <a:gd name="adj2" fmla="val 0"/>
                </a:avLst>
              </a:prstGeom>
              <a:noFill/>
              <a:ln w="19050" cap="flat" cmpd="sng">
                <a:solidFill>
                  <a:srgbClr val="1EF2BD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137139" tIns="137139" rIns="137139" bIns="137139" anchor="ctr" anchorCtr="0">
                <a:noAutofit/>
              </a:bodyPr>
              <a:lstStyle/>
              <a:p>
                <a:endParaRPr sz="1051"/>
              </a:p>
            </p:txBody>
          </p:sp>
          <p:sp>
            <p:nvSpPr>
              <p:cNvPr id="276" name="Shape 276"/>
              <p:cNvSpPr/>
              <p:nvPr/>
            </p:nvSpPr>
            <p:spPr>
              <a:xfrm rot="-5400000">
                <a:off x="12706842" y="1181698"/>
                <a:ext cx="146400" cy="146400"/>
              </a:xfrm>
              <a:prstGeom prst="arc">
                <a:avLst>
                  <a:gd name="adj1" fmla="val 10776195"/>
                  <a:gd name="adj2" fmla="val 0"/>
                </a:avLst>
              </a:prstGeom>
              <a:noFill/>
              <a:ln w="19050" cap="flat" cmpd="sng">
                <a:solidFill>
                  <a:srgbClr val="1EF2BD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137139" tIns="137139" rIns="137139" bIns="137139" anchor="ctr" anchorCtr="0">
                <a:noAutofit/>
              </a:bodyPr>
              <a:lstStyle/>
              <a:p>
                <a:endParaRPr sz="1051"/>
              </a:p>
            </p:txBody>
          </p:sp>
          <p:sp>
            <p:nvSpPr>
              <p:cNvPr id="277" name="Shape 277"/>
              <p:cNvSpPr/>
              <p:nvPr/>
            </p:nvSpPr>
            <p:spPr>
              <a:xfrm rot="-2700000">
                <a:off x="12586076" y="1473330"/>
                <a:ext cx="146371" cy="146371"/>
              </a:xfrm>
              <a:prstGeom prst="arc">
                <a:avLst>
                  <a:gd name="adj1" fmla="val 10776195"/>
                  <a:gd name="adj2" fmla="val 0"/>
                </a:avLst>
              </a:prstGeom>
              <a:noFill/>
              <a:ln w="19050" cap="flat" cmpd="sng">
                <a:solidFill>
                  <a:srgbClr val="1EF2BD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137139" tIns="137139" rIns="137139" bIns="137139" anchor="ctr" anchorCtr="0">
                <a:noAutofit/>
              </a:bodyPr>
              <a:lstStyle/>
              <a:p>
                <a:endParaRPr sz="1051"/>
              </a:p>
            </p:txBody>
          </p:sp>
          <p:sp>
            <p:nvSpPr>
              <p:cNvPr id="278" name="Shape 278"/>
              <p:cNvSpPr/>
              <p:nvPr/>
            </p:nvSpPr>
            <p:spPr>
              <a:xfrm rot="2700000">
                <a:off x="12002878" y="1473366"/>
                <a:ext cx="146371" cy="146371"/>
              </a:xfrm>
              <a:prstGeom prst="arc">
                <a:avLst>
                  <a:gd name="adj1" fmla="val 10776195"/>
                  <a:gd name="adj2" fmla="val 0"/>
                </a:avLst>
              </a:prstGeom>
              <a:noFill/>
              <a:ln w="19050" cap="flat" cmpd="sng">
                <a:solidFill>
                  <a:srgbClr val="1EF2BD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137139" tIns="137139" rIns="137139" bIns="137139" anchor="ctr" anchorCtr="0">
                <a:noAutofit/>
              </a:bodyPr>
              <a:lstStyle/>
              <a:p>
                <a:endParaRPr sz="1051"/>
              </a:p>
            </p:txBody>
          </p:sp>
          <p:sp>
            <p:nvSpPr>
              <p:cNvPr id="279" name="Shape 279"/>
              <p:cNvSpPr/>
              <p:nvPr/>
            </p:nvSpPr>
            <p:spPr>
              <a:xfrm rot="8100000">
                <a:off x="12002845" y="890170"/>
                <a:ext cx="146371" cy="146371"/>
              </a:xfrm>
              <a:prstGeom prst="arc">
                <a:avLst>
                  <a:gd name="adj1" fmla="val 10776195"/>
                  <a:gd name="adj2" fmla="val 0"/>
                </a:avLst>
              </a:prstGeom>
              <a:noFill/>
              <a:ln w="19050" cap="flat" cmpd="sng">
                <a:solidFill>
                  <a:srgbClr val="1EF2BD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137139" tIns="137139" rIns="137139" bIns="137139" anchor="ctr" anchorCtr="0">
                <a:noAutofit/>
              </a:bodyPr>
              <a:lstStyle/>
              <a:p>
                <a:endParaRPr sz="1051"/>
              </a:p>
            </p:txBody>
          </p:sp>
          <p:sp>
            <p:nvSpPr>
              <p:cNvPr id="280" name="Shape 280"/>
              <p:cNvSpPr/>
              <p:nvPr/>
            </p:nvSpPr>
            <p:spPr>
              <a:xfrm rot="-8100000">
                <a:off x="12586039" y="890136"/>
                <a:ext cx="146371" cy="146371"/>
              </a:xfrm>
              <a:prstGeom prst="arc">
                <a:avLst>
                  <a:gd name="adj1" fmla="val 10776195"/>
                  <a:gd name="adj2" fmla="val 0"/>
                </a:avLst>
              </a:prstGeom>
              <a:noFill/>
              <a:ln w="19050" cap="flat" cmpd="sng">
                <a:solidFill>
                  <a:srgbClr val="1EF2BD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137139" tIns="137139" rIns="137139" bIns="137139" anchor="ctr" anchorCtr="0">
                <a:noAutofit/>
              </a:bodyPr>
              <a:lstStyle/>
              <a:p>
                <a:endParaRPr sz="1051"/>
              </a:p>
            </p:txBody>
          </p:sp>
          <p:cxnSp>
            <p:nvCxnSpPr>
              <p:cNvPr id="281" name="Shape 281"/>
              <p:cNvCxnSpPr>
                <a:stCxn id="279" idx="0"/>
                <a:endCxn id="275" idx="2"/>
              </p:cNvCxnSpPr>
              <p:nvPr/>
            </p:nvCxnSpPr>
            <p:spPr>
              <a:xfrm rot="10800000" flipH="1">
                <a:off x="12127421" y="842548"/>
                <a:ext cx="167100" cy="687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1EF2BD"/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282" name="Shape 282"/>
              <p:cNvCxnSpPr>
                <a:stCxn id="275" idx="0"/>
                <a:endCxn id="280" idx="2"/>
              </p:cNvCxnSpPr>
              <p:nvPr/>
            </p:nvCxnSpPr>
            <p:spPr>
              <a:xfrm>
                <a:off x="12440805" y="842031"/>
                <a:ext cx="166500" cy="696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1EF2BD"/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283" name="Shape 283"/>
              <p:cNvCxnSpPr>
                <a:stCxn id="280" idx="0"/>
                <a:endCxn id="276" idx="2"/>
              </p:cNvCxnSpPr>
              <p:nvPr/>
            </p:nvCxnSpPr>
            <p:spPr>
              <a:xfrm>
                <a:off x="12711331" y="1014712"/>
                <a:ext cx="68700" cy="1671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1EF2BD"/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284" name="Shape 284"/>
              <p:cNvCxnSpPr>
                <a:stCxn id="277" idx="2"/>
                <a:endCxn id="276" idx="0"/>
              </p:cNvCxnSpPr>
              <p:nvPr/>
            </p:nvCxnSpPr>
            <p:spPr>
              <a:xfrm rot="10800000" flipH="1">
                <a:off x="12711012" y="1328266"/>
                <a:ext cx="69600" cy="1665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1EF2BD"/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285" name="Shape 285"/>
              <p:cNvCxnSpPr>
                <a:stCxn id="273" idx="2"/>
                <a:endCxn id="277" idx="0"/>
              </p:cNvCxnSpPr>
              <p:nvPr/>
            </p:nvCxnSpPr>
            <p:spPr>
              <a:xfrm rot="10800000" flipH="1">
                <a:off x="12440884" y="1598637"/>
                <a:ext cx="167100" cy="687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1EF2BD"/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286" name="Shape 286"/>
              <p:cNvCxnSpPr>
                <a:stCxn id="278" idx="2"/>
                <a:endCxn id="273" idx="0"/>
              </p:cNvCxnSpPr>
              <p:nvPr/>
            </p:nvCxnSpPr>
            <p:spPr>
              <a:xfrm>
                <a:off x="12127814" y="1598301"/>
                <a:ext cx="166500" cy="696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1EF2BD"/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287" name="Shape 287"/>
              <p:cNvCxnSpPr>
                <a:stCxn id="278" idx="0"/>
                <a:endCxn id="274" idx="2"/>
              </p:cNvCxnSpPr>
              <p:nvPr/>
            </p:nvCxnSpPr>
            <p:spPr>
              <a:xfrm rot="10800000">
                <a:off x="11955257" y="1328061"/>
                <a:ext cx="68700" cy="1671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1EF2BD"/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288" name="Shape 288"/>
              <p:cNvCxnSpPr>
                <a:stCxn id="274" idx="0"/>
                <a:endCxn id="279" idx="2"/>
              </p:cNvCxnSpPr>
              <p:nvPr/>
            </p:nvCxnSpPr>
            <p:spPr>
              <a:xfrm rot="10800000" flipH="1">
                <a:off x="11954737" y="1015277"/>
                <a:ext cx="69600" cy="1665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1EF2BD"/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</p:grpSp>
        <p:grpSp>
          <p:nvGrpSpPr>
            <p:cNvPr id="289" name="Shape 289"/>
            <p:cNvGrpSpPr/>
            <p:nvPr/>
          </p:nvGrpSpPr>
          <p:grpSpPr>
            <a:xfrm>
              <a:off x="7464529" y="1514018"/>
              <a:ext cx="473847" cy="473751"/>
              <a:chOff x="11882044" y="769338"/>
              <a:chExt cx="971198" cy="971199"/>
            </a:xfrm>
          </p:grpSpPr>
          <p:sp>
            <p:nvSpPr>
              <p:cNvPr id="290" name="Shape 290"/>
              <p:cNvSpPr/>
              <p:nvPr/>
            </p:nvSpPr>
            <p:spPr>
              <a:xfrm>
                <a:off x="12243968" y="1131264"/>
                <a:ext cx="247200" cy="247200"/>
              </a:xfrm>
              <a:prstGeom prst="ellipse">
                <a:avLst/>
              </a:prstGeom>
              <a:noFill/>
              <a:ln w="19050" cap="flat" cmpd="sng">
                <a:solidFill>
                  <a:srgbClr val="1EF2BD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137139" tIns="137139" rIns="137139" bIns="137139" anchor="ctr" anchorCtr="0">
                <a:noAutofit/>
              </a:bodyPr>
              <a:lstStyle/>
              <a:p>
                <a:endParaRPr sz="1051"/>
              </a:p>
            </p:txBody>
          </p:sp>
          <p:sp>
            <p:nvSpPr>
              <p:cNvPr id="291" name="Shape 291"/>
              <p:cNvSpPr/>
              <p:nvPr/>
            </p:nvSpPr>
            <p:spPr>
              <a:xfrm>
                <a:off x="12294484" y="1594137"/>
                <a:ext cx="146400" cy="146400"/>
              </a:xfrm>
              <a:prstGeom prst="arc">
                <a:avLst>
                  <a:gd name="adj1" fmla="val 10776195"/>
                  <a:gd name="adj2" fmla="val 0"/>
                </a:avLst>
              </a:prstGeom>
              <a:noFill/>
              <a:ln w="19050" cap="flat" cmpd="sng">
                <a:solidFill>
                  <a:srgbClr val="1EF2BD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137139" tIns="137139" rIns="137139" bIns="137139" anchor="ctr" anchorCtr="0">
                <a:noAutofit/>
              </a:bodyPr>
              <a:lstStyle/>
              <a:p>
                <a:endParaRPr sz="1051"/>
              </a:p>
            </p:txBody>
          </p:sp>
          <p:sp>
            <p:nvSpPr>
              <p:cNvPr id="292" name="Shape 292"/>
              <p:cNvSpPr/>
              <p:nvPr/>
            </p:nvSpPr>
            <p:spPr>
              <a:xfrm rot="5400000">
                <a:off x="11882044" y="1181775"/>
                <a:ext cx="146400" cy="146400"/>
              </a:xfrm>
              <a:prstGeom prst="arc">
                <a:avLst>
                  <a:gd name="adj1" fmla="val 10776195"/>
                  <a:gd name="adj2" fmla="val 0"/>
                </a:avLst>
              </a:prstGeom>
              <a:noFill/>
              <a:ln w="19050" cap="flat" cmpd="sng">
                <a:solidFill>
                  <a:srgbClr val="1EF2BD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137139" tIns="137139" rIns="137139" bIns="137139" anchor="ctr" anchorCtr="0">
                <a:noAutofit/>
              </a:bodyPr>
              <a:lstStyle/>
              <a:p>
                <a:endParaRPr sz="1051"/>
              </a:p>
            </p:txBody>
          </p:sp>
          <p:sp>
            <p:nvSpPr>
              <p:cNvPr id="293" name="Shape 293"/>
              <p:cNvSpPr/>
              <p:nvPr/>
            </p:nvSpPr>
            <p:spPr>
              <a:xfrm rot="10800000">
                <a:off x="12294407" y="769338"/>
                <a:ext cx="146400" cy="146400"/>
              </a:xfrm>
              <a:prstGeom prst="arc">
                <a:avLst>
                  <a:gd name="adj1" fmla="val 10776195"/>
                  <a:gd name="adj2" fmla="val 0"/>
                </a:avLst>
              </a:prstGeom>
              <a:noFill/>
              <a:ln w="19050" cap="flat" cmpd="sng">
                <a:solidFill>
                  <a:srgbClr val="1EF2BD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137139" tIns="137139" rIns="137139" bIns="137139" anchor="ctr" anchorCtr="0">
                <a:noAutofit/>
              </a:bodyPr>
              <a:lstStyle/>
              <a:p>
                <a:endParaRPr sz="1051"/>
              </a:p>
            </p:txBody>
          </p:sp>
          <p:sp>
            <p:nvSpPr>
              <p:cNvPr id="294" name="Shape 294"/>
              <p:cNvSpPr/>
              <p:nvPr/>
            </p:nvSpPr>
            <p:spPr>
              <a:xfrm rot="-5400000">
                <a:off x="12706842" y="1181698"/>
                <a:ext cx="146400" cy="146400"/>
              </a:xfrm>
              <a:prstGeom prst="arc">
                <a:avLst>
                  <a:gd name="adj1" fmla="val 10776195"/>
                  <a:gd name="adj2" fmla="val 0"/>
                </a:avLst>
              </a:prstGeom>
              <a:noFill/>
              <a:ln w="19050" cap="flat" cmpd="sng">
                <a:solidFill>
                  <a:srgbClr val="1EF2BD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137139" tIns="137139" rIns="137139" bIns="137139" anchor="ctr" anchorCtr="0">
                <a:noAutofit/>
              </a:bodyPr>
              <a:lstStyle/>
              <a:p>
                <a:endParaRPr sz="1051"/>
              </a:p>
            </p:txBody>
          </p:sp>
          <p:sp>
            <p:nvSpPr>
              <p:cNvPr id="295" name="Shape 295"/>
              <p:cNvSpPr/>
              <p:nvPr/>
            </p:nvSpPr>
            <p:spPr>
              <a:xfrm rot="-2700000">
                <a:off x="12586076" y="1473330"/>
                <a:ext cx="146371" cy="146371"/>
              </a:xfrm>
              <a:prstGeom prst="arc">
                <a:avLst>
                  <a:gd name="adj1" fmla="val 10776195"/>
                  <a:gd name="adj2" fmla="val 0"/>
                </a:avLst>
              </a:prstGeom>
              <a:noFill/>
              <a:ln w="19050" cap="flat" cmpd="sng">
                <a:solidFill>
                  <a:srgbClr val="1EF2BD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137139" tIns="137139" rIns="137139" bIns="137139" anchor="ctr" anchorCtr="0">
                <a:noAutofit/>
              </a:bodyPr>
              <a:lstStyle/>
              <a:p>
                <a:endParaRPr sz="1051"/>
              </a:p>
            </p:txBody>
          </p:sp>
          <p:sp>
            <p:nvSpPr>
              <p:cNvPr id="296" name="Shape 296"/>
              <p:cNvSpPr/>
              <p:nvPr/>
            </p:nvSpPr>
            <p:spPr>
              <a:xfrm rot="2700000">
                <a:off x="12002878" y="1473366"/>
                <a:ext cx="146371" cy="146371"/>
              </a:xfrm>
              <a:prstGeom prst="arc">
                <a:avLst>
                  <a:gd name="adj1" fmla="val 10776195"/>
                  <a:gd name="adj2" fmla="val 0"/>
                </a:avLst>
              </a:prstGeom>
              <a:noFill/>
              <a:ln w="19050" cap="flat" cmpd="sng">
                <a:solidFill>
                  <a:srgbClr val="1EF2BD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137139" tIns="137139" rIns="137139" bIns="137139" anchor="ctr" anchorCtr="0">
                <a:noAutofit/>
              </a:bodyPr>
              <a:lstStyle/>
              <a:p>
                <a:endParaRPr sz="1051"/>
              </a:p>
            </p:txBody>
          </p:sp>
          <p:sp>
            <p:nvSpPr>
              <p:cNvPr id="297" name="Shape 297"/>
              <p:cNvSpPr/>
              <p:nvPr/>
            </p:nvSpPr>
            <p:spPr>
              <a:xfrm rot="8100000">
                <a:off x="12002845" y="890170"/>
                <a:ext cx="146371" cy="146371"/>
              </a:xfrm>
              <a:prstGeom prst="arc">
                <a:avLst>
                  <a:gd name="adj1" fmla="val 10776195"/>
                  <a:gd name="adj2" fmla="val 0"/>
                </a:avLst>
              </a:prstGeom>
              <a:noFill/>
              <a:ln w="19050" cap="flat" cmpd="sng">
                <a:solidFill>
                  <a:srgbClr val="1EF2BD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137139" tIns="137139" rIns="137139" bIns="137139" anchor="ctr" anchorCtr="0">
                <a:noAutofit/>
              </a:bodyPr>
              <a:lstStyle/>
              <a:p>
                <a:endParaRPr sz="1051"/>
              </a:p>
            </p:txBody>
          </p:sp>
          <p:sp>
            <p:nvSpPr>
              <p:cNvPr id="298" name="Shape 298"/>
              <p:cNvSpPr/>
              <p:nvPr/>
            </p:nvSpPr>
            <p:spPr>
              <a:xfrm rot="-8100000">
                <a:off x="12586039" y="890136"/>
                <a:ext cx="146371" cy="146371"/>
              </a:xfrm>
              <a:prstGeom prst="arc">
                <a:avLst>
                  <a:gd name="adj1" fmla="val 10776195"/>
                  <a:gd name="adj2" fmla="val 0"/>
                </a:avLst>
              </a:prstGeom>
              <a:noFill/>
              <a:ln w="19050" cap="flat" cmpd="sng">
                <a:solidFill>
                  <a:srgbClr val="1EF2BD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137139" tIns="137139" rIns="137139" bIns="137139" anchor="ctr" anchorCtr="0">
                <a:noAutofit/>
              </a:bodyPr>
              <a:lstStyle/>
              <a:p>
                <a:endParaRPr sz="1051"/>
              </a:p>
            </p:txBody>
          </p:sp>
          <p:cxnSp>
            <p:nvCxnSpPr>
              <p:cNvPr id="299" name="Shape 299"/>
              <p:cNvCxnSpPr>
                <a:stCxn id="297" idx="0"/>
                <a:endCxn id="293" idx="2"/>
              </p:cNvCxnSpPr>
              <p:nvPr/>
            </p:nvCxnSpPr>
            <p:spPr>
              <a:xfrm rot="10800000" flipH="1">
                <a:off x="12127421" y="842548"/>
                <a:ext cx="166800" cy="687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1EF2BD"/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300" name="Shape 300"/>
              <p:cNvCxnSpPr>
                <a:stCxn id="293" idx="0"/>
                <a:endCxn id="298" idx="2"/>
              </p:cNvCxnSpPr>
              <p:nvPr/>
            </p:nvCxnSpPr>
            <p:spPr>
              <a:xfrm>
                <a:off x="12440805" y="842031"/>
                <a:ext cx="166800" cy="696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1EF2BD"/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301" name="Shape 301"/>
              <p:cNvCxnSpPr>
                <a:stCxn id="298" idx="0"/>
                <a:endCxn id="294" idx="2"/>
              </p:cNvCxnSpPr>
              <p:nvPr/>
            </p:nvCxnSpPr>
            <p:spPr>
              <a:xfrm>
                <a:off x="12711331" y="1014712"/>
                <a:ext cx="68700" cy="1668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1EF2BD"/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302" name="Shape 302"/>
              <p:cNvCxnSpPr>
                <a:stCxn id="295" idx="2"/>
                <a:endCxn id="294" idx="0"/>
              </p:cNvCxnSpPr>
              <p:nvPr/>
            </p:nvCxnSpPr>
            <p:spPr>
              <a:xfrm rot="10800000" flipH="1">
                <a:off x="12711012" y="1327966"/>
                <a:ext cx="69600" cy="1668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1EF2BD"/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303" name="Shape 303"/>
              <p:cNvCxnSpPr>
                <a:stCxn id="291" idx="2"/>
                <a:endCxn id="295" idx="0"/>
              </p:cNvCxnSpPr>
              <p:nvPr/>
            </p:nvCxnSpPr>
            <p:spPr>
              <a:xfrm rot="10800000" flipH="1">
                <a:off x="12440884" y="1598637"/>
                <a:ext cx="166800" cy="687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1EF2BD"/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304" name="Shape 304"/>
              <p:cNvCxnSpPr>
                <a:stCxn id="296" idx="2"/>
                <a:endCxn id="291" idx="0"/>
              </p:cNvCxnSpPr>
              <p:nvPr/>
            </p:nvCxnSpPr>
            <p:spPr>
              <a:xfrm>
                <a:off x="12127814" y="1598301"/>
                <a:ext cx="166800" cy="696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1EF2BD"/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305" name="Shape 305"/>
              <p:cNvCxnSpPr>
                <a:stCxn id="296" idx="0"/>
                <a:endCxn id="292" idx="2"/>
              </p:cNvCxnSpPr>
              <p:nvPr/>
            </p:nvCxnSpPr>
            <p:spPr>
              <a:xfrm rot="10800000">
                <a:off x="11955257" y="1328361"/>
                <a:ext cx="68700" cy="1668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1EF2BD"/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306" name="Shape 306"/>
              <p:cNvCxnSpPr>
                <a:stCxn id="292" idx="0"/>
                <a:endCxn id="297" idx="2"/>
              </p:cNvCxnSpPr>
              <p:nvPr/>
            </p:nvCxnSpPr>
            <p:spPr>
              <a:xfrm rot="10800000" flipH="1">
                <a:off x="11954737" y="1014977"/>
                <a:ext cx="69600" cy="1668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1EF2BD"/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</p:grpSp>
        <p:sp>
          <p:nvSpPr>
            <p:cNvPr id="307" name="Shape 307"/>
            <p:cNvSpPr/>
            <p:nvPr/>
          </p:nvSpPr>
          <p:spPr>
            <a:xfrm rot="-2700000">
              <a:off x="7505329" y="2033190"/>
              <a:ext cx="667792" cy="392020"/>
            </a:xfrm>
            <a:prstGeom prst="corner">
              <a:avLst>
                <a:gd name="adj1" fmla="val 50000"/>
                <a:gd name="adj2" fmla="val 50000"/>
              </a:avLst>
            </a:prstGeom>
            <a:solidFill>
              <a:srgbClr val="1EF2BD"/>
            </a:solidFill>
            <a:ln w="1905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37139" tIns="137139" rIns="137139" bIns="137139" anchor="ctr" anchorCtr="0">
              <a:noAutofit/>
            </a:bodyPr>
            <a:lstStyle/>
            <a:p>
              <a:endParaRPr sz="1051"/>
            </a:p>
          </p:txBody>
        </p:sp>
      </p:grpSp>
      <p:grpSp>
        <p:nvGrpSpPr>
          <p:cNvPr id="308" name="Shape 308"/>
          <p:cNvGrpSpPr/>
          <p:nvPr/>
        </p:nvGrpSpPr>
        <p:grpSpPr>
          <a:xfrm>
            <a:off x="7592899" y="1814969"/>
            <a:ext cx="883700" cy="883700"/>
            <a:chOff x="9788375" y="1276925"/>
            <a:chExt cx="1606800" cy="1606800"/>
          </a:xfrm>
        </p:grpSpPr>
        <p:sp>
          <p:nvSpPr>
            <p:cNvPr id="309" name="Shape 309"/>
            <p:cNvSpPr/>
            <p:nvPr/>
          </p:nvSpPr>
          <p:spPr>
            <a:xfrm>
              <a:off x="9788375" y="1276925"/>
              <a:ext cx="1606800" cy="1606800"/>
            </a:xfrm>
            <a:prstGeom prst="ellipse">
              <a:avLst/>
            </a:prstGeom>
            <a:noFill/>
            <a:ln w="19050" cap="flat" cmpd="sng">
              <a:solidFill>
                <a:srgbClr val="1EF2BD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68569" tIns="68569" rIns="68569" bIns="68569" anchor="ctr" anchorCtr="0">
              <a:noAutofit/>
            </a:bodyPr>
            <a:lstStyle/>
            <a:p>
              <a:endParaRPr sz="1051"/>
            </a:p>
          </p:txBody>
        </p:sp>
        <p:sp>
          <p:nvSpPr>
            <p:cNvPr id="310" name="Shape 310"/>
            <p:cNvSpPr/>
            <p:nvPr/>
          </p:nvSpPr>
          <p:spPr>
            <a:xfrm>
              <a:off x="10132625" y="1865625"/>
              <a:ext cx="918300" cy="6312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19050" cap="flat" cmpd="sng">
              <a:solidFill>
                <a:srgbClr val="1EF2BD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68569" tIns="68569" rIns="68569" bIns="68569" anchor="ctr" anchorCtr="0">
              <a:noAutofit/>
            </a:bodyPr>
            <a:lstStyle/>
            <a:p>
              <a:endParaRPr sz="1051"/>
            </a:p>
          </p:txBody>
        </p:sp>
        <p:cxnSp>
          <p:nvCxnSpPr>
            <p:cNvPr id="311" name="Shape 311"/>
            <p:cNvCxnSpPr/>
            <p:nvPr/>
          </p:nvCxnSpPr>
          <p:spPr>
            <a:xfrm>
              <a:off x="10286350" y="1616350"/>
              <a:ext cx="115200" cy="247200"/>
            </a:xfrm>
            <a:prstGeom prst="straightConnector1">
              <a:avLst/>
            </a:prstGeom>
            <a:noFill/>
            <a:ln w="28575" cap="flat" cmpd="sng">
              <a:solidFill>
                <a:srgbClr val="1EF2BD"/>
              </a:solidFill>
              <a:prstDash val="solid"/>
              <a:round/>
              <a:headEnd type="oval" w="lg" len="lg"/>
              <a:tailEnd type="none" w="lg" len="lg"/>
            </a:ln>
          </p:spPr>
        </p:cxnSp>
        <p:cxnSp>
          <p:nvCxnSpPr>
            <p:cNvPr id="312" name="Shape 312"/>
            <p:cNvCxnSpPr/>
            <p:nvPr/>
          </p:nvCxnSpPr>
          <p:spPr>
            <a:xfrm rot="10800000" flipH="1">
              <a:off x="10770000" y="1616475"/>
              <a:ext cx="116400" cy="250800"/>
            </a:xfrm>
            <a:prstGeom prst="straightConnector1">
              <a:avLst/>
            </a:prstGeom>
            <a:noFill/>
            <a:ln w="28575" cap="flat" cmpd="sng">
              <a:solidFill>
                <a:srgbClr val="1EF2BD"/>
              </a:solidFill>
              <a:prstDash val="solid"/>
              <a:round/>
              <a:headEnd type="none" w="lg" len="lg"/>
              <a:tailEnd type="oval" w="lg" len="lg"/>
            </a:ln>
          </p:spPr>
        </p:cxnSp>
        <p:sp>
          <p:nvSpPr>
            <p:cNvPr id="313" name="Shape 313"/>
            <p:cNvSpPr/>
            <p:nvPr/>
          </p:nvSpPr>
          <p:spPr>
            <a:xfrm>
              <a:off x="10351875" y="2017625"/>
              <a:ext cx="125400" cy="125400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1EF2BD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68569" tIns="68569" rIns="68569" bIns="68569" anchor="ctr" anchorCtr="0">
              <a:noAutofit/>
            </a:bodyPr>
            <a:lstStyle/>
            <a:p>
              <a:endParaRPr sz="1051"/>
            </a:p>
          </p:txBody>
        </p:sp>
        <p:sp>
          <p:nvSpPr>
            <p:cNvPr id="314" name="Shape 314"/>
            <p:cNvSpPr/>
            <p:nvPr/>
          </p:nvSpPr>
          <p:spPr>
            <a:xfrm>
              <a:off x="10683625" y="2017625"/>
              <a:ext cx="125400" cy="125400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1EF2BD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68569" tIns="68569" rIns="68569" bIns="68569" anchor="ctr" anchorCtr="0">
              <a:noAutofit/>
            </a:bodyPr>
            <a:lstStyle/>
            <a:p>
              <a:endParaRPr sz="1051"/>
            </a:p>
          </p:txBody>
        </p:sp>
        <p:sp>
          <p:nvSpPr>
            <p:cNvPr id="315" name="Shape 315"/>
            <p:cNvSpPr/>
            <p:nvPr/>
          </p:nvSpPr>
          <p:spPr>
            <a:xfrm rot="8098435">
              <a:off x="10347130" y="1905656"/>
              <a:ext cx="466054" cy="466054"/>
            </a:xfrm>
            <a:prstGeom prst="arc">
              <a:avLst>
                <a:gd name="adj1" fmla="val 16200000"/>
                <a:gd name="adj2" fmla="val 0"/>
              </a:avLst>
            </a:prstGeom>
            <a:solidFill>
              <a:srgbClr val="FFFFFF"/>
            </a:solidFill>
            <a:ln w="19050" cap="flat" cmpd="sng">
              <a:solidFill>
                <a:srgbClr val="1EF2BD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68569" tIns="68569" rIns="68569" bIns="68569" anchor="ctr" anchorCtr="0">
              <a:noAutofit/>
            </a:bodyPr>
            <a:lstStyle/>
            <a:p>
              <a:endParaRPr sz="1051"/>
            </a:p>
          </p:txBody>
        </p:sp>
      </p:grpSp>
      <p:grpSp>
        <p:nvGrpSpPr>
          <p:cNvPr id="316" name="Shape 316"/>
          <p:cNvGrpSpPr/>
          <p:nvPr/>
        </p:nvGrpSpPr>
        <p:grpSpPr>
          <a:xfrm>
            <a:off x="2987135" y="1814969"/>
            <a:ext cx="883700" cy="883700"/>
            <a:chOff x="3768575" y="1276925"/>
            <a:chExt cx="1606800" cy="1606800"/>
          </a:xfrm>
        </p:grpSpPr>
        <p:sp>
          <p:nvSpPr>
            <p:cNvPr id="317" name="Shape 317"/>
            <p:cNvSpPr/>
            <p:nvPr/>
          </p:nvSpPr>
          <p:spPr>
            <a:xfrm>
              <a:off x="3768575" y="1276925"/>
              <a:ext cx="1606800" cy="1606800"/>
            </a:xfrm>
            <a:prstGeom prst="ellipse">
              <a:avLst/>
            </a:prstGeom>
            <a:noFill/>
            <a:ln w="19050" cap="flat" cmpd="sng">
              <a:solidFill>
                <a:srgbClr val="1EF2BD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68569" tIns="68569" rIns="68569" bIns="68569" anchor="ctr" anchorCtr="0">
              <a:noAutofit/>
            </a:bodyPr>
            <a:lstStyle/>
            <a:p>
              <a:endParaRPr sz="1051"/>
            </a:p>
          </p:txBody>
        </p:sp>
        <p:grpSp>
          <p:nvGrpSpPr>
            <p:cNvPr id="318" name="Shape 318"/>
            <p:cNvGrpSpPr/>
            <p:nvPr/>
          </p:nvGrpSpPr>
          <p:grpSpPr>
            <a:xfrm>
              <a:off x="4157239" y="1810825"/>
              <a:ext cx="856766" cy="687812"/>
              <a:chOff x="986338" y="8287500"/>
              <a:chExt cx="882900" cy="708792"/>
            </a:xfrm>
          </p:grpSpPr>
          <p:sp>
            <p:nvSpPr>
              <p:cNvPr id="319" name="Shape 319"/>
              <p:cNvSpPr/>
              <p:nvPr/>
            </p:nvSpPr>
            <p:spPr>
              <a:xfrm>
                <a:off x="986338" y="8287500"/>
                <a:ext cx="882900" cy="570300"/>
              </a:xfrm>
              <a:prstGeom prst="rect">
                <a:avLst/>
              </a:prstGeom>
              <a:noFill/>
              <a:ln w="19050" cap="flat" cmpd="sng">
                <a:solidFill>
                  <a:srgbClr val="1EF2BD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68569" tIns="68569" rIns="68569" bIns="68569" anchor="ctr" anchorCtr="0">
                <a:noAutofit/>
              </a:bodyPr>
              <a:lstStyle/>
              <a:p>
                <a:endParaRPr sz="1051"/>
              </a:p>
            </p:txBody>
          </p:sp>
          <p:sp>
            <p:nvSpPr>
              <p:cNvPr id="320" name="Shape 320"/>
              <p:cNvSpPr/>
              <p:nvPr/>
            </p:nvSpPr>
            <p:spPr>
              <a:xfrm>
                <a:off x="1391950" y="8857800"/>
                <a:ext cx="71700" cy="105600"/>
              </a:xfrm>
              <a:prstGeom prst="rect">
                <a:avLst/>
              </a:prstGeom>
              <a:noFill/>
              <a:ln w="19050" cap="flat" cmpd="sng">
                <a:solidFill>
                  <a:srgbClr val="1EF2BD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68569" tIns="68569" rIns="68569" bIns="68569" anchor="ctr" anchorCtr="0">
                <a:noAutofit/>
              </a:bodyPr>
              <a:lstStyle/>
              <a:p>
                <a:endParaRPr sz="1051"/>
              </a:p>
            </p:txBody>
          </p:sp>
          <p:sp>
            <p:nvSpPr>
              <p:cNvPr id="321" name="Shape 321"/>
              <p:cNvSpPr/>
              <p:nvPr/>
            </p:nvSpPr>
            <p:spPr>
              <a:xfrm>
                <a:off x="1220550" y="8967492"/>
                <a:ext cx="413700" cy="28800"/>
              </a:xfrm>
              <a:prstGeom prst="rect">
                <a:avLst/>
              </a:prstGeom>
              <a:noFill/>
              <a:ln w="19050" cap="flat" cmpd="sng">
                <a:solidFill>
                  <a:srgbClr val="1EF2BD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68569" tIns="68569" rIns="68569" bIns="68569" anchor="ctr" anchorCtr="0">
                <a:noAutofit/>
              </a:bodyPr>
              <a:lstStyle/>
              <a:p>
                <a:endParaRPr sz="1051"/>
              </a:p>
            </p:txBody>
          </p:sp>
        </p:grpSp>
        <p:sp>
          <p:nvSpPr>
            <p:cNvPr id="322" name="Shape 322"/>
            <p:cNvSpPr/>
            <p:nvPr/>
          </p:nvSpPr>
          <p:spPr>
            <a:xfrm>
              <a:off x="3768575" y="1907875"/>
              <a:ext cx="673800" cy="3204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FFFFF"/>
            </a:solidFill>
            <a:ln w="19050" cap="flat" cmpd="sng">
              <a:solidFill>
                <a:srgbClr val="1EF2BD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68569" tIns="68569" rIns="68569" bIns="68569" anchor="ctr" anchorCtr="0">
              <a:noAutofit/>
            </a:bodyPr>
            <a:lstStyle/>
            <a:p>
              <a:endParaRPr sz="1051"/>
            </a:p>
          </p:txBody>
        </p:sp>
      </p:grpSp>
      <p:pic>
        <p:nvPicPr>
          <p:cNvPr id="323" name="Shape 323"/>
          <p:cNvPicPr preferRelativeResize="0"/>
          <p:nvPr/>
        </p:nvPicPr>
        <p:blipFill rotWithShape="1">
          <a:blip r:embed="rId4">
            <a:alphaModFix/>
          </a:blip>
          <a:srcRect l="42561"/>
          <a:stretch/>
        </p:blipFill>
        <p:spPr>
          <a:xfrm>
            <a:off x="14288" y="3895051"/>
            <a:ext cx="764851" cy="182926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Shape 3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56645" y="3052387"/>
            <a:ext cx="1128844" cy="273093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Shape 3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895470" y="2456550"/>
            <a:ext cx="1667263" cy="3385183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Shape 32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907332" y="2557408"/>
            <a:ext cx="1178456" cy="32716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771221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/>
          <p:nvPr/>
        </p:nvSpPr>
        <p:spPr>
          <a:xfrm>
            <a:off x="455184" y="2627155"/>
            <a:ext cx="1262235" cy="3248269"/>
          </a:xfrm>
          <a:custGeom>
            <a:avLst/>
            <a:gdLst/>
            <a:ahLst/>
            <a:cxnLst/>
            <a:rect l="0" t="0" r="0" b="0"/>
            <a:pathLst>
              <a:path w="72644" h="186944" extrusionOk="0">
                <a:moveTo>
                  <a:pt x="70612" y="173736"/>
                </a:moveTo>
                <a:lnTo>
                  <a:pt x="64516" y="164592"/>
                </a:lnTo>
                <a:lnTo>
                  <a:pt x="62484" y="157480"/>
                </a:lnTo>
                <a:lnTo>
                  <a:pt x="65024" y="149352"/>
                </a:lnTo>
                <a:lnTo>
                  <a:pt x="70612" y="38608"/>
                </a:lnTo>
                <a:lnTo>
                  <a:pt x="44196" y="0"/>
                </a:lnTo>
                <a:lnTo>
                  <a:pt x="11684" y="56896"/>
                </a:lnTo>
                <a:lnTo>
                  <a:pt x="16256" y="87376"/>
                </a:lnTo>
                <a:lnTo>
                  <a:pt x="17780" y="114808"/>
                </a:lnTo>
                <a:lnTo>
                  <a:pt x="1524" y="149860"/>
                </a:lnTo>
                <a:lnTo>
                  <a:pt x="0" y="171704"/>
                </a:lnTo>
                <a:lnTo>
                  <a:pt x="17780" y="186944"/>
                </a:lnTo>
                <a:lnTo>
                  <a:pt x="72644" y="1859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14" name="Shape 114"/>
          <p:cNvSpPr txBox="1"/>
          <p:nvPr/>
        </p:nvSpPr>
        <p:spPr>
          <a:xfrm>
            <a:off x="14289" y="857251"/>
            <a:ext cx="2257425" cy="1045800"/>
          </a:xfrm>
          <a:prstGeom prst="rect">
            <a:avLst/>
          </a:prstGeom>
          <a:noFill/>
          <a:ln>
            <a:noFill/>
          </a:ln>
        </p:spPr>
        <p:txBody>
          <a:bodyPr wrap="square" lIns="68569" tIns="68569" rIns="68569" bIns="68569" anchor="ctr" anchorCtr="0">
            <a:noAutofit/>
          </a:bodyPr>
          <a:lstStyle/>
          <a:p>
            <a:pPr algn="ctr"/>
            <a:r>
              <a:rPr lang="es" b="1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DIGITALIZAR</a:t>
            </a:r>
          </a:p>
          <a:p>
            <a:pPr algn="ctr"/>
            <a:r>
              <a:rPr lang="es" b="1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OPERACIONES</a:t>
            </a:r>
          </a:p>
        </p:txBody>
      </p:sp>
      <p:grpSp>
        <p:nvGrpSpPr>
          <p:cNvPr id="115" name="Shape 115"/>
          <p:cNvGrpSpPr/>
          <p:nvPr/>
        </p:nvGrpSpPr>
        <p:grpSpPr>
          <a:xfrm>
            <a:off x="2799712" y="1826907"/>
            <a:ext cx="5993979" cy="3525760"/>
            <a:chOff x="3732950" y="1292875"/>
            <a:chExt cx="7991970" cy="4701013"/>
          </a:xfrm>
        </p:grpSpPr>
        <p:grpSp>
          <p:nvGrpSpPr>
            <p:cNvPr id="116" name="Shape 116"/>
            <p:cNvGrpSpPr/>
            <p:nvPr/>
          </p:nvGrpSpPr>
          <p:grpSpPr>
            <a:xfrm>
              <a:off x="5821907" y="1394398"/>
              <a:ext cx="1758665" cy="1758658"/>
              <a:chOff x="605925" y="1320675"/>
              <a:chExt cx="1836150" cy="1836143"/>
            </a:xfrm>
          </p:grpSpPr>
          <p:pic>
            <p:nvPicPr>
              <p:cNvPr id="117" name="Shape 117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605925" y="1320675"/>
                <a:ext cx="1836150" cy="1836143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18" name="Shape 118"/>
              <p:cNvSpPr txBox="1"/>
              <p:nvPr/>
            </p:nvSpPr>
            <p:spPr>
              <a:xfrm>
                <a:off x="918863" y="1764600"/>
                <a:ext cx="1240200" cy="948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68569" tIns="68569" rIns="68569" bIns="68569" anchor="ctr" anchorCtr="0">
                <a:noAutofit/>
              </a:bodyPr>
              <a:lstStyle/>
              <a:p>
                <a:pPr algn="ctr"/>
                <a:r>
                  <a:rPr lang="es" sz="2700" b="1" dirty="0">
                    <a:solidFill>
                      <a:srgbClr val="1EF2BD"/>
                    </a:solidFill>
                    <a:latin typeface="Quicksand"/>
                    <a:ea typeface="Quicksand"/>
                    <a:cs typeface="Quicksand"/>
                    <a:sym typeface="Quicksand"/>
                  </a:rPr>
                  <a:t>85%</a:t>
                </a:r>
              </a:p>
            </p:txBody>
          </p:sp>
        </p:grpSp>
        <p:grpSp>
          <p:nvGrpSpPr>
            <p:cNvPr id="119" name="Shape 119"/>
            <p:cNvGrpSpPr/>
            <p:nvPr/>
          </p:nvGrpSpPr>
          <p:grpSpPr>
            <a:xfrm>
              <a:off x="9966255" y="1394400"/>
              <a:ext cx="1758665" cy="1758658"/>
              <a:chOff x="5811270" y="2152407"/>
              <a:chExt cx="1836150" cy="1836143"/>
            </a:xfrm>
          </p:grpSpPr>
          <p:pic>
            <p:nvPicPr>
              <p:cNvPr id="120" name="Shape 120"/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>
                <a:off x="5811270" y="2152407"/>
                <a:ext cx="1836150" cy="1836143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21" name="Shape 121"/>
              <p:cNvSpPr txBox="1"/>
              <p:nvPr/>
            </p:nvSpPr>
            <p:spPr>
              <a:xfrm>
                <a:off x="6109238" y="2596338"/>
                <a:ext cx="1240200" cy="948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68569" tIns="68569" rIns="68569" bIns="68569" anchor="ctr" anchorCtr="0">
                <a:noAutofit/>
              </a:bodyPr>
              <a:lstStyle/>
              <a:p>
                <a:pPr algn="ctr"/>
                <a:r>
                  <a:rPr lang="es" sz="2700" b="1" dirty="0">
                    <a:solidFill>
                      <a:srgbClr val="1EF2BD"/>
                    </a:solidFill>
                    <a:latin typeface="Quicksand"/>
                    <a:ea typeface="Quicksand"/>
                    <a:cs typeface="Quicksand"/>
                    <a:sym typeface="Quicksand"/>
                  </a:rPr>
                  <a:t>58%</a:t>
                </a:r>
              </a:p>
            </p:txBody>
          </p:sp>
        </p:grpSp>
        <p:grpSp>
          <p:nvGrpSpPr>
            <p:cNvPr id="122" name="Shape 122"/>
            <p:cNvGrpSpPr/>
            <p:nvPr/>
          </p:nvGrpSpPr>
          <p:grpSpPr>
            <a:xfrm>
              <a:off x="5821904" y="4032187"/>
              <a:ext cx="1758665" cy="1758658"/>
              <a:chOff x="7907031" y="2152407"/>
              <a:chExt cx="1836150" cy="1836143"/>
            </a:xfrm>
          </p:grpSpPr>
          <p:pic>
            <p:nvPicPr>
              <p:cNvPr id="123" name="Shape 123"/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7907031" y="2152407"/>
                <a:ext cx="1836150" cy="1836143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24" name="Shape 124"/>
              <p:cNvSpPr txBox="1"/>
              <p:nvPr/>
            </p:nvSpPr>
            <p:spPr>
              <a:xfrm>
                <a:off x="8204988" y="2596313"/>
                <a:ext cx="1240200" cy="948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68569" tIns="68569" rIns="68569" bIns="68569" anchor="ctr" anchorCtr="0">
                <a:noAutofit/>
              </a:bodyPr>
              <a:lstStyle/>
              <a:p>
                <a:pPr algn="ctr"/>
                <a:r>
                  <a:rPr lang="es" sz="2700" b="1">
                    <a:solidFill>
                      <a:srgbClr val="1EF2BD"/>
                    </a:solidFill>
                    <a:latin typeface="Quicksand"/>
                    <a:ea typeface="Quicksand"/>
                    <a:cs typeface="Quicksand"/>
                    <a:sym typeface="Quicksand"/>
                  </a:rPr>
                  <a:t>30%</a:t>
                </a:r>
              </a:p>
            </p:txBody>
          </p:sp>
        </p:grpSp>
        <p:grpSp>
          <p:nvGrpSpPr>
            <p:cNvPr id="125" name="Shape 125"/>
            <p:cNvGrpSpPr/>
            <p:nvPr/>
          </p:nvGrpSpPr>
          <p:grpSpPr>
            <a:xfrm>
              <a:off x="9989942" y="4055878"/>
              <a:ext cx="1711291" cy="1711283"/>
              <a:chOff x="10002786" y="2177139"/>
              <a:chExt cx="1786689" cy="1786680"/>
            </a:xfrm>
          </p:grpSpPr>
          <p:pic>
            <p:nvPicPr>
              <p:cNvPr id="126" name="Shape 126"/>
              <p:cNvPicPr preferRelativeResize="0"/>
              <p:nvPr/>
            </p:nvPicPr>
            <p:blipFill>
              <a:blip r:embed="rId6">
                <a:alphaModFix/>
              </a:blip>
              <a:stretch>
                <a:fillRect/>
              </a:stretch>
            </p:blipFill>
            <p:spPr>
              <a:xfrm>
                <a:off x="10002786" y="2177139"/>
                <a:ext cx="1786689" cy="178668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27" name="Shape 127"/>
              <p:cNvSpPr txBox="1"/>
              <p:nvPr/>
            </p:nvSpPr>
            <p:spPr>
              <a:xfrm>
                <a:off x="10300738" y="2596338"/>
                <a:ext cx="1240200" cy="948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68569" tIns="68569" rIns="68569" bIns="68569" anchor="ctr" anchorCtr="0">
                <a:noAutofit/>
              </a:bodyPr>
              <a:lstStyle/>
              <a:p>
                <a:pPr algn="ctr"/>
                <a:r>
                  <a:rPr lang="es" sz="2700" b="1">
                    <a:solidFill>
                      <a:srgbClr val="1EF2BD"/>
                    </a:solidFill>
                    <a:latin typeface="Quicksand"/>
                    <a:ea typeface="Quicksand"/>
                    <a:cs typeface="Quicksand"/>
                    <a:sym typeface="Quicksand"/>
                  </a:rPr>
                  <a:t>50%</a:t>
                </a:r>
              </a:p>
            </p:txBody>
          </p:sp>
        </p:grpSp>
        <p:sp>
          <p:nvSpPr>
            <p:cNvPr id="128" name="Shape 128"/>
            <p:cNvSpPr txBox="1"/>
            <p:nvPr/>
          </p:nvSpPr>
          <p:spPr>
            <a:xfrm>
              <a:off x="3889250" y="1825075"/>
              <a:ext cx="1602300" cy="8973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68569" tIns="68569" rIns="68569" bIns="68569" anchor="t" anchorCtr="0">
              <a:noAutofit/>
            </a:bodyPr>
            <a:lstStyle/>
            <a:p>
              <a:pPr algn="r"/>
              <a:r>
                <a:rPr lang="es" sz="1351">
                  <a:solidFill>
                    <a:srgbClr val="999999"/>
                  </a:solidFill>
                  <a:latin typeface="Raleway"/>
                  <a:ea typeface="Raleway"/>
                  <a:cs typeface="Raleway"/>
                  <a:sym typeface="Raleway"/>
                </a:rPr>
                <a:t>Documentos sin utilizar</a:t>
              </a:r>
            </a:p>
          </p:txBody>
        </p:sp>
        <p:sp>
          <p:nvSpPr>
            <p:cNvPr id="129" name="Shape 129"/>
            <p:cNvSpPr txBox="1"/>
            <p:nvPr/>
          </p:nvSpPr>
          <p:spPr>
            <a:xfrm>
              <a:off x="3732950" y="4462875"/>
              <a:ext cx="1758600" cy="8973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68569" tIns="68569" rIns="68569" bIns="68569" anchor="t" anchorCtr="0">
              <a:noAutofit/>
            </a:bodyPr>
            <a:lstStyle/>
            <a:p>
              <a:pPr algn="r"/>
              <a:r>
                <a:rPr lang="es" sz="1351" dirty="0">
                  <a:solidFill>
                    <a:srgbClr val="999999"/>
                  </a:solidFill>
                  <a:latin typeface="Raleway"/>
                  <a:ea typeface="Raleway"/>
                  <a:cs typeface="Raleway"/>
                  <a:sym typeface="Raleway"/>
                </a:rPr>
                <a:t>Inversión de Tiempo en búsqueda</a:t>
              </a:r>
            </a:p>
          </p:txBody>
        </p:sp>
        <p:cxnSp>
          <p:nvCxnSpPr>
            <p:cNvPr id="130" name="Shape 130"/>
            <p:cNvCxnSpPr/>
            <p:nvPr/>
          </p:nvCxnSpPr>
          <p:spPr>
            <a:xfrm>
              <a:off x="5689725" y="1292875"/>
              <a:ext cx="0" cy="1961700"/>
            </a:xfrm>
            <a:prstGeom prst="straightConnector1">
              <a:avLst/>
            </a:prstGeom>
            <a:noFill/>
            <a:ln w="19050" cap="flat" cmpd="sng">
              <a:solidFill>
                <a:srgbClr val="1EF2BD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31" name="Shape 131"/>
            <p:cNvCxnSpPr/>
            <p:nvPr/>
          </p:nvCxnSpPr>
          <p:spPr>
            <a:xfrm>
              <a:off x="5689725" y="3930663"/>
              <a:ext cx="0" cy="1961700"/>
            </a:xfrm>
            <a:prstGeom prst="straightConnector1">
              <a:avLst/>
            </a:prstGeom>
            <a:noFill/>
            <a:ln w="19050" cap="flat" cmpd="sng">
              <a:solidFill>
                <a:srgbClr val="1EF2BD"/>
              </a:solidFill>
              <a:prstDash val="solid"/>
              <a:round/>
              <a:headEnd type="none" w="lg" len="lg"/>
              <a:tailEnd type="none" w="lg" len="lg"/>
            </a:ln>
          </p:spPr>
        </p:cxnSp>
        <p:sp>
          <p:nvSpPr>
            <p:cNvPr id="132" name="Shape 132"/>
            <p:cNvSpPr txBox="1"/>
            <p:nvPr/>
          </p:nvSpPr>
          <p:spPr>
            <a:xfrm>
              <a:off x="8032425" y="1926600"/>
              <a:ext cx="1602300" cy="8973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68569" tIns="68569" rIns="68569" bIns="68569" anchor="t" anchorCtr="0">
              <a:noAutofit/>
            </a:bodyPr>
            <a:lstStyle/>
            <a:p>
              <a:pPr algn="r">
                <a:buClr>
                  <a:schemeClr val="dk1"/>
                </a:buClr>
                <a:buSzPts val="1100"/>
              </a:pPr>
              <a:r>
                <a:rPr lang="es" sz="1351" dirty="0">
                  <a:solidFill>
                    <a:srgbClr val="999999"/>
                  </a:solidFill>
                  <a:latin typeface="Raleway"/>
                  <a:ea typeface="Raleway"/>
                  <a:cs typeface="Raleway"/>
                  <a:sym typeface="Raleway"/>
                </a:rPr>
                <a:t>Gestión de documentos</a:t>
              </a:r>
            </a:p>
            <a:p>
              <a:pPr algn="r">
                <a:buClr>
                  <a:schemeClr val="dk1"/>
                </a:buClr>
                <a:buSzPts val="1100"/>
              </a:pPr>
              <a:r>
                <a:rPr lang="es" sz="1351" dirty="0">
                  <a:solidFill>
                    <a:srgbClr val="999999"/>
                  </a:solidFill>
                  <a:latin typeface="Raleway"/>
                  <a:ea typeface="Raleway"/>
                  <a:cs typeface="Raleway"/>
                  <a:sym typeface="Raleway"/>
                </a:rPr>
                <a:t>impresos</a:t>
              </a:r>
            </a:p>
            <a:p>
              <a:pPr algn="r"/>
              <a:endParaRPr sz="1351" dirty="0">
                <a:solidFill>
                  <a:srgbClr val="999999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33" name="Shape 133"/>
            <p:cNvSpPr txBox="1"/>
            <p:nvPr/>
          </p:nvSpPr>
          <p:spPr>
            <a:xfrm>
              <a:off x="7876125" y="4564400"/>
              <a:ext cx="1758600" cy="8973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68569" tIns="68569" rIns="68569" bIns="68569" anchor="t" anchorCtr="0">
              <a:noAutofit/>
            </a:bodyPr>
            <a:lstStyle/>
            <a:p>
              <a:pPr algn="r"/>
              <a:r>
                <a:rPr lang="es" sz="1351">
                  <a:solidFill>
                    <a:srgbClr val="999999"/>
                  </a:solidFill>
                  <a:latin typeface="Raleway"/>
                  <a:ea typeface="Raleway"/>
                  <a:cs typeface="Raleway"/>
                  <a:sym typeface="Raleway"/>
                </a:rPr>
                <a:t>Documentos Duplicados</a:t>
              </a:r>
            </a:p>
          </p:txBody>
        </p:sp>
        <p:cxnSp>
          <p:nvCxnSpPr>
            <p:cNvPr id="134" name="Shape 134"/>
            <p:cNvCxnSpPr/>
            <p:nvPr/>
          </p:nvCxnSpPr>
          <p:spPr>
            <a:xfrm>
              <a:off x="9832900" y="1394400"/>
              <a:ext cx="0" cy="1961700"/>
            </a:xfrm>
            <a:prstGeom prst="straightConnector1">
              <a:avLst/>
            </a:prstGeom>
            <a:noFill/>
            <a:ln w="19050" cap="flat" cmpd="sng">
              <a:solidFill>
                <a:srgbClr val="1EF2BD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35" name="Shape 135"/>
            <p:cNvCxnSpPr/>
            <p:nvPr/>
          </p:nvCxnSpPr>
          <p:spPr>
            <a:xfrm>
              <a:off x="9832900" y="4032188"/>
              <a:ext cx="0" cy="1961700"/>
            </a:xfrm>
            <a:prstGeom prst="straightConnector1">
              <a:avLst/>
            </a:prstGeom>
            <a:noFill/>
            <a:ln w="19050" cap="flat" cmpd="sng">
              <a:solidFill>
                <a:srgbClr val="1EF2BD"/>
              </a:solidFill>
              <a:prstDash val="solid"/>
              <a:round/>
              <a:headEnd type="none" w="lg" len="lg"/>
              <a:tailEnd type="none" w="lg" len="lg"/>
            </a:ln>
          </p:spPr>
        </p:cxnSp>
      </p:grpSp>
      <p:grpSp>
        <p:nvGrpSpPr>
          <p:cNvPr id="136" name="Shape 136"/>
          <p:cNvGrpSpPr/>
          <p:nvPr/>
        </p:nvGrpSpPr>
        <p:grpSpPr>
          <a:xfrm>
            <a:off x="701150" y="1814969"/>
            <a:ext cx="883700" cy="883700"/>
            <a:chOff x="720600" y="1276925"/>
            <a:chExt cx="1606800" cy="1606800"/>
          </a:xfrm>
        </p:grpSpPr>
        <p:sp>
          <p:nvSpPr>
            <p:cNvPr id="137" name="Shape 137"/>
            <p:cNvSpPr/>
            <p:nvPr/>
          </p:nvSpPr>
          <p:spPr>
            <a:xfrm>
              <a:off x="720600" y="1276925"/>
              <a:ext cx="1606800" cy="1606800"/>
            </a:xfrm>
            <a:prstGeom prst="ellipse">
              <a:avLst/>
            </a:prstGeom>
            <a:noFill/>
            <a:ln w="19050" cap="flat" cmpd="sng">
              <a:solidFill>
                <a:srgbClr val="1EF2BD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68569" tIns="68569" rIns="68569" bIns="68569" anchor="ctr" anchorCtr="0">
              <a:noAutofit/>
            </a:bodyPr>
            <a:lstStyle/>
            <a:p>
              <a:endParaRPr sz="1051"/>
            </a:p>
          </p:txBody>
        </p:sp>
        <p:grpSp>
          <p:nvGrpSpPr>
            <p:cNvPr id="138" name="Shape 138"/>
            <p:cNvGrpSpPr/>
            <p:nvPr/>
          </p:nvGrpSpPr>
          <p:grpSpPr>
            <a:xfrm>
              <a:off x="1082063" y="1621248"/>
              <a:ext cx="883693" cy="918158"/>
              <a:chOff x="7326225" y="1205175"/>
              <a:chExt cx="1477500" cy="1535125"/>
            </a:xfrm>
          </p:grpSpPr>
          <p:cxnSp>
            <p:nvCxnSpPr>
              <p:cNvPr id="139" name="Shape 139"/>
              <p:cNvCxnSpPr/>
              <p:nvPr/>
            </p:nvCxnSpPr>
            <p:spPr>
              <a:xfrm>
                <a:off x="7326225" y="1506475"/>
                <a:ext cx="1477500" cy="875400"/>
              </a:xfrm>
              <a:prstGeom prst="bentConnector3">
                <a:avLst>
                  <a:gd name="adj1" fmla="val 50000"/>
                </a:avLst>
              </a:prstGeom>
              <a:noFill/>
              <a:ln w="19050" cap="flat" cmpd="sng">
                <a:solidFill>
                  <a:srgbClr val="1EF2BD"/>
                </a:solidFill>
                <a:prstDash val="solid"/>
                <a:round/>
                <a:headEnd type="oval" w="lg" len="lg"/>
                <a:tailEnd type="oval" w="lg" len="lg"/>
              </a:ln>
            </p:spPr>
          </p:cxnSp>
          <p:cxnSp>
            <p:nvCxnSpPr>
              <p:cNvPr id="140" name="Shape 140"/>
              <p:cNvCxnSpPr/>
              <p:nvPr/>
            </p:nvCxnSpPr>
            <p:spPr>
              <a:xfrm rot="-5400000" flipH="1">
                <a:off x="7951625" y="1642125"/>
                <a:ext cx="875400" cy="1500"/>
              </a:xfrm>
              <a:prstGeom prst="bentConnector3">
                <a:avLst>
                  <a:gd name="adj1" fmla="val 50000"/>
                </a:avLst>
              </a:prstGeom>
              <a:noFill/>
              <a:ln w="19050" cap="flat" cmpd="sng">
                <a:solidFill>
                  <a:srgbClr val="1EF2BD"/>
                </a:solidFill>
                <a:prstDash val="solid"/>
                <a:round/>
                <a:headEnd type="oval" w="lg" len="lg"/>
                <a:tailEnd type="oval" w="lg" len="lg"/>
              </a:ln>
            </p:spPr>
          </p:cxnSp>
          <p:cxnSp>
            <p:nvCxnSpPr>
              <p:cNvPr id="141" name="Shape 141"/>
              <p:cNvCxnSpPr/>
              <p:nvPr/>
            </p:nvCxnSpPr>
            <p:spPr>
              <a:xfrm rot="-5400000" flipH="1">
                <a:off x="7254837" y="2249050"/>
                <a:ext cx="981000" cy="1500"/>
              </a:xfrm>
              <a:prstGeom prst="bentConnector3">
                <a:avLst>
                  <a:gd name="adj1" fmla="val 50000"/>
                </a:avLst>
              </a:prstGeom>
              <a:noFill/>
              <a:ln w="19050" cap="flat" cmpd="sng">
                <a:solidFill>
                  <a:srgbClr val="1EF2BD"/>
                </a:solidFill>
                <a:prstDash val="solid"/>
                <a:round/>
                <a:headEnd type="oval" w="lg" len="lg"/>
                <a:tailEnd type="oval" w="lg" len="lg"/>
              </a:ln>
            </p:spPr>
          </p:cxnSp>
          <p:cxnSp>
            <p:nvCxnSpPr>
              <p:cNvPr id="142" name="Shape 142"/>
              <p:cNvCxnSpPr/>
              <p:nvPr/>
            </p:nvCxnSpPr>
            <p:spPr>
              <a:xfrm>
                <a:off x="7340600" y="1233875"/>
                <a:ext cx="7749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1EF2BD"/>
                </a:solidFill>
                <a:prstDash val="solid"/>
                <a:round/>
                <a:headEnd type="oval" w="lg" len="lg"/>
                <a:tailEnd type="oval" w="lg" len="lg"/>
              </a:ln>
            </p:spPr>
          </p:cxnSp>
          <p:cxnSp>
            <p:nvCxnSpPr>
              <p:cNvPr id="143" name="Shape 143"/>
              <p:cNvCxnSpPr/>
              <p:nvPr/>
            </p:nvCxnSpPr>
            <p:spPr>
              <a:xfrm>
                <a:off x="8000825" y="2720575"/>
                <a:ext cx="7749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1EF2BD"/>
                </a:solidFill>
                <a:prstDash val="solid"/>
                <a:round/>
                <a:headEnd type="oval" w="lg" len="lg"/>
                <a:tailEnd type="oval" w="lg" len="lg"/>
              </a:ln>
            </p:spPr>
          </p:cxnSp>
        </p:grpSp>
        <p:cxnSp>
          <p:nvCxnSpPr>
            <p:cNvPr id="144" name="Shape 144"/>
            <p:cNvCxnSpPr/>
            <p:nvPr/>
          </p:nvCxnSpPr>
          <p:spPr>
            <a:xfrm>
              <a:off x="1816875" y="1879500"/>
              <a:ext cx="486600" cy="0"/>
            </a:xfrm>
            <a:prstGeom prst="straightConnector1">
              <a:avLst/>
            </a:prstGeom>
            <a:noFill/>
            <a:ln w="19050" cap="flat" cmpd="sng">
              <a:solidFill>
                <a:srgbClr val="1EF2BD"/>
              </a:solidFill>
              <a:prstDash val="solid"/>
              <a:round/>
              <a:headEnd type="oval" w="lg" len="lg"/>
              <a:tailEnd type="none" w="lg" len="lg"/>
            </a:ln>
          </p:spPr>
        </p:cxnSp>
        <p:cxnSp>
          <p:nvCxnSpPr>
            <p:cNvPr id="145" name="Shape 145"/>
            <p:cNvCxnSpPr/>
            <p:nvPr/>
          </p:nvCxnSpPr>
          <p:spPr>
            <a:xfrm rot="10800000">
              <a:off x="734075" y="2213936"/>
              <a:ext cx="456000" cy="0"/>
            </a:xfrm>
            <a:prstGeom prst="straightConnector1">
              <a:avLst/>
            </a:prstGeom>
            <a:noFill/>
            <a:ln w="19050" cap="flat" cmpd="sng">
              <a:solidFill>
                <a:srgbClr val="1EF2BD"/>
              </a:solidFill>
              <a:prstDash val="solid"/>
              <a:round/>
              <a:headEnd type="oval" w="lg" len="lg"/>
              <a:tailEnd type="none" w="lg" len="lg"/>
            </a:ln>
          </p:spPr>
        </p:cxnSp>
      </p:grpSp>
      <p:pic>
        <p:nvPicPr>
          <p:cNvPr id="146" name="Shape 146"/>
          <p:cNvPicPr preferRelativeResize="0"/>
          <p:nvPr/>
        </p:nvPicPr>
        <p:blipFill rotWithShape="1">
          <a:blip r:embed="rId7">
            <a:alphaModFix/>
          </a:blip>
          <a:srcRect l="42561"/>
          <a:stretch/>
        </p:blipFill>
        <p:spPr>
          <a:xfrm>
            <a:off x="14288" y="3895051"/>
            <a:ext cx="764851" cy="18292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Shape 14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556645" y="3052387"/>
            <a:ext cx="1128844" cy="27309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92859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Shape 81"/>
          <p:cNvPicPr preferRelativeResize="0"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97" b="36010"/>
          <a:stretch/>
        </p:blipFill>
        <p:spPr>
          <a:xfrm>
            <a:off x="5135969" y="1800649"/>
            <a:ext cx="3001268" cy="1276255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Shape 8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5400000">
            <a:off x="8401990" y="3389101"/>
            <a:ext cx="552327" cy="798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Shape 85"/>
          <p:cNvSpPr txBox="1"/>
          <p:nvPr/>
        </p:nvSpPr>
        <p:spPr>
          <a:xfrm>
            <a:off x="5150419" y="3200551"/>
            <a:ext cx="2793956" cy="139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/>
            <a:r>
              <a:rPr lang="es" sz="1333" dirty="0">
                <a:latin typeface="Calibri" panose="020F0502020204030204" pitchFamily="34" charset="0"/>
                <a:cs typeface="Calibri" panose="020F0502020204030204" pitchFamily="34" charset="0"/>
                <a:sym typeface="Quicksand"/>
              </a:rPr>
              <a:t>. 554K alumnos entre 2016 y 2018 sólo en región metropolitana</a:t>
            </a:r>
          </a:p>
          <a:p>
            <a:pPr algn="just"/>
            <a:endParaRPr lang="es" sz="1333" dirty="0">
              <a:latin typeface="Calibri" panose="020F0502020204030204" pitchFamily="34" charset="0"/>
              <a:cs typeface="Calibri" panose="020F0502020204030204" pitchFamily="34" charset="0"/>
              <a:sym typeface="Quicksand"/>
            </a:endParaRPr>
          </a:p>
          <a:p>
            <a:pPr algn="just"/>
            <a:r>
              <a:rPr lang="es" sz="1333" dirty="0">
                <a:latin typeface="Calibri" panose="020F0502020204030204" pitchFamily="34" charset="0"/>
                <a:cs typeface="Calibri" panose="020F0502020204030204" pitchFamily="34" charset="0"/>
                <a:sym typeface="Quicksand"/>
              </a:rPr>
              <a:t>. Cero Papel</a:t>
            </a:r>
          </a:p>
          <a:p>
            <a:pPr algn="just"/>
            <a:endParaRPr sz="1100" dirty="0">
              <a:latin typeface="Calibri" panose="020F0502020204030204" pitchFamily="34" charset="0"/>
              <a:ea typeface="Quicksand"/>
              <a:cs typeface="Calibri" panose="020F0502020204030204" pitchFamily="34" charset="0"/>
              <a:sym typeface="Quicksand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05" t="9079" r="15419" b="6339"/>
          <a:stretch/>
        </p:blipFill>
        <p:spPr>
          <a:xfrm>
            <a:off x="1" y="1800649"/>
            <a:ext cx="4219459" cy="3376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110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Shape 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8401990" y="3389101"/>
            <a:ext cx="552327" cy="798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Shape 85"/>
          <p:cNvSpPr txBox="1"/>
          <p:nvPr/>
        </p:nvSpPr>
        <p:spPr>
          <a:xfrm>
            <a:off x="5157496" y="3454842"/>
            <a:ext cx="3116003" cy="139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/>
            <a:r>
              <a:rPr lang="es" sz="1100" b="1" dirty="0">
                <a:solidFill>
                  <a:schemeClr val="dk1"/>
                </a:solidFill>
                <a:highlight>
                  <a:srgbClr val="FFFFFF"/>
                </a:highlight>
                <a:latin typeface="Calibri" panose="020F0502020204030204" pitchFamily="34" charset="0"/>
                <a:ea typeface="Quicksand"/>
                <a:cs typeface="Calibri" panose="020F0502020204030204" pitchFamily="34" charset="0"/>
                <a:sym typeface="Quicksand"/>
              </a:rPr>
              <a:t>. 80 ciudadanos por hora en cada punto</a:t>
            </a:r>
          </a:p>
          <a:p>
            <a:pPr algn="just"/>
            <a:endParaRPr lang="es" sz="1100" b="1" dirty="0">
              <a:solidFill>
                <a:schemeClr val="dk1"/>
              </a:solidFill>
              <a:highlight>
                <a:srgbClr val="FFFFFF"/>
              </a:highlight>
              <a:latin typeface="Calibri" panose="020F0502020204030204" pitchFamily="34" charset="0"/>
              <a:ea typeface="Quicksand"/>
              <a:cs typeface="Calibri" panose="020F0502020204030204" pitchFamily="34" charset="0"/>
              <a:sym typeface="Quicksand"/>
            </a:endParaRPr>
          </a:p>
          <a:p>
            <a:pPr algn="just"/>
            <a:r>
              <a:rPr lang="es" sz="1100" b="1" dirty="0">
                <a:solidFill>
                  <a:schemeClr val="dk1"/>
                </a:solidFill>
                <a:highlight>
                  <a:srgbClr val="FFFFFF"/>
                </a:highlight>
                <a:latin typeface="Calibri" panose="020F0502020204030204" pitchFamily="34" charset="0"/>
                <a:ea typeface="Quicksand"/>
                <a:cs typeface="Calibri" panose="020F0502020204030204" pitchFamily="34" charset="0"/>
                <a:sym typeface="Quicksand"/>
              </a:rPr>
              <a:t>. Cero Papel</a:t>
            </a:r>
          </a:p>
          <a:p>
            <a:pPr algn="just"/>
            <a:endParaRPr sz="1100" dirty="0">
              <a:latin typeface="Calibri" panose="020F0502020204030204" pitchFamily="34" charset="0"/>
              <a:ea typeface="Quicksand"/>
              <a:cs typeface="Calibri" panose="020F0502020204030204" pitchFamily="34" charset="0"/>
              <a:sym typeface="Quicksand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5261" y="2157543"/>
            <a:ext cx="3575732" cy="751691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490" b="6668"/>
          <a:stretch/>
        </p:blipFill>
        <p:spPr>
          <a:xfrm>
            <a:off x="0" y="1630396"/>
            <a:ext cx="4425252" cy="3648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1507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Shape 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8401990" y="3389101"/>
            <a:ext cx="552327" cy="798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Shape 85"/>
          <p:cNvSpPr txBox="1"/>
          <p:nvPr/>
        </p:nvSpPr>
        <p:spPr>
          <a:xfrm>
            <a:off x="5157496" y="3454842"/>
            <a:ext cx="3116003" cy="139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/>
            <a:r>
              <a:rPr lang="es" sz="1333" dirty="0">
                <a:solidFill>
                  <a:schemeClr val="dk1"/>
                </a:solidFill>
                <a:highlight>
                  <a:srgbClr val="FFFFFF"/>
                </a:highlight>
                <a:latin typeface="Calibri" panose="020F0502020204030204" pitchFamily="34" charset="0"/>
                <a:ea typeface="Quicksand"/>
                <a:cs typeface="Calibri" panose="020F0502020204030204" pitchFamily="34" charset="0"/>
                <a:sym typeface="Quicksand"/>
              </a:rPr>
              <a:t>. 3K Puntos</a:t>
            </a:r>
          </a:p>
          <a:p>
            <a:pPr algn="just"/>
            <a:endParaRPr lang="es" sz="1333" dirty="0">
              <a:solidFill>
                <a:schemeClr val="dk1"/>
              </a:solidFill>
              <a:highlight>
                <a:srgbClr val="FFFFFF"/>
              </a:highlight>
              <a:latin typeface="Calibri" panose="020F0502020204030204" pitchFamily="34" charset="0"/>
              <a:ea typeface="Quicksand"/>
              <a:cs typeface="Calibri" panose="020F0502020204030204" pitchFamily="34" charset="0"/>
              <a:sym typeface="Quicksand"/>
            </a:endParaRPr>
          </a:p>
          <a:p>
            <a:pPr algn="just"/>
            <a:r>
              <a:rPr lang="es" sz="1333" dirty="0">
                <a:solidFill>
                  <a:schemeClr val="dk1"/>
                </a:solidFill>
                <a:highlight>
                  <a:srgbClr val="FFFFFF"/>
                </a:highlight>
                <a:latin typeface="Calibri" panose="020F0502020204030204" pitchFamily="34" charset="0"/>
                <a:ea typeface="Quicksand"/>
                <a:cs typeface="Calibri" panose="020F0502020204030204" pitchFamily="34" charset="0"/>
                <a:sym typeface="Quicksand"/>
              </a:rPr>
              <a:t>. Cero Papel</a:t>
            </a:r>
          </a:p>
          <a:p>
            <a:pPr algn="just"/>
            <a:endParaRPr lang="es" sz="1333" dirty="0">
              <a:solidFill>
                <a:schemeClr val="dk1"/>
              </a:solidFill>
              <a:highlight>
                <a:srgbClr val="FFFFFF"/>
              </a:highlight>
              <a:latin typeface="Calibri" panose="020F0502020204030204" pitchFamily="34" charset="0"/>
              <a:ea typeface="Quicksand"/>
              <a:cs typeface="Calibri" panose="020F0502020204030204" pitchFamily="34" charset="0"/>
              <a:sym typeface="Quicksand"/>
            </a:endParaRPr>
          </a:p>
          <a:p>
            <a:pPr algn="just"/>
            <a:r>
              <a:rPr lang="es" sz="1333" dirty="0">
                <a:solidFill>
                  <a:schemeClr val="dk1"/>
                </a:solidFill>
                <a:highlight>
                  <a:srgbClr val="FFFFFF"/>
                </a:highlight>
                <a:latin typeface="Calibri" panose="020F0502020204030204" pitchFamily="34" charset="0"/>
                <a:ea typeface="Quicksand"/>
                <a:cs typeface="Calibri" panose="020F0502020204030204" pitchFamily="34" charset="0"/>
                <a:sym typeface="Quicksand"/>
              </a:rPr>
              <a:t>. Guía de despacho electrónica</a:t>
            </a:r>
          </a:p>
          <a:p>
            <a:pPr algn="just"/>
            <a:endParaRPr sz="1333" dirty="0">
              <a:latin typeface="Calibri" panose="020F0502020204030204" pitchFamily="34" charset="0"/>
              <a:ea typeface="Quicksand"/>
              <a:cs typeface="Calibri" panose="020F0502020204030204" pitchFamily="34" charset="0"/>
              <a:sym typeface="Quicksand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8563" y="1948874"/>
            <a:ext cx="3214936" cy="120396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41" t="20187" b="4550"/>
          <a:stretch/>
        </p:blipFill>
        <p:spPr>
          <a:xfrm>
            <a:off x="0" y="1793546"/>
            <a:ext cx="4365883" cy="3270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4992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Shape 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8401990" y="3389101"/>
            <a:ext cx="552327" cy="798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Shape 85"/>
          <p:cNvSpPr txBox="1"/>
          <p:nvPr/>
        </p:nvSpPr>
        <p:spPr>
          <a:xfrm>
            <a:off x="5157496" y="3454842"/>
            <a:ext cx="3116003" cy="139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/>
            <a:r>
              <a:rPr lang="es" sz="1333" dirty="0">
                <a:solidFill>
                  <a:schemeClr val="dk1"/>
                </a:solidFill>
                <a:highlight>
                  <a:srgbClr val="FFFFFF"/>
                </a:highlight>
                <a:latin typeface="Calibri" panose="020F0502020204030204" pitchFamily="34" charset="0"/>
                <a:ea typeface="Quicksand"/>
                <a:cs typeface="Calibri" panose="020F0502020204030204" pitchFamily="34" charset="0"/>
                <a:sym typeface="Quicksand"/>
              </a:rPr>
              <a:t>. Check in</a:t>
            </a:r>
          </a:p>
          <a:p>
            <a:pPr algn="just"/>
            <a:endParaRPr lang="es" sz="1333" dirty="0">
              <a:solidFill>
                <a:schemeClr val="dk1"/>
              </a:solidFill>
              <a:highlight>
                <a:srgbClr val="FFFFFF"/>
              </a:highlight>
              <a:latin typeface="Calibri" panose="020F0502020204030204" pitchFamily="34" charset="0"/>
              <a:ea typeface="Quicksand"/>
              <a:cs typeface="Calibri" panose="020F0502020204030204" pitchFamily="34" charset="0"/>
              <a:sym typeface="Quicksand"/>
            </a:endParaRPr>
          </a:p>
          <a:p>
            <a:pPr algn="just"/>
            <a:r>
              <a:rPr lang="es" sz="1333" dirty="0">
                <a:solidFill>
                  <a:schemeClr val="dk1"/>
                </a:solidFill>
                <a:highlight>
                  <a:srgbClr val="FFFFFF"/>
                </a:highlight>
                <a:latin typeface="Calibri" panose="020F0502020204030204" pitchFamily="34" charset="0"/>
                <a:ea typeface="Quicksand"/>
                <a:cs typeface="Calibri" panose="020F0502020204030204" pitchFamily="34" charset="0"/>
                <a:sym typeface="Quicksand"/>
              </a:rPr>
              <a:t>. Cero Papel</a:t>
            </a:r>
          </a:p>
          <a:p>
            <a:pPr algn="just"/>
            <a:endParaRPr lang="es" sz="1333" dirty="0">
              <a:solidFill>
                <a:schemeClr val="dk1"/>
              </a:solidFill>
              <a:highlight>
                <a:srgbClr val="FFFFFF"/>
              </a:highlight>
              <a:latin typeface="Calibri" panose="020F0502020204030204" pitchFamily="34" charset="0"/>
              <a:ea typeface="Quicksand"/>
              <a:cs typeface="Calibri" panose="020F0502020204030204" pitchFamily="34" charset="0"/>
              <a:sym typeface="Quicksand"/>
            </a:endParaRPr>
          </a:p>
          <a:p>
            <a:pPr algn="just"/>
            <a:r>
              <a:rPr lang="es" sz="1333" dirty="0">
                <a:solidFill>
                  <a:schemeClr val="dk1"/>
                </a:solidFill>
                <a:highlight>
                  <a:srgbClr val="FFFFFF"/>
                </a:highlight>
                <a:latin typeface="Calibri" panose="020F0502020204030204" pitchFamily="34" charset="0"/>
                <a:ea typeface="Quicksand"/>
                <a:cs typeface="Calibri" panose="020F0502020204030204" pitchFamily="34" charset="0"/>
                <a:sym typeface="Quicksand"/>
              </a:rPr>
              <a:t>. Digital ante notario</a:t>
            </a:r>
          </a:p>
          <a:p>
            <a:pPr algn="just"/>
            <a:endParaRPr sz="1333" dirty="0">
              <a:latin typeface="Calibri" panose="020F0502020204030204" pitchFamily="34" charset="0"/>
              <a:ea typeface="Quicksand"/>
              <a:cs typeface="Calibri" panose="020F0502020204030204" pitchFamily="34" charset="0"/>
              <a:sym typeface="Quicksand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7497" y="1736436"/>
            <a:ext cx="2887377" cy="1416403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879228"/>
            <a:ext cx="4726839" cy="3151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1972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Shape 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8401990" y="3389101"/>
            <a:ext cx="552327" cy="798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Shape 85"/>
          <p:cNvSpPr txBox="1"/>
          <p:nvPr/>
        </p:nvSpPr>
        <p:spPr>
          <a:xfrm>
            <a:off x="5157496" y="3132958"/>
            <a:ext cx="3116003" cy="139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/>
            <a:r>
              <a:rPr lang="es" sz="1333" dirty="0">
                <a:solidFill>
                  <a:schemeClr val="dk1"/>
                </a:solidFill>
                <a:highlight>
                  <a:srgbClr val="FFFFFF"/>
                </a:highlight>
                <a:latin typeface="Calibri" panose="020F0502020204030204" pitchFamily="34" charset="0"/>
                <a:ea typeface="Quicksand"/>
                <a:cs typeface="Calibri" panose="020F0502020204030204" pitchFamily="34" charset="0"/>
                <a:sym typeface="Quicksand"/>
              </a:rPr>
              <a:t>.40K puntos</a:t>
            </a:r>
          </a:p>
          <a:p>
            <a:pPr algn="just"/>
            <a:endParaRPr lang="es" sz="1333" dirty="0">
              <a:solidFill>
                <a:schemeClr val="dk1"/>
              </a:solidFill>
              <a:highlight>
                <a:srgbClr val="FFFFFF"/>
              </a:highlight>
              <a:latin typeface="Calibri" panose="020F0502020204030204" pitchFamily="34" charset="0"/>
              <a:ea typeface="Quicksand"/>
              <a:cs typeface="Calibri" panose="020F0502020204030204" pitchFamily="34" charset="0"/>
              <a:sym typeface="Quicksand"/>
            </a:endParaRPr>
          </a:p>
          <a:p>
            <a:pPr algn="just"/>
            <a:r>
              <a:rPr lang="es" sz="1333" dirty="0">
                <a:solidFill>
                  <a:schemeClr val="dk1"/>
                </a:solidFill>
                <a:highlight>
                  <a:srgbClr val="FFFFFF"/>
                </a:highlight>
                <a:latin typeface="Calibri" panose="020F0502020204030204" pitchFamily="34" charset="0"/>
                <a:ea typeface="Quicksand"/>
                <a:cs typeface="Calibri" panose="020F0502020204030204" pitchFamily="34" charset="0"/>
                <a:sym typeface="Quicksand"/>
              </a:rPr>
              <a:t>. Bonos de atención, licencias</a:t>
            </a:r>
          </a:p>
          <a:p>
            <a:pPr algn="just"/>
            <a:endParaRPr lang="es" sz="1333" dirty="0">
              <a:solidFill>
                <a:schemeClr val="dk1"/>
              </a:solidFill>
              <a:highlight>
                <a:srgbClr val="FFFFFF"/>
              </a:highlight>
              <a:latin typeface="Calibri" panose="020F0502020204030204" pitchFamily="34" charset="0"/>
              <a:ea typeface="Quicksand"/>
              <a:cs typeface="Calibri" panose="020F0502020204030204" pitchFamily="34" charset="0"/>
              <a:sym typeface="Quicksand"/>
            </a:endParaRPr>
          </a:p>
          <a:p>
            <a:pPr algn="just"/>
            <a:r>
              <a:rPr lang="es" sz="1333" dirty="0">
                <a:solidFill>
                  <a:schemeClr val="dk1"/>
                </a:solidFill>
                <a:highlight>
                  <a:srgbClr val="FFFFFF"/>
                </a:highlight>
                <a:latin typeface="Calibri" panose="020F0502020204030204" pitchFamily="34" charset="0"/>
                <a:ea typeface="Quicksand"/>
                <a:cs typeface="Calibri" panose="020F0502020204030204" pitchFamily="34" charset="0"/>
                <a:sym typeface="Quicksand"/>
              </a:rPr>
              <a:t>. Cambio total en la salud</a:t>
            </a:r>
          </a:p>
          <a:p>
            <a:pPr algn="just"/>
            <a:endParaRPr sz="1333" dirty="0">
              <a:latin typeface="Calibri" panose="020F0502020204030204" pitchFamily="34" charset="0"/>
              <a:ea typeface="Quicksand"/>
              <a:cs typeface="Calibri" panose="020F0502020204030204" pitchFamily="34" charset="0"/>
              <a:sym typeface="Quicksand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1903" y="1244915"/>
            <a:ext cx="3391596" cy="190792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87" t="5661" r="16709" b="10929"/>
          <a:stretch/>
        </p:blipFill>
        <p:spPr>
          <a:xfrm>
            <a:off x="0" y="1438835"/>
            <a:ext cx="4589929" cy="3980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95836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87</TotalTime>
  <Words>176</Words>
  <Application>Microsoft Office PowerPoint</Application>
  <PresentationFormat>Presentación en pantalla (4:3)</PresentationFormat>
  <Paragraphs>54</Paragraphs>
  <Slides>11</Slides>
  <Notes>9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Quicksand</vt:lpstr>
      <vt:lpstr>Raleway</vt:lpstr>
      <vt:lpstr>Tema de Office</vt:lpstr>
      <vt:lpstr>GESTIÓN DIGITAL Y BIOMETRÍA  Juan Salas Illanes Jorge Gutiérrez Morales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Milagros Ballon Ballon</dc:creator>
  <cp:lastModifiedBy>Peru 1</cp:lastModifiedBy>
  <cp:revision>9</cp:revision>
  <dcterms:created xsi:type="dcterms:W3CDTF">2019-11-13T15:26:14Z</dcterms:created>
  <dcterms:modified xsi:type="dcterms:W3CDTF">2019-11-20T20:41:30Z</dcterms:modified>
</cp:coreProperties>
</file>