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4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329" r:id="rId3"/>
    <p:sldId id="330" r:id="rId4"/>
    <p:sldId id="263" r:id="rId5"/>
    <p:sldId id="332" r:id="rId6"/>
    <p:sldId id="268" r:id="rId7"/>
    <p:sldId id="262" r:id="rId8"/>
    <p:sldId id="264" r:id="rId9"/>
    <p:sldId id="269" r:id="rId10"/>
    <p:sldId id="273" r:id="rId11"/>
    <p:sldId id="338" r:id="rId12"/>
    <p:sldId id="274" r:id="rId13"/>
    <p:sldId id="275" r:id="rId14"/>
    <p:sldId id="327" r:id="rId15"/>
    <p:sldId id="328" r:id="rId16"/>
    <p:sldId id="279" r:id="rId17"/>
    <p:sldId id="280" r:id="rId18"/>
    <p:sldId id="281" r:id="rId19"/>
    <p:sldId id="282" r:id="rId20"/>
    <p:sldId id="284" r:id="rId21"/>
    <p:sldId id="285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35" r:id="rId32"/>
    <p:sldId id="296" r:id="rId33"/>
    <p:sldId id="337" r:id="rId34"/>
    <p:sldId id="303" r:id="rId35"/>
    <p:sldId id="304" r:id="rId36"/>
    <p:sldId id="306" r:id="rId37"/>
    <p:sldId id="307" r:id="rId38"/>
    <p:sldId id="308" r:id="rId39"/>
    <p:sldId id="313" r:id="rId40"/>
    <p:sldId id="312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E1D9E9"/>
    <a:srgbClr val="E1E1F1"/>
    <a:srgbClr val="E1E8E9"/>
    <a:srgbClr val="D9F1EB"/>
    <a:srgbClr val="CEEEE8"/>
    <a:srgbClr val="F7FEFF"/>
    <a:srgbClr val="F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ata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ata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ata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iagrams/_rels/data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iagrams/_rels/drawing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rawing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5CC9A-C352-478B-8E7E-F40FAECFA5F5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949D0C8-3ED1-4D5A-9A3F-B08489CBF25D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La “Administración Pública”, es </a:t>
          </a:r>
          <a:r>
            <a:rPr lang="es-PE" b="1" dirty="0" smtClean="0">
              <a:latin typeface="Century Gothic" pitchFamily="34" charset="0"/>
            </a:rPr>
            <a:t>una </a:t>
          </a:r>
          <a:r>
            <a:rPr lang="es-PE" b="1" dirty="0" smtClean="0">
              <a:latin typeface="Century Gothic" pitchFamily="34" charset="0"/>
            </a:rPr>
            <a:t>gran </a:t>
          </a:r>
          <a:r>
            <a:rPr lang="es-PE" b="1" dirty="0" smtClean="0">
              <a:latin typeface="Century Gothic" pitchFamily="34" charset="0"/>
            </a:rPr>
            <a:t>organización, mediante </a:t>
          </a:r>
          <a:r>
            <a:rPr lang="es-PE" b="1" dirty="0" smtClean="0">
              <a:latin typeface="Century Gothic" pitchFamily="34" charset="0"/>
            </a:rPr>
            <a:t>la cual el </a:t>
          </a:r>
          <a:r>
            <a:rPr lang="es-PE" b="1" dirty="0" smtClean="0">
              <a:latin typeface="Century Gothic" pitchFamily="34" charset="0"/>
            </a:rPr>
            <a:t>Estado </a:t>
          </a:r>
          <a:r>
            <a:rPr lang="es-PE" b="1" dirty="0" smtClean="0">
              <a:latin typeface="Century Gothic" pitchFamily="34" charset="0"/>
            </a:rPr>
            <a:t>se acerca a los </a:t>
          </a:r>
          <a:r>
            <a:rPr lang="es-PE" b="1" dirty="0" smtClean="0">
              <a:latin typeface="Century Gothic" pitchFamily="34" charset="0"/>
            </a:rPr>
            <a:t>ciudadanos </a:t>
          </a:r>
          <a:r>
            <a:rPr lang="es-PE" b="1" dirty="0" smtClean="0">
              <a:latin typeface="Century Gothic" pitchFamily="34" charset="0"/>
            </a:rPr>
            <a:t>para atender y satisfacer sus demandas. Sus actividades han sido confiadas a funcionarios y servidores públicos, </a:t>
          </a:r>
          <a:r>
            <a:rPr lang="es-PE" b="1" dirty="0" smtClean="0">
              <a:latin typeface="Century Gothic" pitchFamily="34" charset="0"/>
            </a:rPr>
            <a:t>que por el hecho de administrar recursos públicos </a:t>
          </a:r>
          <a:r>
            <a:rPr lang="es-PE" b="1" dirty="0" smtClean="0">
              <a:latin typeface="Century Gothic" pitchFamily="34" charset="0"/>
            </a:rPr>
            <a:t>deben </a:t>
          </a:r>
          <a:r>
            <a:rPr lang="es-PE" b="1" dirty="0" smtClean="0">
              <a:latin typeface="Century Gothic" pitchFamily="34" charset="0"/>
            </a:rPr>
            <a:t>desempeñarse con</a:t>
          </a:r>
          <a:r>
            <a:rPr lang="es-PE" dirty="0" smtClean="0">
              <a:latin typeface="Century Gothic" pitchFamily="34" charset="0"/>
            </a:rPr>
            <a:t>:</a:t>
          </a:r>
          <a:endParaRPr lang="es-ES" dirty="0">
            <a:latin typeface="Century Gothic" pitchFamily="34" charset="0"/>
          </a:endParaRPr>
        </a:p>
      </dgm:t>
    </dgm:pt>
    <dgm:pt modelId="{19DE6663-3045-4082-8E5F-D29DD122D22B}" type="parTrans" cxnId="{D48745E2-54E8-4180-BB23-D5E50F0F654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2FA5599-49EF-4B60-89BE-0DBFBF40D35C}" type="sibTrans" cxnId="{D48745E2-54E8-4180-BB23-D5E50F0F654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00B9935-3749-4600-BB6A-FEE1EBC4B17F}" type="pres">
      <dgm:prSet presAssocID="{2C25CC9A-C352-478B-8E7E-F40FAECFA5F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8165D0-FE9B-4086-9349-48202FD1F3CA}" type="pres">
      <dgm:prSet presAssocID="{4949D0C8-3ED1-4D5A-9A3F-B08489CBF25D}" presName="composite" presStyleCnt="0"/>
      <dgm:spPr/>
    </dgm:pt>
    <dgm:pt modelId="{243FD6D3-C0E8-4A19-BFC7-8260BDB16AD2}" type="pres">
      <dgm:prSet presAssocID="{4949D0C8-3ED1-4D5A-9A3F-B08489CBF25D}" presName="imgShp" presStyleLbl="fgImgPlace1" presStyleIdx="0" presStyleCnt="1" custScaleX="79976" custScaleY="81671" custLinFactNeighborX="-41553" custLinFactNeighborY="-86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451DF343-E5B4-4BC8-9FDE-B98814387521}" type="pres">
      <dgm:prSet presAssocID="{4949D0C8-3ED1-4D5A-9A3F-B08489CBF25D}" presName="txShp" presStyleLbl="node1" presStyleIdx="0" presStyleCnt="1" custScaleX="137401" custScaleY="124316" custLinFactNeighborX="-2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BCC31D1-4DFC-45B2-9CB3-713E21D85492}" type="presOf" srcId="{4949D0C8-3ED1-4D5A-9A3F-B08489CBF25D}" destId="{451DF343-E5B4-4BC8-9FDE-B98814387521}" srcOrd="0" destOrd="0" presId="urn:microsoft.com/office/officeart/2005/8/layout/vList3"/>
    <dgm:cxn modelId="{D48745E2-54E8-4180-BB23-D5E50F0F654D}" srcId="{2C25CC9A-C352-478B-8E7E-F40FAECFA5F5}" destId="{4949D0C8-3ED1-4D5A-9A3F-B08489CBF25D}" srcOrd="0" destOrd="0" parTransId="{19DE6663-3045-4082-8E5F-D29DD122D22B}" sibTransId="{42FA5599-49EF-4B60-89BE-0DBFBF40D35C}"/>
    <dgm:cxn modelId="{26B34C37-D25D-4A87-9796-BFE7588DF9DB}" type="presOf" srcId="{2C25CC9A-C352-478B-8E7E-F40FAECFA5F5}" destId="{100B9935-3749-4600-BB6A-FEE1EBC4B17F}" srcOrd="0" destOrd="0" presId="urn:microsoft.com/office/officeart/2005/8/layout/vList3"/>
    <dgm:cxn modelId="{102E0FD3-5283-44CE-88F8-B9C31A3A3F23}" type="presParOf" srcId="{100B9935-3749-4600-BB6A-FEE1EBC4B17F}" destId="{B68165D0-FE9B-4086-9349-48202FD1F3CA}" srcOrd="0" destOrd="0" presId="urn:microsoft.com/office/officeart/2005/8/layout/vList3"/>
    <dgm:cxn modelId="{B4D4E190-C456-4020-B6E9-51228EA77854}" type="presParOf" srcId="{B68165D0-FE9B-4086-9349-48202FD1F3CA}" destId="{243FD6D3-C0E8-4A19-BFC7-8260BDB16AD2}" srcOrd="0" destOrd="0" presId="urn:microsoft.com/office/officeart/2005/8/layout/vList3"/>
    <dgm:cxn modelId="{F6413FAF-4EDB-4059-90F9-E64745DF6353}" type="presParOf" srcId="{B68165D0-FE9B-4086-9349-48202FD1F3CA}" destId="{451DF343-E5B4-4BC8-9FDE-B988143875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27ADD5-F395-4D88-B677-5AFA145660E2}" type="doc">
      <dgm:prSet loTypeId="urn:microsoft.com/office/officeart/2005/8/layout/list1" loCatId="list" qsTypeId="urn:microsoft.com/office/officeart/2005/8/quickstyle/simple3" qsCatId="simple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35D22D67-C0EC-4369-BE57-B88C9035C1E7}">
      <dgm:prSet custT="1"/>
      <dgm:spPr/>
      <dgm:t>
        <a:bodyPr/>
        <a:lstStyle/>
        <a:p>
          <a:pPr rtl="0"/>
          <a:r>
            <a:rPr lang="es-PE" sz="2200" dirty="0" smtClean="0"/>
            <a:t>Responsable administrativo </a:t>
          </a:r>
          <a:endParaRPr lang="es-ES" sz="2200" dirty="0"/>
        </a:p>
      </dgm:t>
    </dgm:pt>
    <dgm:pt modelId="{6686A9E6-5124-422D-81FA-5993604A53EB}" type="parTrans" cxnId="{EC9F9203-30F6-43B5-96D5-C8EFDE98C56D}">
      <dgm:prSet/>
      <dgm:spPr/>
      <dgm:t>
        <a:bodyPr/>
        <a:lstStyle/>
        <a:p>
          <a:endParaRPr lang="es-ES" sz="2200"/>
        </a:p>
      </dgm:t>
    </dgm:pt>
    <dgm:pt modelId="{ECCC554A-EE9D-4D31-8DF2-6DBB0965BCEC}" type="sibTrans" cxnId="{EC9F9203-30F6-43B5-96D5-C8EFDE98C56D}">
      <dgm:prSet/>
      <dgm:spPr/>
      <dgm:t>
        <a:bodyPr/>
        <a:lstStyle/>
        <a:p>
          <a:endParaRPr lang="es-ES" sz="2200"/>
        </a:p>
      </dgm:t>
    </dgm:pt>
    <dgm:pt modelId="{C71C90E0-493F-4CBC-880A-EDD1CBA33858}">
      <dgm:prSet custT="1"/>
      <dgm:spPr/>
      <dgm:t>
        <a:bodyPr/>
        <a:lstStyle/>
        <a:p>
          <a:pPr rtl="0"/>
          <a:r>
            <a:rPr lang="es-PE" sz="2200" smtClean="0"/>
            <a:t>Relación funcional</a:t>
          </a:r>
          <a:endParaRPr lang="es-ES" sz="2200"/>
        </a:p>
      </dgm:t>
    </dgm:pt>
    <dgm:pt modelId="{18F00254-4AB8-4989-BEEB-D30F957B729B}" type="parTrans" cxnId="{7E86430B-5C2E-424E-A58D-0FC848D60FF6}">
      <dgm:prSet/>
      <dgm:spPr/>
      <dgm:t>
        <a:bodyPr/>
        <a:lstStyle/>
        <a:p>
          <a:endParaRPr lang="es-ES" sz="2200"/>
        </a:p>
      </dgm:t>
    </dgm:pt>
    <dgm:pt modelId="{C158A0B1-2443-4680-AC3C-3C528D91B455}" type="sibTrans" cxnId="{7E86430B-5C2E-424E-A58D-0FC848D60FF6}">
      <dgm:prSet/>
      <dgm:spPr/>
      <dgm:t>
        <a:bodyPr/>
        <a:lstStyle/>
        <a:p>
          <a:endParaRPr lang="es-ES" sz="2200"/>
        </a:p>
      </dgm:t>
    </dgm:pt>
    <dgm:pt modelId="{1CFAAC78-9D11-407F-84A5-50105E435BFB}">
      <dgm:prSet custT="1"/>
      <dgm:spPr/>
      <dgm:t>
        <a:bodyPr/>
        <a:lstStyle/>
        <a:p>
          <a:pPr rtl="0"/>
          <a:r>
            <a:rPr lang="es-PE" sz="2200" smtClean="0"/>
            <a:t>Relación causal</a:t>
          </a:r>
          <a:endParaRPr lang="es-ES" sz="2200"/>
        </a:p>
      </dgm:t>
    </dgm:pt>
    <dgm:pt modelId="{31AE8F10-496A-462B-910B-701C8E58FF76}" type="parTrans" cxnId="{3F5A45E1-3B48-4560-AFD0-622F5D913BCC}">
      <dgm:prSet/>
      <dgm:spPr/>
      <dgm:t>
        <a:bodyPr/>
        <a:lstStyle/>
        <a:p>
          <a:endParaRPr lang="es-ES" sz="2200"/>
        </a:p>
      </dgm:t>
    </dgm:pt>
    <dgm:pt modelId="{A815B3F8-08B2-49D7-800E-BD7E7422D51A}" type="sibTrans" cxnId="{3F5A45E1-3B48-4560-AFD0-622F5D913BCC}">
      <dgm:prSet/>
      <dgm:spPr/>
      <dgm:t>
        <a:bodyPr/>
        <a:lstStyle/>
        <a:p>
          <a:endParaRPr lang="es-ES" sz="2200"/>
        </a:p>
      </dgm:t>
    </dgm:pt>
    <dgm:pt modelId="{9684A963-1CE0-43D7-A6A2-B9FC007EE897}">
      <dgm:prSet custT="1"/>
      <dgm:spPr/>
      <dgm:t>
        <a:bodyPr/>
        <a:lstStyle/>
        <a:p>
          <a:pPr rtl="0"/>
          <a:r>
            <a:rPr lang="es-PE" sz="2200" dirty="0" smtClean="0"/>
            <a:t>Contravenir el ordenamiento legal o normas internas</a:t>
          </a:r>
          <a:endParaRPr lang="es-ES" sz="2200" dirty="0"/>
        </a:p>
      </dgm:t>
    </dgm:pt>
    <dgm:pt modelId="{F02E40E2-2B14-4749-BBEE-4037A074C12B}" type="parTrans" cxnId="{3FBE559E-FCBE-4D22-AC00-559CFB9FC52F}">
      <dgm:prSet/>
      <dgm:spPr/>
      <dgm:t>
        <a:bodyPr/>
        <a:lstStyle/>
        <a:p>
          <a:endParaRPr lang="es-ES" sz="2200"/>
        </a:p>
      </dgm:t>
    </dgm:pt>
    <dgm:pt modelId="{CF9463C5-1C63-4232-9BBB-549CD636FB8C}" type="sibTrans" cxnId="{3FBE559E-FCBE-4D22-AC00-559CFB9FC52F}">
      <dgm:prSet/>
      <dgm:spPr/>
      <dgm:t>
        <a:bodyPr/>
        <a:lstStyle/>
        <a:p>
          <a:endParaRPr lang="es-ES" sz="2200"/>
        </a:p>
      </dgm:t>
    </dgm:pt>
    <dgm:pt modelId="{54DED560-645E-4C21-9969-9B64F0E83D0F}">
      <dgm:prSet custT="1"/>
      <dgm:spPr/>
      <dgm:t>
        <a:bodyPr/>
        <a:lstStyle/>
        <a:p>
          <a:pPr rtl="0"/>
          <a:r>
            <a:rPr lang="es-PE" sz="2200" dirty="0" smtClean="0"/>
            <a:t>Modalidad de transgresión del deber incumplido</a:t>
          </a:r>
          <a:endParaRPr lang="es-ES" sz="2200" dirty="0"/>
        </a:p>
      </dgm:t>
    </dgm:pt>
    <dgm:pt modelId="{B4DA2531-CA87-4FB0-A126-4B9490186E6A}" type="parTrans" cxnId="{08BBCD93-B456-4150-9241-3E3096CAB52E}">
      <dgm:prSet/>
      <dgm:spPr/>
      <dgm:t>
        <a:bodyPr/>
        <a:lstStyle/>
        <a:p>
          <a:endParaRPr lang="es-ES" sz="2200"/>
        </a:p>
      </dgm:t>
    </dgm:pt>
    <dgm:pt modelId="{BAD45177-6350-4732-9FFD-3E13177BE797}" type="sibTrans" cxnId="{08BBCD93-B456-4150-9241-3E3096CAB52E}">
      <dgm:prSet/>
      <dgm:spPr/>
      <dgm:t>
        <a:bodyPr/>
        <a:lstStyle/>
        <a:p>
          <a:endParaRPr lang="es-ES" sz="2200"/>
        </a:p>
      </dgm:t>
    </dgm:pt>
    <dgm:pt modelId="{DCED5739-D100-4DB1-98F6-1DA737DEEF26}">
      <dgm:prSet custT="1"/>
      <dgm:spPr/>
      <dgm:t>
        <a:bodyPr/>
        <a:lstStyle/>
        <a:p>
          <a:pPr rtl="0"/>
          <a:r>
            <a:rPr lang="es-PE" sz="2200" smtClean="0"/>
            <a:t>Efecto</a:t>
          </a:r>
          <a:endParaRPr lang="es-ES" sz="2200"/>
        </a:p>
      </dgm:t>
    </dgm:pt>
    <dgm:pt modelId="{B80B9A76-E647-430F-B022-29F591EDD755}" type="parTrans" cxnId="{65ECD130-EF56-4FC2-BA6E-E4304CADAE23}">
      <dgm:prSet/>
      <dgm:spPr/>
      <dgm:t>
        <a:bodyPr/>
        <a:lstStyle/>
        <a:p>
          <a:endParaRPr lang="es-ES" sz="2200"/>
        </a:p>
      </dgm:t>
    </dgm:pt>
    <dgm:pt modelId="{12B7B05F-1118-4468-A48A-7A2E8EFCBF8F}" type="sibTrans" cxnId="{65ECD130-EF56-4FC2-BA6E-E4304CADAE23}">
      <dgm:prSet/>
      <dgm:spPr/>
      <dgm:t>
        <a:bodyPr/>
        <a:lstStyle/>
        <a:p>
          <a:endParaRPr lang="es-ES" sz="2200"/>
        </a:p>
      </dgm:t>
    </dgm:pt>
    <dgm:pt modelId="{88BD60DB-16B4-4B59-B60B-FE6180612A44}" type="pres">
      <dgm:prSet presAssocID="{8627ADD5-F395-4D88-B677-5AFA145660E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61B1AB-7269-4E8D-9FCD-2E79DD2E3D26}" type="pres">
      <dgm:prSet presAssocID="{35D22D67-C0EC-4369-BE57-B88C9035C1E7}" presName="parentLin" presStyleCnt="0"/>
      <dgm:spPr/>
      <dgm:t>
        <a:bodyPr/>
        <a:lstStyle/>
        <a:p>
          <a:endParaRPr lang="es-ES"/>
        </a:p>
      </dgm:t>
    </dgm:pt>
    <dgm:pt modelId="{64899F01-300E-46F7-BBFC-EAEE03F419B3}" type="pres">
      <dgm:prSet presAssocID="{35D22D67-C0EC-4369-BE57-B88C9035C1E7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0A658EB3-4D81-4498-A940-98B0F60752C6}" type="pres">
      <dgm:prSet presAssocID="{35D22D67-C0EC-4369-BE57-B88C9035C1E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E7B616-FC26-4C98-A242-5F2143842011}" type="pres">
      <dgm:prSet presAssocID="{35D22D67-C0EC-4369-BE57-B88C9035C1E7}" presName="negativeSpace" presStyleCnt="0"/>
      <dgm:spPr/>
      <dgm:t>
        <a:bodyPr/>
        <a:lstStyle/>
        <a:p>
          <a:endParaRPr lang="es-ES"/>
        </a:p>
      </dgm:t>
    </dgm:pt>
    <dgm:pt modelId="{EFF029AB-342D-47E3-8066-F1B0D6609C3D}" type="pres">
      <dgm:prSet presAssocID="{35D22D67-C0EC-4369-BE57-B88C9035C1E7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2F2E19-A9A2-4C19-B68A-C6EE96E0706F}" type="pres">
      <dgm:prSet presAssocID="{ECCC554A-EE9D-4D31-8DF2-6DBB0965BCEC}" presName="spaceBetweenRectangles" presStyleCnt="0"/>
      <dgm:spPr/>
      <dgm:t>
        <a:bodyPr/>
        <a:lstStyle/>
        <a:p>
          <a:endParaRPr lang="es-ES"/>
        </a:p>
      </dgm:t>
    </dgm:pt>
    <dgm:pt modelId="{6D19EDDA-1E78-4FF3-9BE0-5047A6341F1B}" type="pres">
      <dgm:prSet presAssocID="{C71C90E0-493F-4CBC-880A-EDD1CBA33858}" presName="parentLin" presStyleCnt="0"/>
      <dgm:spPr/>
      <dgm:t>
        <a:bodyPr/>
        <a:lstStyle/>
        <a:p>
          <a:endParaRPr lang="es-ES"/>
        </a:p>
      </dgm:t>
    </dgm:pt>
    <dgm:pt modelId="{0DCDD4A3-7864-4D7F-B46C-ACBA2E9D3949}" type="pres">
      <dgm:prSet presAssocID="{C71C90E0-493F-4CBC-880A-EDD1CBA33858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3D9D7710-91F8-45EE-8A19-199CE3EF03EF}" type="pres">
      <dgm:prSet presAssocID="{C71C90E0-493F-4CBC-880A-EDD1CBA3385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8C97E5-8986-474C-82A3-6BAC2766CBBA}" type="pres">
      <dgm:prSet presAssocID="{C71C90E0-493F-4CBC-880A-EDD1CBA33858}" presName="negativeSpace" presStyleCnt="0"/>
      <dgm:spPr/>
      <dgm:t>
        <a:bodyPr/>
        <a:lstStyle/>
        <a:p>
          <a:endParaRPr lang="es-ES"/>
        </a:p>
      </dgm:t>
    </dgm:pt>
    <dgm:pt modelId="{7920AC07-5B4B-4058-8E27-E165EB4D78F6}" type="pres">
      <dgm:prSet presAssocID="{C71C90E0-493F-4CBC-880A-EDD1CBA33858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7BD1CE-0269-4ADD-B606-A273AE7AE7B4}" type="pres">
      <dgm:prSet presAssocID="{C158A0B1-2443-4680-AC3C-3C528D91B455}" presName="spaceBetweenRectangles" presStyleCnt="0"/>
      <dgm:spPr/>
      <dgm:t>
        <a:bodyPr/>
        <a:lstStyle/>
        <a:p>
          <a:endParaRPr lang="es-ES"/>
        </a:p>
      </dgm:t>
    </dgm:pt>
    <dgm:pt modelId="{3E7E2B47-4EFF-4B67-997C-BE408574240B}" type="pres">
      <dgm:prSet presAssocID="{1CFAAC78-9D11-407F-84A5-50105E435BFB}" presName="parentLin" presStyleCnt="0"/>
      <dgm:spPr/>
      <dgm:t>
        <a:bodyPr/>
        <a:lstStyle/>
        <a:p>
          <a:endParaRPr lang="es-ES"/>
        </a:p>
      </dgm:t>
    </dgm:pt>
    <dgm:pt modelId="{2675000F-44C7-44E5-BC4C-48AD364212C9}" type="pres">
      <dgm:prSet presAssocID="{1CFAAC78-9D11-407F-84A5-50105E435BFB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38E4A2D0-F818-4068-B94A-5D40A413E271}" type="pres">
      <dgm:prSet presAssocID="{1CFAAC78-9D11-407F-84A5-50105E435BF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6C5EF5-F601-43EF-AD5F-A5E61BBA3112}" type="pres">
      <dgm:prSet presAssocID="{1CFAAC78-9D11-407F-84A5-50105E435BFB}" presName="negativeSpace" presStyleCnt="0"/>
      <dgm:spPr/>
      <dgm:t>
        <a:bodyPr/>
        <a:lstStyle/>
        <a:p>
          <a:endParaRPr lang="es-ES"/>
        </a:p>
      </dgm:t>
    </dgm:pt>
    <dgm:pt modelId="{0C90F062-9B76-4DBF-86CA-F73934139130}" type="pres">
      <dgm:prSet presAssocID="{1CFAAC78-9D11-407F-84A5-50105E435BFB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DA507D-36C7-4FFB-B7E8-8634C0811485}" type="pres">
      <dgm:prSet presAssocID="{A815B3F8-08B2-49D7-800E-BD7E7422D51A}" presName="spaceBetweenRectangles" presStyleCnt="0"/>
      <dgm:spPr/>
      <dgm:t>
        <a:bodyPr/>
        <a:lstStyle/>
        <a:p>
          <a:endParaRPr lang="es-ES"/>
        </a:p>
      </dgm:t>
    </dgm:pt>
    <dgm:pt modelId="{780FBA9B-778B-466C-96E7-CC24324DF886}" type="pres">
      <dgm:prSet presAssocID="{9684A963-1CE0-43D7-A6A2-B9FC007EE897}" presName="parentLin" presStyleCnt="0"/>
      <dgm:spPr/>
      <dgm:t>
        <a:bodyPr/>
        <a:lstStyle/>
        <a:p>
          <a:endParaRPr lang="es-ES"/>
        </a:p>
      </dgm:t>
    </dgm:pt>
    <dgm:pt modelId="{5FA6B664-D7C4-40EC-87DA-EFF8B7759C0A}" type="pres">
      <dgm:prSet presAssocID="{9684A963-1CE0-43D7-A6A2-B9FC007EE897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612E016C-FF0C-4EA4-81D4-733E66724F78}" type="pres">
      <dgm:prSet presAssocID="{9684A963-1CE0-43D7-A6A2-B9FC007EE897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9EA7E5-D78F-498E-B5E6-497E6545A71A}" type="pres">
      <dgm:prSet presAssocID="{9684A963-1CE0-43D7-A6A2-B9FC007EE897}" presName="negativeSpace" presStyleCnt="0"/>
      <dgm:spPr/>
      <dgm:t>
        <a:bodyPr/>
        <a:lstStyle/>
        <a:p>
          <a:endParaRPr lang="es-ES"/>
        </a:p>
      </dgm:t>
    </dgm:pt>
    <dgm:pt modelId="{AEFCD920-477D-4743-A8A3-D96B96E4A6F9}" type="pres">
      <dgm:prSet presAssocID="{9684A963-1CE0-43D7-A6A2-B9FC007EE897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3655A1-9788-4C5C-957E-33E736614817}" type="pres">
      <dgm:prSet presAssocID="{CF9463C5-1C63-4232-9BBB-549CD636FB8C}" presName="spaceBetweenRectangles" presStyleCnt="0"/>
      <dgm:spPr/>
      <dgm:t>
        <a:bodyPr/>
        <a:lstStyle/>
        <a:p>
          <a:endParaRPr lang="es-ES"/>
        </a:p>
      </dgm:t>
    </dgm:pt>
    <dgm:pt modelId="{B363F22C-D59A-4892-93E1-EB749A142B35}" type="pres">
      <dgm:prSet presAssocID="{54DED560-645E-4C21-9969-9B64F0E83D0F}" presName="parentLin" presStyleCnt="0"/>
      <dgm:spPr/>
      <dgm:t>
        <a:bodyPr/>
        <a:lstStyle/>
        <a:p>
          <a:endParaRPr lang="es-ES"/>
        </a:p>
      </dgm:t>
    </dgm:pt>
    <dgm:pt modelId="{D833ACB5-7304-4819-9247-1CC3CF1D7518}" type="pres">
      <dgm:prSet presAssocID="{54DED560-645E-4C21-9969-9B64F0E83D0F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2FBA1ED1-4DE2-450F-8B94-114446456FF3}" type="pres">
      <dgm:prSet presAssocID="{54DED560-645E-4C21-9969-9B64F0E83D0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66A4A7-48C1-4918-ADE4-2388DB3CAACC}" type="pres">
      <dgm:prSet presAssocID="{54DED560-645E-4C21-9969-9B64F0E83D0F}" presName="negativeSpace" presStyleCnt="0"/>
      <dgm:spPr/>
      <dgm:t>
        <a:bodyPr/>
        <a:lstStyle/>
        <a:p>
          <a:endParaRPr lang="es-ES"/>
        </a:p>
      </dgm:t>
    </dgm:pt>
    <dgm:pt modelId="{6E3E3447-8E3E-45D1-8B7A-682F1BDF3F29}" type="pres">
      <dgm:prSet presAssocID="{54DED560-645E-4C21-9969-9B64F0E83D0F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45DFC4-C8DC-4D01-91FC-00569E566FE1}" type="pres">
      <dgm:prSet presAssocID="{BAD45177-6350-4732-9FFD-3E13177BE797}" presName="spaceBetweenRectangles" presStyleCnt="0"/>
      <dgm:spPr/>
      <dgm:t>
        <a:bodyPr/>
        <a:lstStyle/>
        <a:p>
          <a:endParaRPr lang="es-ES"/>
        </a:p>
      </dgm:t>
    </dgm:pt>
    <dgm:pt modelId="{648AF2AB-79C6-498A-81BD-E087AF01C835}" type="pres">
      <dgm:prSet presAssocID="{DCED5739-D100-4DB1-98F6-1DA737DEEF26}" presName="parentLin" presStyleCnt="0"/>
      <dgm:spPr/>
      <dgm:t>
        <a:bodyPr/>
        <a:lstStyle/>
        <a:p>
          <a:endParaRPr lang="es-ES"/>
        </a:p>
      </dgm:t>
    </dgm:pt>
    <dgm:pt modelId="{3B0B5347-988F-4853-BCB2-802FBA976956}" type="pres">
      <dgm:prSet presAssocID="{DCED5739-D100-4DB1-98F6-1DA737DEEF26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3C569D07-4E71-42E9-95E9-8BF7C0EA4F9F}" type="pres">
      <dgm:prSet presAssocID="{DCED5739-D100-4DB1-98F6-1DA737DEEF2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4D1E463-410F-4E78-B29C-A0A23677E7DE}" type="pres">
      <dgm:prSet presAssocID="{DCED5739-D100-4DB1-98F6-1DA737DEEF26}" presName="negativeSpace" presStyleCnt="0"/>
      <dgm:spPr/>
      <dgm:t>
        <a:bodyPr/>
        <a:lstStyle/>
        <a:p>
          <a:endParaRPr lang="es-ES"/>
        </a:p>
      </dgm:t>
    </dgm:pt>
    <dgm:pt modelId="{A5506A99-A89D-4D0A-B10E-49266AA20329}" type="pres">
      <dgm:prSet presAssocID="{DCED5739-D100-4DB1-98F6-1DA737DEEF26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BC30949-F4BD-41CC-9959-D7924896F9CE}" type="presOf" srcId="{54DED560-645E-4C21-9969-9B64F0E83D0F}" destId="{2FBA1ED1-4DE2-450F-8B94-114446456FF3}" srcOrd="1" destOrd="0" presId="urn:microsoft.com/office/officeart/2005/8/layout/list1"/>
    <dgm:cxn modelId="{18E05BD4-D755-46FF-AF18-8BC5FEC3D752}" type="presOf" srcId="{54DED560-645E-4C21-9969-9B64F0E83D0F}" destId="{D833ACB5-7304-4819-9247-1CC3CF1D7518}" srcOrd="0" destOrd="0" presId="urn:microsoft.com/office/officeart/2005/8/layout/list1"/>
    <dgm:cxn modelId="{3FBE559E-FCBE-4D22-AC00-559CFB9FC52F}" srcId="{8627ADD5-F395-4D88-B677-5AFA145660E2}" destId="{9684A963-1CE0-43D7-A6A2-B9FC007EE897}" srcOrd="3" destOrd="0" parTransId="{F02E40E2-2B14-4749-BBEE-4037A074C12B}" sibTransId="{CF9463C5-1C63-4232-9BBB-549CD636FB8C}"/>
    <dgm:cxn modelId="{71B60DEE-0CD1-4DE3-A6BB-61130485B59D}" type="presOf" srcId="{9684A963-1CE0-43D7-A6A2-B9FC007EE897}" destId="{612E016C-FF0C-4EA4-81D4-733E66724F78}" srcOrd="1" destOrd="0" presId="urn:microsoft.com/office/officeart/2005/8/layout/list1"/>
    <dgm:cxn modelId="{3F5A45E1-3B48-4560-AFD0-622F5D913BCC}" srcId="{8627ADD5-F395-4D88-B677-5AFA145660E2}" destId="{1CFAAC78-9D11-407F-84A5-50105E435BFB}" srcOrd="2" destOrd="0" parTransId="{31AE8F10-496A-462B-910B-701C8E58FF76}" sibTransId="{A815B3F8-08B2-49D7-800E-BD7E7422D51A}"/>
    <dgm:cxn modelId="{7E86430B-5C2E-424E-A58D-0FC848D60FF6}" srcId="{8627ADD5-F395-4D88-B677-5AFA145660E2}" destId="{C71C90E0-493F-4CBC-880A-EDD1CBA33858}" srcOrd="1" destOrd="0" parTransId="{18F00254-4AB8-4989-BEEB-D30F957B729B}" sibTransId="{C158A0B1-2443-4680-AC3C-3C528D91B455}"/>
    <dgm:cxn modelId="{E702D02E-894D-4CDF-91C5-116140BD2F02}" type="presOf" srcId="{9684A963-1CE0-43D7-A6A2-B9FC007EE897}" destId="{5FA6B664-D7C4-40EC-87DA-EFF8B7759C0A}" srcOrd="0" destOrd="0" presId="urn:microsoft.com/office/officeart/2005/8/layout/list1"/>
    <dgm:cxn modelId="{9FB5ECD4-97EA-49BC-A517-D03DD707220A}" type="presOf" srcId="{35D22D67-C0EC-4369-BE57-B88C9035C1E7}" destId="{64899F01-300E-46F7-BBFC-EAEE03F419B3}" srcOrd="0" destOrd="0" presId="urn:microsoft.com/office/officeart/2005/8/layout/list1"/>
    <dgm:cxn modelId="{EC38C8E1-670F-4EEF-AD16-89D82A7E03BA}" type="presOf" srcId="{DCED5739-D100-4DB1-98F6-1DA737DEEF26}" destId="{3C569D07-4E71-42E9-95E9-8BF7C0EA4F9F}" srcOrd="1" destOrd="0" presId="urn:microsoft.com/office/officeart/2005/8/layout/list1"/>
    <dgm:cxn modelId="{B3960505-818A-457B-91F0-F0AFBD6BA0E8}" type="presOf" srcId="{DCED5739-D100-4DB1-98F6-1DA737DEEF26}" destId="{3B0B5347-988F-4853-BCB2-802FBA976956}" srcOrd="0" destOrd="0" presId="urn:microsoft.com/office/officeart/2005/8/layout/list1"/>
    <dgm:cxn modelId="{08BBCD93-B456-4150-9241-3E3096CAB52E}" srcId="{8627ADD5-F395-4D88-B677-5AFA145660E2}" destId="{54DED560-645E-4C21-9969-9B64F0E83D0F}" srcOrd="4" destOrd="0" parTransId="{B4DA2531-CA87-4FB0-A126-4B9490186E6A}" sibTransId="{BAD45177-6350-4732-9FFD-3E13177BE797}"/>
    <dgm:cxn modelId="{7571CB1C-9864-405B-AE6A-C0458D336493}" type="presOf" srcId="{1CFAAC78-9D11-407F-84A5-50105E435BFB}" destId="{38E4A2D0-F818-4068-B94A-5D40A413E271}" srcOrd="1" destOrd="0" presId="urn:microsoft.com/office/officeart/2005/8/layout/list1"/>
    <dgm:cxn modelId="{4FED1C55-E2C8-4F07-B994-17F0FC548F3B}" type="presOf" srcId="{C71C90E0-493F-4CBC-880A-EDD1CBA33858}" destId="{0DCDD4A3-7864-4D7F-B46C-ACBA2E9D3949}" srcOrd="0" destOrd="0" presId="urn:microsoft.com/office/officeart/2005/8/layout/list1"/>
    <dgm:cxn modelId="{607B915B-9FC1-486F-AA83-31B6D28D3766}" type="presOf" srcId="{1CFAAC78-9D11-407F-84A5-50105E435BFB}" destId="{2675000F-44C7-44E5-BC4C-48AD364212C9}" srcOrd="0" destOrd="0" presId="urn:microsoft.com/office/officeart/2005/8/layout/list1"/>
    <dgm:cxn modelId="{65ECD130-EF56-4FC2-BA6E-E4304CADAE23}" srcId="{8627ADD5-F395-4D88-B677-5AFA145660E2}" destId="{DCED5739-D100-4DB1-98F6-1DA737DEEF26}" srcOrd="5" destOrd="0" parTransId="{B80B9A76-E647-430F-B022-29F591EDD755}" sibTransId="{12B7B05F-1118-4468-A48A-7A2E8EFCBF8F}"/>
    <dgm:cxn modelId="{FDC8C328-D09A-4B24-B44F-607D58002DBC}" type="presOf" srcId="{35D22D67-C0EC-4369-BE57-B88C9035C1E7}" destId="{0A658EB3-4D81-4498-A940-98B0F60752C6}" srcOrd="1" destOrd="0" presId="urn:microsoft.com/office/officeart/2005/8/layout/list1"/>
    <dgm:cxn modelId="{EC9F9203-30F6-43B5-96D5-C8EFDE98C56D}" srcId="{8627ADD5-F395-4D88-B677-5AFA145660E2}" destId="{35D22D67-C0EC-4369-BE57-B88C9035C1E7}" srcOrd="0" destOrd="0" parTransId="{6686A9E6-5124-422D-81FA-5993604A53EB}" sibTransId="{ECCC554A-EE9D-4D31-8DF2-6DBB0965BCEC}"/>
    <dgm:cxn modelId="{1116D47D-5361-43B8-8243-7342E3DA57B3}" type="presOf" srcId="{8627ADD5-F395-4D88-B677-5AFA145660E2}" destId="{88BD60DB-16B4-4B59-B60B-FE6180612A44}" srcOrd="0" destOrd="0" presId="urn:microsoft.com/office/officeart/2005/8/layout/list1"/>
    <dgm:cxn modelId="{F32375DF-80D2-41F8-BF9D-C41FC334B59F}" type="presOf" srcId="{C71C90E0-493F-4CBC-880A-EDD1CBA33858}" destId="{3D9D7710-91F8-45EE-8A19-199CE3EF03EF}" srcOrd="1" destOrd="0" presId="urn:microsoft.com/office/officeart/2005/8/layout/list1"/>
    <dgm:cxn modelId="{56D89205-ACA0-45D0-B6DB-3ACC490EEDA7}" type="presParOf" srcId="{88BD60DB-16B4-4B59-B60B-FE6180612A44}" destId="{6861B1AB-7269-4E8D-9FCD-2E79DD2E3D26}" srcOrd="0" destOrd="0" presId="urn:microsoft.com/office/officeart/2005/8/layout/list1"/>
    <dgm:cxn modelId="{A51922A5-72B2-4340-8283-4C9CE2C45C42}" type="presParOf" srcId="{6861B1AB-7269-4E8D-9FCD-2E79DD2E3D26}" destId="{64899F01-300E-46F7-BBFC-EAEE03F419B3}" srcOrd="0" destOrd="0" presId="urn:microsoft.com/office/officeart/2005/8/layout/list1"/>
    <dgm:cxn modelId="{6882F706-1F86-4C14-8322-5813CCDA757F}" type="presParOf" srcId="{6861B1AB-7269-4E8D-9FCD-2E79DD2E3D26}" destId="{0A658EB3-4D81-4498-A940-98B0F60752C6}" srcOrd="1" destOrd="0" presId="urn:microsoft.com/office/officeart/2005/8/layout/list1"/>
    <dgm:cxn modelId="{26E843C7-1339-445B-8D9B-2CBEF6105E08}" type="presParOf" srcId="{88BD60DB-16B4-4B59-B60B-FE6180612A44}" destId="{1EE7B616-FC26-4C98-A242-5F2143842011}" srcOrd="1" destOrd="0" presId="urn:microsoft.com/office/officeart/2005/8/layout/list1"/>
    <dgm:cxn modelId="{01F8B5CC-C876-4BAE-B05A-81629284D457}" type="presParOf" srcId="{88BD60DB-16B4-4B59-B60B-FE6180612A44}" destId="{EFF029AB-342D-47E3-8066-F1B0D6609C3D}" srcOrd="2" destOrd="0" presId="urn:microsoft.com/office/officeart/2005/8/layout/list1"/>
    <dgm:cxn modelId="{A077BD36-52D9-4A04-A7DD-32F8A7AA5C11}" type="presParOf" srcId="{88BD60DB-16B4-4B59-B60B-FE6180612A44}" destId="{082F2E19-A9A2-4C19-B68A-C6EE96E0706F}" srcOrd="3" destOrd="0" presId="urn:microsoft.com/office/officeart/2005/8/layout/list1"/>
    <dgm:cxn modelId="{266B38E6-6872-4D09-99D0-70502BA47A2C}" type="presParOf" srcId="{88BD60DB-16B4-4B59-B60B-FE6180612A44}" destId="{6D19EDDA-1E78-4FF3-9BE0-5047A6341F1B}" srcOrd="4" destOrd="0" presId="urn:microsoft.com/office/officeart/2005/8/layout/list1"/>
    <dgm:cxn modelId="{332DEB44-18B1-41EF-9655-9E7C76F12156}" type="presParOf" srcId="{6D19EDDA-1E78-4FF3-9BE0-5047A6341F1B}" destId="{0DCDD4A3-7864-4D7F-B46C-ACBA2E9D3949}" srcOrd="0" destOrd="0" presId="urn:microsoft.com/office/officeart/2005/8/layout/list1"/>
    <dgm:cxn modelId="{F0ECE75A-9F8A-4749-A0C7-E5FB8F8241FC}" type="presParOf" srcId="{6D19EDDA-1E78-4FF3-9BE0-5047A6341F1B}" destId="{3D9D7710-91F8-45EE-8A19-199CE3EF03EF}" srcOrd="1" destOrd="0" presId="urn:microsoft.com/office/officeart/2005/8/layout/list1"/>
    <dgm:cxn modelId="{53F9638F-BC18-487F-8878-56A86F313650}" type="presParOf" srcId="{88BD60DB-16B4-4B59-B60B-FE6180612A44}" destId="{2D8C97E5-8986-474C-82A3-6BAC2766CBBA}" srcOrd="5" destOrd="0" presId="urn:microsoft.com/office/officeart/2005/8/layout/list1"/>
    <dgm:cxn modelId="{9BC3197A-89DE-4147-9223-47AF28678E8F}" type="presParOf" srcId="{88BD60DB-16B4-4B59-B60B-FE6180612A44}" destId="{7920AC07-5B4B-4058-8E27-E165EB4D78F6}" srcOrd="6" destOrd="0" presId="urn:microsoft.com/office/officeart/2005/8/layout/list1"/>
    <dgm:cxn modelId="{14E4BE2D-BF1E-4EAA-B6D5-3858EF262829}" type="presParOf" srcId="{88BD60DB-16B4-4B59-B60B-FE6180612A44}" destId="{697BD1CE-0269-4ADD-B606-A273AE7AE7B4}" srcOrd="7" destOrd="0" presId="urn:microsoft.com/office/officeart/2005/8/layout/list1"/>
    <dgm:cxn modelId="{538F9125-BAC0-400F-9684-3CD3F4CDCA65}" type="presParOf" srcId="{88BD60DB-16B4-4B59-B60B-FE6180612A44}" destId="{3E7E2B47-4EFF-4B67-997C-BE408574240B}" srcOrd="8" destOrd="0" presId="urn:microsoft.com/office/officeart/2005/8/layout/list1"/>
    <dgm:cxn modelId="{2D1A7007-1CE7-4E7E-A6E8-46C34D49892D}" type="presParOf" srcId="{3E7E2B47-4EFF-4B67-997C-BE408574240B}" destId="{2675000F-44C7-44E5-BC4C-48AD364212C9}" srcOrd="0" destOrd="0" presId="urn:microsoft.com/office/officeart/2005/8/layout/list1"/>
    <dgm:cxn modelId="{C7597AF1-3C09-4B7B-B854-D345C3F7DC08}" type="presParOf" srcId="{3E7E2B47-4EFF-4B67-997C-BE408574240B}" destId="{38E4A2D0-F818-4068-B94A-5D40A413E271}" srcOrd="1" destOrd="0" presId="urn:microsoft.com/office/officeart/2005/8/layout/list1"/>
    <dgm:cxn modelId="{8A8B821B-795C-431A-B67C-394639676CAD}" type="presParOf" srcId="{88BD60DB-16B4-4B59-B60B-FE6180612A44}" destId="{CC6C5EF5-F601-43EF-AD5F-A5E61BBA3112}" srcOrd="9" destOrd="0" presId="urn:microsoft.com/office/officeart/2005/8/layout/list1"/>
    <dgm:cxn modelId="{D68C2DB1-6186-4DCE-A2AC-EBED6B052906}" type="presParOf" srcId="{88BD60DB-16B4-4B59-B60B-FE6180612A44}" destId="{0C90F062-9B76-4DBF-86CA-F73934139130}" srcOrd="10" destOrd="0" presId="urn:microsoft.com/office/officeart/2005/8/layout/list1"/>
    <dgm:cxn modelId="{40D8088F-E3BF-487A-848F-B035E71D595E}" type="presParOf" srcId="{88BD60DB-16B4-4B59-B60B-FE6180612A44}" destId="{EEDA507D-36C7-4FFB-B7E8-8634C0811485}" srcOrd="11" destOrd="0" presId="urn:microsoft.com/office/officeart/2005/8/layout/list1"/>
    <dgm:cxn modelId="{A77851E7-8D44-4065-8E2E-894F7799C96E}" type="presParOf" srcId="{88BD60DB-16B4-4B59-B60B-FE6180612A44}" destId="{780FBA9B-778B-466C-96E7-CC24324DF886}" srcOrd="12" destOrd="0" presId="urn:microsoft.com/office/officeart/2005/8/layout/list1"/>
    <dgm:cxn modelId="{D1250D6C-472E-4A1F-9C5F-829D8E8F8D60}" type="presParOf" srcId="{780FBA9B-778B-466C-96E7-CC24324DF886}" destId="{5FA6B664-D7C4-40EC-87DA-EFF8B7759C0A}" srcOrd="0" destOrd="0" presId="urn:microsoft.com/office/officeart/2005/8/layout/list1"/>
    <dgm:cxn modelId="{847249D4-8084-49BB-A857-38B6374EE3C9}" type="presParOf" srcId="{780FBA9B-778B-466C-96E7-CC24324DF886}" destId="{612E016C-FF0C-4EA4-81D4-733E66724F78}" srcOrd="1" destOrd="0" presId="urn:microsoft.com/office/officeart/2005/8/layout/list1"/>
    <dgm:cxn modelId="{9C56E5A6-6D76-46CF-86A6-ADA7EB4C0588}" type="presParOf" srcId="{88BD60DB-16B4-4B59-B60B-FE6180612A44}" destId="{5E9EA7E5-D78F-498E-B5E6-497E6545A71A}" srcOrd="13" destOrd="0" presId="urn:microsoft.com/office/officeart/2005/8/layout/list1"/>
    <dgm:cxn modelId="{9945DEC0-FDDB-4235-B7FF-99A19EB176FC}" type="presParOf" srcId="{88BD60DB-16B4-4B59-B60B-FE6180612A44}" destId="{AEFCD920-477D-4743-A8A3-D96B96E4A6F9}" srcOrd="14" destOrd="0" presId="urn:microsoft.com/office/officeart/2005/8/layout/list1"/>
    <dgm:cxn modelId="{48E95ECF-80F4-46DE-ACE7-799AA9B161DD}" type="presParOf" srcId="{88BD60DB-16B4-4B59-B60B-FE6180612A44}" destId="{A23655A1-9788-4C5C-957E-33E736614817}" srcOrd="15" destOrd="0" presId="urn:microsoft.com/office/officeart/2005/8/layout/list1"/>
    <dgm:cxn modelId="{53B21367-49CF-4C36-9322-EEFBA8ACFC75}" type="presParOf" srcId="{88BD60DB-16B4-4B59-B60B-FE6180612A44}" destId="{B363F22C-D59A-4892-93E1-EB749A142B35}" srcOrd="16" destOrd="0" presId="urn:microsoft.com/office/officeart/2005/8/layout/list1"/>
    <dgm:cxn modelId="{EB27C881-CE28-4151-AA4F-814B6D16B570}" type="presParOf" srcId="{B363F22C-D59A-4892-93E1-EB749A142B35}" destId="{D833ACB5-7304-4819-9247-1CC3CF1D7518}" srcOrd="0" destOrd="0" presId="urn:microsoft.com/office/officeart/2005/8/layout/list1"/>
    <dgm:cxn modelId="{A852B2D5-8964-424D-B76D-AB918ED75488}" type="presParOf" srcId="{B363F22C-D59A-4892-93E1-EB749A142B35}" destId="{2FBA1ED1-4DE2-450F-8B94-114446456FF3}" srcOrd="1" destOrd="0" presId="urn:microsoft.com/office/officeart/2005/8/layout/list1"/>
    <dgm:cxn modelId="{2625D5EE-4742-4776-BB43-2717DD74AE61}" type="presParOf" srcId="{88BD60DB-16B4-4B59-B60B-FE6180612A44}" destId="{6A66A4A7-48C1-4918-ADE4-2388DB3CAACC}" srcOrd="17" destOrd="0" presId="urn:microsoft.com/office/officeart/2005/8/layout/list1"/>
    <dgm:cxn modelId="{DC9BEC09-7E5D-4EB9-855D-BBED1D41A6D3}" type="presParOf" srcId="{88BD60DB-16B4-4B59-B60B-FE6180612A44}" destId="{6E3E3447-8E3E-45D1-8B7A-682F1BDF3F29}" srcOrd="18" destOrd="0" presId="urn:microsoft.com/office/officeart/2005/8/layout/list1"/>
    <dgm:cxn modelId="{131123D9-D2D4-4618-859E-703663F176F8}" type="presParOf" srcId="{88BD60DB-16B4-4B59-B60B-FE6180612A44}" destId="{4245DFC4-C8DC-4D01-91FC-00569E566FE1}" srcOrd="19" destOrd="0" presId="urn:microsoft.com/office/officeart/2005/8/layout/list1"/>
    <dgm:cxn modelId="{1B31AE5A-94E8-4AE8-B088-7E1FA9CDD372}" type="presParOf" srcId="{88BD60DB-16B4-4B59-B60B-FE6180612A44}" destId="{648AF2AB-79C6-498A-81BD-E087AF01C835}" srcOrd="20" destOrd="0" presId="urn:microsoft.com/office/officeart/2005/8/layout/list1"/>
    <dgm:cxn modelId="{210E6540-E7A8-4FF3-BD29-A1A3D2A6196D}" type="presParOf" srcId="{648AF2AB-79C6-498A-81BD-E087AF01C835}" destId="{3B0B5347-988F-4853-BCB2-802FBA976956}" srcOrd="0" destOrd="0" presId="urn:microsoft.com/office/officeart/2005/8/layout/list1"/>
    <dgm:cxn modelId="{32027EA3-23BA-4325-9CB8-A07594A7C093}" type="presParOf" srcId="{648AF2AB-79C6-498A-81BD-E087AF01C835}" destId="{3C569D07-4E71-42E9-95E9-8BF7C0EA4F9F}" srcOrd="1" destOrd="0" presId="urn:microsoft.com/office/officeart/2005/8/layout/list1"/>
    <dgm:cxn modelId="{513FBDF1-A590-4311-88DA-E1F41364536A}" type="presParOf" srcId="{88BD60DB-16B4-4B59-B60B-FE6180612A44}" destId="{74D1E463-410F-4E78-B29C-A0A23677E7DE}" srcOrd="21" destOrd="0" presId="urn:microsoft.com/office/officeart/2005/8/layout/list1"/>
    <dgm:cxn modelId="{535E9EBF-0360-4567-B52D-ECB449A95F11}" type="presParOf" srcId="{88BD60DB-16B4-4B59-B60B-FE6180612A44}" destId="{A5506A99-A89D-4D0A-B10E-49266AA2032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9C174A-4D7D-496F-89B7-844A009C9C9E}" type="doc">
      <dgm:prSet loTypeId="urn:microsoft.com/office/officeart/2005/8/layout/hList7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B42F52E6-8354-4777-985E-3C4FFFBFB1A2}">
      <dgm:prSet custT="1"/>
      <dgm:spPr/>
      <dgm:t>
        <a:bodyPr/>
        <a:lstStyle/>
        <a:p>
          <a:pPr algn="ctr" rtl="0"/>
          <a:endParaRPr lang="es-PE" sz="2300" dirty="0" smtClean="0"/>
        </a:p>
        <a:p>
          <a:pPr algn="just" rtl="0"/>
          <a:endParaRPr lang="es-PE" sz="2600" dirty="0" smtClean="0"/>
        </a:p>
        <a:p>
          <a:pPr algn="just" rtl="0"/>
          <a:r>
            <a:rPr lang="es-PE" sz="2600" dirty="0" smtClean="0"/>
            <a:t>Es sujeto de responsabilidad el servidor o funcionario público, entendiéndolo como tal a todo aquel que independientemente del régimen laboral en que se encuentra, mantiene vínculo laboral, contractual o relación de cualquier naturaleza con alguna de las entidades, y que en virtud de ello ejerce funciones en la misma.</a:t>
          </a:r>
          <a:endParaRPr lang="es-ES" sz="2600" dirty="0"/>
        </a:p>
      </dgm:t>
    </dgm:pt>
    <dgm:pt modelId="{A68DBE6D-10AD-41E2-860A-0D0536EA1ADC}" type="parTrans" cxnId="{A5593C6F-621E-47F0-9CE8-92488BD73F86}">
      <dgm:prSet/>
      <dgm:spPr/>
      <dgm:t>
        <a:bodyPr/>
        <a:lstStyle/>
        <a:p>
          <a:endParaRPr lang="es-ES"/>
        </a:p>
      </dgm:t>
    </dgm:pt>
    <dgm:pt modelId="{5B148E02-13C5-42FF-AC47-49FDDFC186A9}" type="sibTrans" cxnId="{A5593C6F-621E-47F0-9CE8-92488BD73F86}">
      <dgm:prSet/>
      <dgm:spPr/>
      <dgm:t>
        <a:bodyPr/>
        <a:lstStyle/>
        <a:p>
          <a:endParaRPr lang="es-ES"/>
        </a:p>
      </dgm:t>
    </dgm:pt>
    <dgm:pt modelId="{3C5BD771-9AB8-42EC-9A44-7FD91F0338B4}" type="pres">
      <dgm:prSet presAssocID="{859C174A-4D7D-496F-89B7-844A009C9C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4972FA-D8F1-492E-8109-0EDF7A4FB00E}" type="pres">
      <dgm:prSet presAssocID="{859C174A-4D7D-496F-89B7-844A009C9C9E}" presName="fgShape" presStyleLbl="fgShp" presStyleIdx="0" presStyleCnt="1" custFlipVert="1" custScaleX="100011" custScaleY="12511"/>
      <dgm:spPr/>
      <dgm:t>
        <a:bodyPr/>
        <a:lstStyle/>
        <a:p>
          <a:endParaRPr lang="es-ES"/>
        </a:p>
      </dgm:t>
    </dgm:pt>
    <dgm:pt modelId="{3E030BBC-E804-4B21-8C92-315F5A63AA2E}" type="pres">
      <dgm:prSet presAssocID="{859C174A-4D7D-496F-89B7-844A009C9C9E}" presName="linComp" presStyleCnt="0"/>
      <dgm:spPr/>
      <dgm:t>
        <a:bodyPr/>
        <a:lstStyle/>
        <a:p>
          <a:endParaRPr lang="es-ES"/>
        </a:p>
      </dgm:t>
    </dgm:pt>
    <dgm:pt modelId="{607435A7-B4D8-4C41-A717-D663D535EBE1}" type="pres">
      <dgm:prSet presAssocID="{B42F52E6-8354-4777-985E-3C4FFFBFB1A2}" presName="compNode" presStyleCnt="0"/>
      <dgm:spPr/>
      <dgm:t>
        <a:bodyPr/>
        <a:lstStyle/>
        <a:p>
          <a:endParaRPr lang="es-ES"/>
        </a:p>
      </dgm:t>
    </dgm:pt>
    <dgm:pt modelId="{BFC67FEC-A676-4697-8844-7C832A90F47B}" type="pres">
      <dgm:prSet presAssocID="{B42F52E6-8354-4777-985E-3C4FFFBFB1A2}" presName="bkgdShape" presStyleLbl="node1" presStyleIdx="0" presStyleCnt="1" custLinFactNeighborX="3878" custLinFactNeighborY="-1369"/>
      <dgm:spPr/>
      <dgm:t>
        <a:bodyPr/>
        <a:lstStyle/>
        <a:p>
          <a:endParaRPr lang="es-ES"/>
        </a:p>
      </dgm:t>
    </dgm:pt>
    <dgm:pt modelId="{85391DBF-604D-438B-AC06-EF8B67FE62DB}" type="pres">
      <dgm:prSet presAssocID="{B42F52E6-8354-4777-985E-3C4FFFBFB1A2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705ECC-ED39-4912-A143-3789D9CD0B5A}" type="pres">
      <dgm:prSet presAssocID="{B42F52E6-8354-4777-985E-3C4FFFBFB1A2}" presName="invisiNode" presStyleLbl="node1" presStyleIdx="0" presStyleCnt="1"/>
      <dgm:spPr/>
      <dgm:t>
        <a:bodyPr/>
        <a:lstStyle/>
        <a:p>
          <a:endParaRPr lang="es-ES"/>
        </a:p>
      </dgm:t>
    </dgm:pt>
    <dgm:pt modelId="{946D53D3-9262-4BF2-A52D-77A324D7EBA1}" type="pres">
      <dgm:prSet presAssocID="{B42F52E6-8354-4777-985E-3C4FFFBFB1A2}" presName="imagNode" presStyleLbl="fgImgPlace1" presStyleIdx="0" presStyleCnt="1" custScaleX="182275" custScaleY="160697" custLinFactNeighborY="76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5593C6F-621E-47F0-9CE8-92488BD73F86}" srcId="{859C174A-4D7D-496F-89B7-844A009C9C9E}" destId="{B42F52E6-8354-4777-985E-3C4FFFBFB1A2}" srcOrd="0" destOrd="0" parTransId="{A68DBE6D-10AD-41E2-860A-0D0536EA1ADC}" sibTransId="{5B148E02-13C5-42FF-AC47-49FDDFC186A9}"/>
    <dgm:cxn modelId="{6229739D-C019-4506-8CEA-145321C04A0E}" type="presOf" srcId="{859C174A-4D7D-496F-89B7-844A009C9C9E}" destId="{3C5BD771-9AB8-42EC-9A44-7FD91F0338B4}" srcOrd="0" destOrd="0" presId="urn:microsoft.com/office/officeart/2005/8/layout/hList7"/>
    <dgm:cxn modelId="{C9516B18-369A-40C3-97C0-2BA44D48FCB3}" type="presOf" srcId="{B42F52E6-8354-4777-985E-3C4FFFBFB1A2}" destId="{BFC67FEC-A676-4697-8844-7C832A90F47B}" srcOrd="0" destOrd="0" presId="urn:microsoft.com/office/officeart/2005/8/layout/hList7"/>
    <dgm:cxn modelId="{C81F1260-9B06-4E83-8AFC-CDB7E6A3C5A0}" type="presOf" srcId="{B42F52E6-8354-4777-985E-3C4FFFBFB1A2}" destId="{85391DBF-604D-438B-AC06-EF8B67FE62DB}" srcOrd="1" destOrd="0" presId="urn:microsoft.com/office/officeart/2005/8/layout/hList7"/>
    <dgm:cxn modelId="{BF12B1A6-9F3A-45E0-B159-3998A3A00E01}" type="presParOf" srcId="{3C5BD771-9AB8-42EC-9A44-7FD91F0338B4}" destId="{FC4972FA-D8F1-492E-8109-0EDF7A4FB00E}" srcOrd="0" destOrd="0" presId="urn:microsoft.com/office/officeart/2005/8/layout/hList7"/>
    <dgm:cxn modelId="{EF8A5EC3-83F5-45EE-9C8D-66633535859D}" type="presParOf" srcId="{3C5BD771-9AB8-42EC-9A44-7FD91F0338B4}" destId="{3E030BBC-E804-4B21-8C92-315F5A63AA2E}" srcOrd="1" destOrd="0" presId="urn:microsoft.com/office/officeart/2005/8/layout/hList7"/>
    <dgm:cxn modelId="{C351637C-A66C-47D7-81B7-9079A3E0E696}" type="presParOf" srcId="{3E030BBC-E804-4B21-8C92-315F5A63AA2E}" destId="{607435A7-B4D8-4C41-A717-D663D535EBE1}" srcOrd="0" destOrd="0" presId="urn:microsoft.com/office/officeart/2005/8/layout/hList7"/>
    <dgm:cxn modelId="{02789A2B-C9F4-499C-8FE2-D59756370EC9}" type="presParOf" srcId="{607435A7-B4D8-4C41-A717-D663D535EBE1}" destId="{BFC67FEC-A676-4697-8844-7C832A90F47B}" srcOrd="0" destOrd="0" presId="urn:microsoft.com/office/officeart/2005/8/layout/hList7"/>
    <dgm:cxn modelId="{EB1A9604-930A-4EE9-A5D7-ABB54FE467F4}" type="presParOf" srcId="{607435A7-B4D8-4C41-A717-D663D535EBE1}" destId="{85391DBF-604D-438B-AC06-EF8B67FE62DB}" srcOrd="1" destOrd="0" presId="urn:microsoft.com/office/officeart/2005/8/layout/hList7"/>
    <dgm:cxn modelId="{414FDD35-6900-4092-A28E-F5990D42E463}" type="presParOf" srcId="{607435A7-B4D8-4C41-A717-D663D535EBE1}" destId="{7C705ECC-ED39-4912-A143-3789D9CD0B5A}" srcOrd="2" destOrd="0" presId="urn:microsoft.com/office/officeart/2005/8/layout/hList7"/>
    <dgm:cxn modelId="{382DE4F5-06E8-4A55-9A64-38572AE33FA1}" type="presParOf" srcId="{607435A7-B4D8-4C41-A717-D663D535EBE1}" destId="{946D53D3-9262-4BF2-A52D-77A324D7EBA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6864A06-2976-49E2-B504-319516AE4A64}" type="doc">
      <dgm:prSet loTypeId="urn:microsoft.com/office/officeart/2005/8/layout/vList3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0290108B-18F2-42A7-9BC0-FDFF014ABE19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Para que el funcionario o servidor público responda administrativamente de sus actos, debe encontrarse en el ejercicio de sus funciones al momento de contravenir el ordenamiento jurídico administrativo o las normas internas de la entidad  a la que pertenece.</a:t>
          </a:r>
          <a:endParaRPr lang="es-ES" b="1" dirty="0">
            <a:latin typeface="Century Gothic" pitchFamily="34" charset="0"/>
          </a:endParaRPr>
        </a:p>
      </dgm:t>
    </dgm:pt>
    <dgm:pt modelId="{D4954AFA-A7E9-4140-9910-D5B21B5009C5}" type="sibTrans" cxnId="{6E616864-EBC1-4825-B4A7-1B107330B06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B0F6757-10EA-4634-AD60-FEB5DB3E5EE3}" type="parTrans" cxnId="{6E616864-EBC1-4825-B4A7-1B107330B06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8784E8A-C379-43A4-8B0D-80A70902632A}" type="pres">
      <dgm:prSet presAssocID="{26864A06-2976-49E2-B504-319516AE4A6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A2368D-3419-4E60-95F4-EC8BE6A653EE}" type="pres">
      <dgm:prSet presAssocID="{0290108B-18F2-42A7-9BC0-FDFF014ABE19}" presName="composite" presStyleCnt="0"/>
      <dgm:spPr/>
      <dgm:t>
        <a:bodyPr/>
        <a:lstStyle/>
        <a:p>
          <a:endParaRPr lang="es-ES"/>
        </a:p>
      </dgm:t>
    </dgm:pt>
    <dgm:pt modelId="{DEECB1F2-CBC3-4BD9-A04A-FD13D7AA6E50}" type="pres">
      <dgm:prSet presAssocID="{0290108B-18F2-42A7-9BC0-FDFF014ABE19}" presName="imgShp" presStyleLbl="fgImgPlace1" presStyleIdx="0" presStyleCnt="1" custScaleX="87276" custScaleY="91445" custLinFactNeighborX="-31373" custLinFactNeighborY="15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4ABA5F2-2031-4C88-93DD-F3BDC57B8B3B}" type="pres">
      <dgm:prSet presAssocID="{0290108B-18F2-42A7-9BC0-FDFF014ABE19}" presName="txShp" presStyleLbl="node1" presStyleIdx="0" presStyleCnt="1" custScaleX="134645" custScaleY="114703" custLinFactNeighborY="5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D0CE68-3504-4A96-9C5F-43D5D6E75C11}" type="presOf" srcId="{0290108B-18F2-42A7-9BC0-FDFF014ABE19}" destId="{44ABA5F2-2031-4C88-93DD-F3BDC57B8B3B}" srcOrd="0" destOrd="0" presId="urn:microsoft.com/office/officeart/2005/8/layout/vList3"/>
    <dgm:cxn modelId="{6E616864-EBC1-4825-B4A7-1B107330B064}" srcId="{26864A06-2976-49E2-B504-319516AE4A64}" destId="{0290108B-18F2-42A7-9BC0-FDFF014ABE19}" srcOrd="0" destOrd="0" parTransId="{8B0F6757-10EA-4634-AD60-FEB5DB3E5EE3}" sibTransId="{D4954AFA-A7E9-4140-9910-D5B21B5009C5}"/>
    <dgm:cxn modelId="{89066A83-D812-41B6-9342-2AE6AC5EC288}" type="presOf" srcId="{26864A06-2976-49E2-B504-319516AE4A64}" destId="{D8784E8A-C379-43A4-8B0D-80A70902632A}" srcOrd="0" destOrd="0" presId="urn:microsoft.com/office/officeart/2005/8/layout/vList3"/>
    <dgm:cxn modelId="{C375E580-D82F-4A7C-9E6F-57688BD7B5A8}" type="presParOf" srcId="{D8784E8A-C379-43A4-8B0D-80A70902632A}" destId="{39A2368D-3419-4E60-95F4-EC8BE6A653EE}" srcOrd="0" destOrd="0" presId="urn:microsoft.com/office/officeart/2005/8/layout/vList3"/>
    <dgm:cxn modelId="{726F00FC-9EC8-4A10-BB31-7DD0C8C7EDC1}" type="presParOf" srcId="{39A2368D-3419-4E60-95F4-EC8BE6A653EE}" destId="{DEECB1F2-CBC3-4BD9-A04A-FD13D7AA6E50}" srcOrd="0" destOrd="0" presId="urn:microsoft.com/office/officeart/2005/8/layout/vList3"/>
    <dgm:cxn modelId="{9600E514-3932-448F-B444-8D453E3F350A}" type="presParOf" srcId="{39A2368D-3419-4E60-95F4-EC8BE6A653EE}" destId="{44ABA5F2-2031-4C88-93DD-F3BDC57B8B3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047729-2645-4CB1-9694-A30AE33DB7C8}" type="doc">
      <dgm:prSet loTypeId="urn:microsoft.com/office/officeart/2005/8/layout/lProcess3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CF41CE-E135-4FAC-AFC6-760DF818FF23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Vinculación de la conducta con la trasgresión</a:t>
          </a:r>
          <a:r>
            <a:rPr lang="es-PE" dirty="0" smtClean="0">
              <a:latin typeface="Century Gothic" pitchFamily="34" charset="0"/>
            </a:rPr>
            <a:t>.</a:t>
          </a:r>
          <a:endParaRPr lang="es-ES" dirty="0">
            <a:latin typeface="Century Gothic" pitchFamily="34" charset="0"/>
          </a:endParaRPr>
        </a:p>
      </dgm:t>
    </dgm:pt>
    <dgm:pt modelId="{B23D6357-7973-40C6-84AD-0E03AED3839A}" type="parTrans" cxnId="{DA2D4270-EFA6-497D-9E99-F6C93FA005E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C3246DA-66D2-4CE5-962F-112B0D6BBEC6}" type="sibTrans" cxnId="{DA2D4270-EFA6-497D-9E99-F6C93FA005E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D67DAA2-5B61-4261-88F5-2B691073124C}" type="pres">
      <dgm:prSet presAssocID="{0B047729-2645-4CB1-9694-A30AE33DB7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D227502-4326-4381-B387-F79922C88722}" type="pres">
      <dgm:prSet presAssocID="{DFCF41CE-E135-4FAC-AFC6-760DF818FF23}" presName="horFlow" presStyleCnt="0"/>
      <dgm:spPr/>
      <dgm:t>
        <a:bodyPr/>
        <a:lstStyle/>
        <a:p>
          <a:endParaRPr lang="es-ES"/>
        </a:p>
      </dgm:t>
    </dgm:pt>
    <dgm:pt modelId="{FFB5DCD8-8D81-454A-8DFC-193AAC582BE2}" type="pres">
      <dgm:prSet presAssocID="{DFCF41CE-E135-4FAC-AFC6-760DF818FF23}" presName="bigChev" presStyleLbl="node1" presStyleIdx="0" presStyleCnt="1" custScaleY="115214"/>
      <dgm:spPr/>
      <dgm:t>
        <a:bodyPr/>
        <a:lstStyle/>
        <a:p>
          <a:endParaRPr lang="es-ES"/>
        </a:p>
      </dgm:t>
    </dgm:pt>
  </dgm:ptLst>
  <dgm:cxnLst>
    <dgm:cxn modelId="{99161180-8047-4074-8A2C-5A831D6F47E9}" type="presOf" srcId="{DFCF41CE-E135-4FAC-AFC6-760DF818FF23}" destId="{FFB5DCD8-8D81-454A-8DFC-193AAC582BE2}" srcOrd="0" destOrd="0" presId="urn:microsoft.com/office/officeart/2005/8/layout/lProcess3"/>
    <dgm:cxn modelId="{9324CC50-5D45-4F5C-A3E0-C5D7E9AF515C}" type="presOf" srcId="{0B047729-2645-4CB1-9694-A30AE33DB7C8}" destId="{4D67DAA2-5B61-4261-88F5-2B691073124C}" srcOrd="0" destOrd="0" presId="urn:microsoft.com/office/officeart/2005/8/layout/lProcess3"/>
    <dgm:cxn modelId="{DA2D4270-EFA6-497D-9E99-F6C93FA005E4}" srcId="{0B047729-2645-4CB1-9694-A30AE33DB7C8}" destId="{DFCF41CE-E135-4FAC-AFC6-760DF818FF23}" srcOrd="0" destOrd="0" parTransId="{B23D6357-7973-40C6-84AD-0E03AED3839A}" sibTransId="{BC3246DA-66D2-4CE5-962F-112B0D6BBEC6}"/>
    <dgm:cxn modelId="{1B04A728-2FCB-4589-A233-0943763807C7}" type="presParOf" srcId="{4D67DAA2-5B61-4261-88F5-2B691073124C}" destId="{CD227502-4326-4381-B387-F79922C88722}" srcOrd="0" destOrd="0" presId="urn:microsoft.com/office/officeart/2005/8/layout/lProcess3"/>
    <dgm:cxn modelId="{3105EF72-55A9-47A4-AFFE-4E7F4F762644}" type="presParOf" srcId="{CD227502-4326-4381-B387-F79922C88722}" destId="{FFB5DCD8-8D81-454A-8DFC-193AAC582BE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985407-3684-433C-9F0A-9F34DE4C1A6F}" type="doc">
      <dgm:prSet loTypeId="urn:microsoft.com/office/officeart/2005/8/layout/vList3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16AD695-CEC2-4FF7-8589-BB86AB61B144}">
      <dgm:prSet custT="1"/>
      <dgm:spPr/>
      <dgm:t>
        <a:bodyPr/>
        <a:lstStyle/>
        <a:p>
          <a:pPr rtl="0"/>
          <a:r>
            <a:rPr lang="es-PE" sz="2400" b="1" dirty="0" smtClean="0">
              <a:latin typeface="Century Gothic" pitchFamily="34" charset="0"/>
            </a:rPr>
            <a:t>4. Contravención del ordenamiento legal o normas internas: </a:t>
          </a:r>
          <a:r>
            <a:rPr lang="es-PE" sz="2400" b="0" dirty="0" smtClean="0">
              <a:latin typeface="Century Gothic" pitchFamily="34" charset="0"/>
            </a:rPr>
            <a:t>Normas generales y normas internas de la entidad</a:t>
          </a:r>
          <a:endParaRPr lang="es-ES" sz="2400" b="0" dirty="0">
            <a:latin typeface="Century Gothic" pitchFamily="34" charset="0"/>
          </a:endParaRPr>
        </a:p>
      </dgm:t>
    </dgm:pt>
    <dgm:pt modelId="{FCE9927F-0F99-47D0-BE19-E5CC62B1DBEA}" type="parTrans" cxnId="{8BD3173C-8C34-4CA0-B041-DA827081B3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1DAD950-D9B2-47A0-9400-6E3199C95834}" type="sibTrans" cxnId="{8BD3173C-8C34-4CA0-B041-DA827081B3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DA78FA0-7DFF-4672-B927-2A5A3C1627AF}">
      <dgm:prSet custT="1"/>
      <dgm:spPr/>
      <dgm:t>
        <a:bodyPr/>
        <a:lstStyle/>
        <a:p>
          <a:pPr rtl="0"/>
          <a:r>
            <a:rPr lang="es-PE" sz="2400" b="1" dirty="0" smtClean="0">
              <a:latin typeface="Century Gothic" pitchFamily="34" charset="0"/>
            </a:rPr>
            <a:t> 5. </a:t>
          </a:r>
          <a:r>
            <a:rPr lang="es-PE" sz="2800" b="1" dirty="0" smtClean="0">
              <a:latin typeface="Century Gothic" pitchFamily="34" charset="0"/>
            </a:rPr>
            <a:t>Transgresión del deber</a:t>
          </a:r>
        </a:p>
        <a:p>
          <a:pPr rtl="0"/>
          <a:r>
            <a:rPr lang="es-PE" sz="2800" b="1" dirty="0" smtClean="0">
              <a:latin typeface="Century Gothic" pitchFamily="34" charset="0"/>
            </a:rPr>
            <a:t>Acción: </a:t>
          </a:r>
          <a:r>
            <a:rPr lang="es-ES" sz="2800" b="0" dirty="0" smtClean="0">
              <a:latin typeface="Century Gothic" pitchFamily="34" charset="0"/>
            </a:rPr>
            <a:t>Realización de una conducta por el sujeto.</a:t>
          </a:r>
        </a:p>
        <a:p>
          <a:pPr rtl="0"/>
          <a:r>
            <a:rPr lang="es-PE" sz="2800" b="1" dirty="0" smtClean="0">
              <a:latin typeface="Century Gothic" pitchFamily="34" charset="0"/>
            </a:rPr>
            <a:t>Omisión: </a:t>
          </a:r>
          <a:r>
            <a:rPr lang="es-PE" sz="2800" b="0" dirty="0" smtClean="0">
              <a:latin typeface="Century Gothic" pitchFamily="34" charset="0"/>
            </a:rPr>
            <a:t>Se </a:t>
          </a:r>
          <a:r>
            <a:rPr lang="es-ES" sz="2800" b="0" dirty="0" smtClean="0">
              <a:latin typeface="Century Gothic" pitchFamily="34" charset="0"/>
            </a:rPr>
            <a:t>abstiene de realizar una conducta que constituye un deber legal o una obligación.</a:t>
          </a:r>
        </a:p>
        <a:p>
          <a:pPr rtl="0"/>
          <a:endParaRPr lang="es-ES" sz="2800" b="0" dirty="0" smtClean="0">
            <a:latin typeface="Century Gothic" pitchFamily="34" charset="0"/>
          </a:endParaRPr>
        </a:p>
        <a:p>
          <a:pPr rtl="0"/>
          <a:r>
            <a:rPr lang="es-PE" sz="1600" b="1" dirty="0" smtClean="0">
              <a:latin typeface="Century Gothic" pitchFamily="34" charset="0"/>
            </a:rPr>
            <a:t> </a:t>
          </a:r>
          <a:endParaRPr lang="es-ES" sz="1600" dirty="0">
            <a:latin typeface="Century Gothic" pitchFamily="34" charset="0"/>
          </a:endParaRPr>
        </a:p>
      </dgm:t>
    </dgm:pt>
    <dgm:pt modelId="{0788D9DE-8505-44AB-8F23-321ABD7F05E0}" type="parTrans" cxnId="{CAD329DA-0B9E-4E77-8F94-4CF0074D7A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49F8C97-5CD6-4864-BC66-C2915BC5CD94}" type="sibTrans" cxnId="{CAD329DA-0B9E-4E77-8F94-4CF0074D7A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9620266F-7EE0-47D6-9146-06969D92BB17}" type="pres">
      <dgm:prSet presAssocID="{8F985407-3684-433C-9F0A-9F34DE4C1A6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0C63E6-2E83-4801-A6E6-B7622F42B860}" type="pres">
      <dgm:prSet presAssocID="{816AD695-CEC2-4FF7-8589-BB86AB61B144}" presName="composite" presStyleCnt="0"/>
      <dgm:spPr/>
      <dgm:t>
        <a:bodyPr/>
        <a:lstStyle/>
        <a:p>
          <a:endParaRPr lang="es-ES"/>
        </a:p>
      </dgm:t>
    </dgm:pt>
    <dgm:pt modelId="{4AE99037-9104-44DE-AD8E-6F2EF66C91FE}" type="pres">
      <dgm:prSet presAssocID="{816AD695-CEC2-4FF7-8589-BB86AB61B144}" presName="imgShp" presStyleLbl="fgImgPlace1" presStyleIdx="0" presStyleCnt="2" custScaleX="222062" custScaleY="206665" custLinFactNeighborX="-69271" custLinFactNeighborY="26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D26D737-B1DD-4F90-9C37-FAC383A5A09E}" type="pres">
      <dgm:prSet presAssocID="{816AD695-CEC2-4FF7-8589-BB86AB61B144}" presName="txShp" presStyleLbl="node1" presStyleIdx="0" presStyleCnt="2" custScaleX="118766" custScaleY="1946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41CD20-65AD-4A06-B08B-951BFEB18F11}" type="pres">
      <dgm:prSet presAssocID="{61DAD950-D9B2-47A0-9400-6E3199C95834}" presName="spacing" presStyleCnt="0"/>
      <dgm:spPr/>
      <dgm:t>
        <a:bodyPr/>
        <a:lstStyle/>
        <a:p>
          <a:endParaRPr lang="es-ES"/>
        </a:p>
      </dgm:t>
    </dgm:pt>
    <dgm:pt modelId="{44499E5E-3471-47CF-A9AD-25A9B703876A}" type="pres">
      <dgm:prSet presAssocID="{3DA78FA0-7DFF-4672-B927-2A5A3C1627AF}" presName="composite" presStyleCnt="0"/>
      <dgm:spPr/>
      <dgm:t>
        <a:bodyPr/>
        <a:lstStyle/>
        <a:p>
          <a:endParaRPr lang="es-ES"/>
        </a:p>
      </dgm:t>
    </dgm:pt>
    <dgm:pt modelId="{4C2ED4B1-F9BC-47FC-A648-A316EFE33467}" type="pres">
      <dgm:prSet presAssocID="{3DA78FA0-7DFF-4672-B927-2A5A3C1627AF}" presName="imgShp" presStyleLbl="fgImgPlace1" presStyleIdx="1" presStyleCnt="2" custScaleX="228662" custScaleY="220375" custLinFactNeighborX="-48285" custLinFactNeighborY="-39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0E93B71-AB28-4A34-B712-D4B03383FB77}" type="pres">
      <dgm:prSet presAssocID="{3DA78FA0-7DFF-4672-B927-2A5A3C1627AF}" presName="txShp" presStyleLbl="node1" presStyleIdx="1" presStyleCnt="2" custScaleX="118766" custScaleY="3159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D329DA-0B9E-4E77-8F94-4CF0074D7A62}" srcId="{8F985407-3684-433C-9F0A-9F34DE4C1A6F}" destId="{3DA78FA0-7DFF-4672-B927-2A5A3C1627AF}" srcOrd="1" destOrd="0" parTransId="{0788D9DE-8505-44AB-8F23-321ABD7F05E0}" sibTransId="{B49F8C97-5CD6-4864-BC66-C2915BC5CD94}"/>
    <dgm:cxn modelId="{8E8A9BA3-90FB-4223-98FE-76E63909FAAA}" type="presOf" srcId="{816AD695-CEC2-4FF7-8589-BB86AB61B144}" destId="{1D26D737-B1DD-4F90-9C37-FAC383A5A09E}" srcOrd="0" destOrd="0" presId="urn:microsoft.com/office/officeart/2005/8/layout/vList3"/>
    <dgm:cxn modelId="{8BD3173C-8C34-4CA0-B041-DA827081B33D}" srcId="{8F985407-3684-433C-9F0A-9F34DE4C1A6F}" destId="{816AD695-CEC2-4FF7-8589-BB86AB61B144}" srcOrd="0" destOrd="0" parTransId="{FCE9927F-0F99-47D0-BE19-E5CC62B1DBEA}" sibTransId="{61DAD950-D9B2-47A0-9400-6E3199C95834}"/>
    <dgm:cxn modelId="{D82CBFAD-4550-4D94-B9C9-73DA627169B0}" type="presOf" srcId="{3DA78FA0-7DFF-4672-B927-2A5A3C1627AF}" destId="{20E93B71-AB28-4A34-B712-D4B03383FB77}" srcOrd="0" destOrd="0" presId="urn:microsoft.com/office/officeart/2005/8/layout/vList3"/>
    <dgm:cxn modelId="{B255CD07-17D2-40E6-B8CD-D98B920AC85D}" type="presOf" srcId="{8F985407-3684-433C-9F0A-9F34DE4C1A6F}" destId="{9620266F-7EE0-47D6-9146-06969D92BB17}" srcOrd="0" destOrd="0" presId="urn:microsoft.com/office/officeart/2005/8/layout/vList3"/>
    <dgm:cxn modelId="{51FB1605-5C9C-44D7-A7B7-BBEC2C25C192}" type="presParOf" srcId="{9620266F-7EE0-47D6-9146-06969D92BB17}" destId="{9E0C63E6-2E83-4801-A6E6-B7622F42B860}" srcOrd="0" destOrd="0" presId="urn:microsoft.com/office/officeart/2005/8/layout/vList3"/>
    <dgm:cxn modelId="{873DB16D-A3B6-4368-BD0C-B4440EE1F6FC}" type="presParOf" srcId="{9E0C63E6-2E83-4801-A6E6-B7622F42B860}" destId="{4AE99037-9104-44DE-AD8E-6F2EF66C91FE}" srcOrd="0" destOrd="0" presId="urn:microsoft.com/office/officeart/2005/8/layout/vList3"/>
    <dgm:cxn modelId="{D18D62E4-D7AA-4BB8-8CE2-9F0FC453C82B}" type="presParOf" srcId="{9E0C63E6-2E83-4801-A6E6-B7622F42B860}" destId="{1D26D737-B1DD-4F90-9C37-FAC383A5A09E}" srcOrd="1" destOrd="0" presId="urn:microsoft.com/office/officeart/2005/8/layout/vList3"/>
    <dgm:cxn modelId="{0DD5E4A5-08C9-4945-BA24-8BD91B123D1A}" type="presParOf" srcId="{9620266F-7EE0-47D6-9146-06969D92BB17}" destId="{9E41CD20-65AD-4A06-B08B-951BFEB18F11}" srcOrd="1" destOrd="0" presId="urn:microsoft.com/office/officeart/2005/8/layout/vList3"/>
    <dgm:cxn modelId="{4FDE6B40-A64B-4972-891A-DEE50E3485E6}" type="presParOf" srcId="{9620266F-7EE0-47D6-9146-06969D92BB17}" destId="{44499E5E-3471-47CF-A9AD-25A9B703876A}" srcOrd="2" destOrd="0" presId="urn:microsoft.com/office/officeart/2005/8/layout/vList3"/>
    <dgm:cxn modelId="{41559427-A2F6-4D4B-8E7A-BA8EC86AA4F3}" type="presParOf" srcId="{44499E5E-3471-47CF-A9AD-25A9B703876A}" destId="{4C2ED4B1-F9BC-47FC-A648-A316EFE33467}" srcOrd="0" destOrd="0" presId="urn:microsoft.com/office/officeart/2005/8/layout/vList3"/>
    <dgm:cxn modelId="{19AD40CC-178B-42F7-8819-5C547BD9DE6C}" type="presParOf" srcId="{44499E5E-3471-47CF-A9AD-25A9B703876A}" destId="{20E93B71-AB28-4A34-B712-D4B03383FB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CB085A-E6B5-4905-BC31-4D1E826FA791}" type="doc">
      <dgm:prSet loTypeId="urn:microsoft.com/office/officeart/2005/8/layout/hList7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9F428F4-20D1-4662-9347-E22CC76DCBB3}">
      <dgm:prSet custT="1"/>
      <dgm:spPr/>
      <dgm:t>
        <a:bodyPr/>
        <a:lstStyle/>
        <a:p>
          <a:pPr rtl="0"/>
          <a:r>
            <a:rPr lang="es-PE" sz="2800" b="1" dirty="0" smtClean="0">
              <a:latin typeface="Century Gothic" pitchFamily="34" charset="0"/>
            </a:rPr>
            <a:t>Es la consecuencia generada por la trasgresión administrativa en perjuicio de la entidad, puede ser  patrimonial o un </a:t>
          </a:r>
          <a:r>
            <a:rPr lang="es-PE" sz="2800" b="1" u="sng" dirty="0" smtClean="0">
              <a:latin typeface="Century Gothic" pitchFamily="34" charset="0"/>
            </a:rPr>
            <a:t>elemento que distorsiona el funcionamiento de los sistemas administrativos</a:t>
          </a:r>
          <a:r>
            <a:rPr lang="es-PE" sz="2800" b="1" dirty="0" smtClean="0">
              <a:latin typeface="Century Gothic" pitchFamily="34" charset="0"/>
            </a:rPr>
            <a:t>. </a:t>
          </a:r>
        </a:p>
        <a:p>
          <a:pPr rtl="0"/>
          <a:r>
            <a:rPr lang="es-PE" sz="2800" b="1" dirty="0" smtClean="0">
              <a:latin typeface="Century Gothic" pitchFamily="34" charset="0"/>
            </a:rPr>
            <a:t>El efecto puede ser real o potencial. </a:t>
          </a:r>
          <a:endParaRPr lang="es-ES" sz="2800" b="1" dirty="0">
            <a:latin typeface="Century Gothic" pitchFamily="34" charset="0"/>
          </a:endParaRPr>
        </a:p>
      </dgm:t>
    </dgm:pt>
    <dgm:pt modelId="{B9787D8B-4397-47F4-A87B-0B81EC33597A}" type="parTrans" cxnId="{1C0DA18C-F6C1-4F22-A7BC-C506D2A65956}">
      <dgm:prSet/>
      <dgm:spPr/>
      <dgm:t>
        <a:bodyPr/>
        <a:lstStyle/>
        <a:p>
          <a:endParaRPr lang="es-ES"/>
        </a:p>
      </dgm:t>
    </dgm:pt>
    <dgm:pt modelId="{223A8F4C-37BD-4DFF-BF5C-106F5CA25603}" type="sibTrans" cxnId="{1C0DA18C-F6C1-4F22-A7BC-C506D2A65956}">
      <dgm:prSet/>
      <dgm:spPr/>
      <dgm:t>
        <a:bodyPr/>
        <a:lstStyle/>
        <a:p>
          <a:endParaRPr lang="es-ES"/>
        </a:p>
      </dgm:t>
    </dgm:pt>
    <dgm:pt modelId="{3E55F73B-12DD-42BE-8023-25B6A62F2DA3}" type="pres">
      <dgm:prSet presAssocID="{1CCB085A-E6B5-4905-BC31-4D1E826FA7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D53AC5-BD12-480F-B5BA-FAE9A8DF6989}" type="pres">
      <dgm:prSet presAssocID="{1CCB085A-E6B5-4905-BC31-4D1E826FA791}" presName="fgShape" presStyleLbl="fgShp" presStyleIdx="0" presStyleCnt="1" custScaleY="6697"/>
      <dgm:spPr/>
      <dgm:t>
        <a:bodyPr/>
        <a:lstStyle/>
        <a:p>
          <a:endParaRPr lang="es-ES"/>
        </a:p>
      </dgm:t>
    </dgm:pt>
    <dgm:pt modelId="{8A933E6B-ACBF-4A93-9416-D227A375E454}" type="pres">
      <dgm:prSet presAssocID="{1CCB085A-E6B5-4905-BC31-4D1E826FA791}" presName="linComp" presStyleCnt="0"/>
      <dgm:spPr/>
      <dgm:t>
        <a:bodyPr/>
        <a:lstStyle/>
        <a:p>
          <a:endParaRPr lang="es-ES"/>
        </a:p>
      </dgm:t>
    </dgm:pt>
    <dgm:pt modelId="{01C9ABC9-C9BF-4EB0-95CE-D3BCBCEA95B4}" type="pres">
      <dgm:prSet presAssocID="{D9F428F4-20D1-4662-9347-E22CC76DCBB3}" presName="compNode" presStyleCnt="0"/>
      <dgm:spPr/>
      <dgm:t>
        <a:bodyPr/>
        <a:lstStyle/>
        <a:p>
          <a:endParaRPr lang="es-ES"/>
        </a:p>
      </dgm:t>
    </dgm:pt>
    <dgm:pt modelId="{755B147A-5B56-446B-97D8-DE55A004C88D}" type="pres">
      <dgm:prSet presAssocID="{D9F428F4-20D1-4662-9347-E22CC76DCBB3}" presName="bkgdShape" presStyleLbl="node1" presStyleIdx="0" presStyleCnt="1" custLinFactNeighborX="-5442" custLinFactNeighborY="1800"/>
      <dgm:spPr/>
      <dgm:t>
        <a:bodyPr/>
        <a:lstStyle/>
        <a:p>
          <a:endParaRPr lang="es-ES"/>
        </a:p>
      </dgm:t>
    </dgm:pt>
    <dgm:pt modelId="{DA2628D6-961E-47E9-89BE-BFBD38F1C4FC}" type="pres">
      <dgm:prSet presAssocID="{D9F428F4-20D1-4662-9347-E22CC76DCBB3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21DB3C-CBEE-4B70-903D-567D9F83F98E}" type="pres">
      <dgm:prSet presAssocID="{D9F428F4-20D1-4662-9347-E22CC76DCBB3}" presName="invisiNode" presStyleLbl="node1" presStyleIdx="0" presStyleCnt="1"/>
      <dgm:spPr/>
      <dgm:t>
        <a:bodyPr/>
        <a:lstStyle/>
        <a:p>
          <a:endParaRPr lang="es-ES"/>
        </a:p>
      </dgm:t>
    </dgm:pt>
    <dgm:pt modelId="{7308935E-F75E-45CC-B9CB-F0BE3101F6B9}" type="pres">
      <dgm:prSet presAssocID="{D9F428F4-20D1-4662-9347-E22CC76DCBB3}" presName="imagNode" presStyleLbl="fgImgPlace1" presStyleIdx="0" presStyleCnt="1" custScaleX="110973" custScaleY="882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DCA86C3E-F185-4831-B6A0-1108811F2FC0}" type="presOf" srcId="{D9F428F4-20D1-4662-9347-E22CC76DCBB3}" destId="{755B147A-5B56-446B-97D8-DE55A004C88D}" srcOrd="0" destOrd="0" presId="urn:microsoft.com/office/officeart/2005/8/layout/hList7"/>
    <dgm:cxn modelId="{BAB49D49-629B-4B37-9FC8-09923525789D}" type="presOf" srcId="{1CCB085A-E6B5-4905-BC31-4D1E826FA791}" destId="{3E55F73B-12DD-42BE-8023-25B6A62F2DA3}" srcOrd="0" destOrd="0" presId="urn:microsoft.com/office/officeart/2005/8/layout/hList7"/>
    <dgm:cxn modelId="{DA8B585E-8507-46C9-AC01-8D004A1496AB}" type="presOf" srcId="{D9F428F4-20D1-4662-9347-E22CC76DCBB3}" destId="{DA2628D6-961E-47E9-89BE-BFBD38F1C4FC}" srcOrd="1" destOrd="0" presId="urn:microsoft.com/office/officeart/2005/8/layout/hList7"/>
    <dgm:cxn modelId="{1C0DA18C-F6C1-4F22-A7BC-C506D2A65956}" srcId="{1CCB085A-E6B5-4905-BC31-4D1E826FA791}" destId="{D9F428F4-20D1-4662-9347-E22CC76DCBB3}" srcOrd="0" destOrd="0" parTransId="{B9787D8B-4397-47F4-A87B-0B81EC33597A}" sibTransId="{223A8F4C-37BD-4DFF-BF5C-106F5CA25603}"/>
    <dgm:cxn modelId="{989B0A74-9EA9-4616-8C54-EB22E73544FF}" type="presParOf" srcId="{3E55F73B-12DD-42BE-8023-25B6A62F2DA3}" destId="{8AD53AC5-BD12-480F-B5BA-FAE9A8DF6989}" srcOrd="0" destOrd="0" presId="urn:microsoft.com/office/officeart/2005/8/layout/hList7"/>
    <dgm:cxn modelId="{A36E4592-5E5E-46D0-A3DC-FC7C038663F3}" type="presParOf" srcId="{3E55F73B-12DD-42BE-8023-25B6A62F2DA3}" destId="{8A933E6B-ACBF-4A93-9416-D227A375E454}" srcOrd="1" destOrd="0" presId="urn:microsoft.com/office/officeart/2005/8/layout/hList7"/>
    <dgm:cxn modelId="{CD315DFA-1914-4FE5-A95C-25B9843721A4}" type="presParOf" srcId="{8A933E6B-ACBF-4A93-9416-D227A375E454}" destId="{01C9ABC9-C9BF-4EB0-95CE-D3BCBCEA95B4}" srcOrd="0" destOrd="0" presId="urn:microsoft.com/office/officeart/2005/8/layout/hList7"/>
    <dgm:cxn modelId="{5BE7F9EB-1405-4663-9B26-9708B85092A7}" type="presParOf" srcId="{01C9ABC9-C9BF-4EB0-95CE-D3BCBCEA95B4}" destId="{755B147A-5B56-446B-97D8-DE55A004C88D}" srcOrd="0" destOrd="0" presId="urn:microsoft.com/office/officeart/2005/8/layout/hList7"/>
    <dgm:cxn modelId="{555F1FB7-CB65-4EE0-A998-87098476166C}" type="presParOf" srcId="{01C9ABC9-C9BF-4EB0-95CE-D3BCBCEA95B4}" destId="{DA2628D6-961E-47E9-89BE-BFBD38F1C4FC}" srcOrd="1" destOrd="0" presId="urn:microsoft.com/office/officeart/2005/8/layout/hList7"/>
    <dgm:cxn modelId="{5591BB12-0CF7-476E-A9D6-4A16E46A9A80}" type="presParOf" srcId="{01C9ABC9-C9BF-4EB0-95CE-D3BCBCEA95B4}" destId="{1D21DB3C-CBEE-4B70-903D-567D9F83F98E}" srcOrd="2" destOrd="0" presId="urn:microsoft.com/office/officeart/2005/8/layout/hList7"/>
    <dgm:cxn modelId="{CB4D35CA-E43D-47F8-8741-412D68BA5629}" type="presParOf" srcId="{01C9ABC9-C9BF-4EB0-95CE-D3BCBCEA95B4}" destId="{7308935E-F75E-45CC-B9CB-F0BE3101F6B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9B12337-DCF6-4D09-B708-369CA9BB5312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96A8A54-425D-48A0-BD6C-9DE3239A48B7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Ley N° 29622  y  Decreto Supremo N° 023-2011</a:t>
          </a:r>
          <a:endParaRPr lang="es-ES" dirty="0">
            <a:latin typeface="Century Gothic" pitchFamily="34" charset="0"/>
          </a:endParaRPr>
        </a:p>
      </dgm:t>
    </dgm:pt>
    <dgm:pt modelId="{C6B6A58A-1276-428B-988E-49213BA0C3E7}" type="parTrans" cxnId="{AC912B0F-B192-438F-BB3A-D6B7854CB74C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DE145C5-6186-4788-9B4D-F9057513AC8F}" type="sibTrans" cxnId="{AC912B0F-B192-438F-BB3A-D6B7854CB74C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02B6496-1215-4BD5-97C6-BEAB2BCDFCEC}">
      <dgm:prSet/>
      <dgm:spPr/>
      <dgm:t>
        <a:bodyPr/>
        <a:lstStyle/>
        <a:p>
          <a:pPr algn="just"/>
          <a:r>
            <a:rPr lang="es-ES" b="1" dirty="0" smtClean="0">
              <a:latin typeface="Century Gothic" pitchFamily="34" charset="0"/>
            </a:rPr>
            <a:t>Infracciones y sanciones para la responsabilidad administrativa funcional derivada de los informes de control emitidos por los órganos del SNC</a:t>
          </a:r>
          <a:endParaRPr lang="es-ES" b="1" dirty="0">
            <a:latin typeface="Century Gothic" pitchFamily="34" charset="0"/>
          </a:endParaRPr>
        </a:p>
      </dgm:t>
    </dgm:pt>
    <dgm:pt modelId="{697ED1EC-2DBA-4570-ADE1-E8F893244339}" type="parTrans" cxnId="{42A95CDF-0EDC-4782-8C7E-7689687C5B4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62309A3-05F6-458B-8325-16BB987FC5F2}" type="sibTrans" cxnId="{42A95CDF-0EDC-4782-8C7E-7689687C5B4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2397EF98-6B2F-49E1-A252-39966EF3D11A}">
      <dgm:prSet/>
      <dgm:spPr/>
      <dgm:t>
        <a:bodyPr/>
        <a:lstStyle/>
        <a:p>
          <a:pPr algn="l"/>
          <a:endParaRPr lang="es-ES" dirty="0">
            <a:latin typeface="Century Gothic" pitchFamily="34" charset="0"/>
          </a:endParaRPr>
        </a:p>
      </dgm:t>
    </dgm:pt>
    <dgm:pt modelId="{AF8C3338-F114-41EA-8623-02AF16C1ACFB}" type="parTrans" cxnId="{A97C4618-8C90-408D-B4C1-9A090D310A8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AFF9C38-14F6-40A3-9EA4-7E6615C7ACC7}" type="sibTrans" cxnId="{A97C4618-8C90-408D-B4C1-9A090D310A8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F52081D-A4A5-4C73-B042-24311B04C01B}" type="pres">
      <dgm:prSet presAssocID="{59B12337-DCF6-4D09-B708-369CA9BB53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3E7D75C-BB96-4618-A605-8998CDBA3E0E}" type="pres">
      <dgm:prSet presAssocID="{796A8A54-425D-48A0-BD6C-9DE3239A48B7}" presName="composite" presStyleCnt="0"/>
      <dgm:spPr/>
      <dgm:t>
        <a:bodyPr/>
        <a:lstStyle/>
        <a:p>
          <a:endParaRPr lang="es-ES"/>
        </a:p>
      </dgm:t>
    </dgm:pt>
    <dgm:pt modelId="{096AD196-A1A5-418B-8F80-051316F8167D}" type="pres">
      <dgm:prSet presAssocID="{796A8A54-425D-48A0-BD6C-9DE3239A48B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D6571F-A773-443C-A53D-2076D528B0F4}" type="pres">
      <dgm:prSet presAssocID="{796A8A54-425D-48A0-BD6C-9DE3239A48B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F882EC-2D7F-4BD0-8605-A0CAB6296573}" type="presOf" srcId="{302B6496-1215-4BD5-97C6-BEAB2BCDFCEC}" destId="{DBD6571F-A773-443C-A53D-2076D528B0F4}" srcOrd="0" destOrd="0" presId="urn:microsoft.com/office/officeart/2005/8/layout/hList1"/>
    <dgm:cxn modelId="{42A95CDF-0EDC-4782-8C7E-7689687C5B4F}" srcId="{796A8A54-425D-48A0-BD6C-9DE3239A48B7}" destId="{302B6496-1215-4BD5-97C6-BEAB2BCDFCEC}" srcOrd="0" destOrd="0" parTransId="{697ED1EC-2DBA-4570-ADE1-E8F893244339}" sibTransId="{E62309A3-05F6-458B-8325-16BB987FC5F2}"/>
    <dgm:cxn modelId="{A97C4618-8C90-408D-B4C1-9A090D310A84}" srcId="{796A8A54-425D-48A0-BD6C-9DE3239A48B7}" destId="{2397EF98-6B2F-49E1-A252-39966EF3D11A}" srcOrd="1" destOrd="0" parTransId="{AF8C3338-F114-41EA-8623-02AF16C1ACFB}" sibTransId="{EAFF9C38-14F6-40A3-9EA4-7E6615C7ACC7}"/>
    <dgm:cxn modelId="{19770E51-8920-4E26-8680-ACF5EFA04236}" type="presOf" srcId="{59B12337-DCF6-4D09-B708-369CA9BB5312}" destId="{AF52081D-A4A5-4C73-B042-24311B04C01B}" srcOrd="0" destOrd="0" presId="urn:microsoft.com/office/officeart/2005/8/layout/hList1"/>
    <dgm:cxn modelId="{A3EB39CE-E304-41E0-AD58-E6B4AE206AE2}" type="presOf" srcId="{796A8A54-425D-48A0-BD6C-9DE3239A48B7}" destId="{096AD196-A1A5-418B-8F80-051316F8167D}" srcOrd="0" destOrd="0" presId="urn:microsoft.com/office/officeart/2005/8/layout/hList1"/>
    <dgm:cxn modelId="{FFC62C29-814F-4B39-AF01-1AA41AF46FFA}" type="presOf" srcId="{2397EF98-6B2F-49E1-A252-39966EF3D11A}" destId="{DBD6571F-A773-443C-A53D-2076D528B0F4}" srcOrd="0" destOrd="1" presId="urn:microsoft.com/office/officeart/2005/8/layout/hList1"/>
    <dgm:cxn modelId="{AC912B0F-B192-438F-BB3A-D6B7854CB74C}" srcId="{59B12337-DCF6-4D09-B708-369CA9BB5312}" destId="{796A8A54-425D-48A0-BD6C-9DE3239A48B7}" srcOrd="0" destOrd="0" parTransId="{C6B6A58A-1276-428B-988E-49213BA0C3E7}" sibTransId="{3DE145C5-6186-4788-9B4D-F9057513AC8F}"/>
    <dgm:cxn modelId="{1E7E43A7-ADF9-4B0B-9B34-1E42D0F1791C}" type="presParOf" srcId="{AF52081D-A4A5-4C73-B042-24311B04C01B}" destId="{53E7D75C-BB96-4618-A605-8998CDBA3E0E}" srcOrd="0" destOrd="0" presId="urn:microsoft.com/office/officeart/2005/8/layout/hList1"/>
    <dgm:cxn modelId="{3D1E57CB-57D2-4E66-A2F3-6C761553EC00}" type="presParOf" srcId="{53E7D75C-BB96-4618-A605-8998CDBA3E0E}" destId="{096AD196-A1A5-418B-8F80-051316F8167D}" srcOrd="0" destOrd="0" presId="urn:microsoft.com/office/officeart/2005/8/layout/hList1"/>
    <dgm:cxn modelId="{5FB71BAB-8557-483E-8F60-4482CFBA6315}" type="presParOf" srcId="{53E7D75C-BB96-4618-A605-8998CDBA3E0E}" destId="{DBD6571F-A773-443C-A53D-2076D528B0F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885483E-C74E-4EF1-963C-FE43635C563B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s-ES"/>
        </a:p>
      </dgm:t>
    </dgm:pt>
    <dgm:pt modelId="{C0E97602-EA22-4189-A7C6-CEF351E3F474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TIPO DE SANCIONES:</a:t>
          </a:r>
          <a:endParaRPr lang="es-ES" dirty="0">
            <a:latin typeface="Century Gothic" pitchFamily="34" charset="0"/>
          </a:endParaRPr>
        </a:p>
      </dgm:t>
    </dgm:pt>
    <dgm:pt modelId="{7C292D7F-9C07-4382-AEE2-93283E2577FB}" type="parTrans" cxnId="{ABB8A560-6061-499B-8DD5-EFDD117E937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222BAB3-F99A-4A73-A2A8-524212750766}" type="sibTrans" cxnId="{ABB8A560-6061-499B-8DD5-EFDD117E937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793A3AE-F1C0-4A97-9662-EE9C4EAACEB7}" type="pres">
      <dgm:prSet presAssocID="{F885483E-C74E-4EF1-963C-FE43635C56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25488D-DDCF-4D56-AB1B-A0F5AE2BC769}" type="pres">
      <dgm:prSet presAssocID="{C0E97602-EA22-4189-A7C6-CEF351E3F474}" presName="parentText" presStyleLbl="node1" presStyleIdx="0" presStyleCnt="1" custLinFactNeighborX="5743" custLinFactNeighborY="-10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BB8A560-6061-499B-8DD5-EFDD117E9377}" srcId="{F885483E-C74E-4EF1-963C-FE43635C563B}" destId="{C0E97602-EA22-4189-A7C6-CEF351E3F474}" srcOrd="0" destOrd="0" parTransId="{7C292D7F-9C07-4382-AEE2-93283E2577FB}" sibTransId="{4222BAB3-F99A-4A73-A2A8-524212750766}"/>
    <dgm:cxn modelId="{1D4DB209-EF49-47B1-BCBF-2FBC3C4CFFBF}" type="presOf" srcId="{F885483E-C74E-4EF1-963C-FE43635C563B}" destId="{3793A3AE-F1C0-4A97-9662-EE9C4EAACEB7}" srcOrd="0" destOrd="0" presId="urn:microsoft.com/office/officeart/2005/8/layout/vList2"/>
    <dgm:cxn modelId="{22D9EAF7-2484-441C-A259-01D0EF85F356}" type="presOf" srcId="{C0E97602-EA22-4189-A7C6-CEF351E3F474}" destId="{7325488D-DDCF-4D56-AB1B-A0F5AE2BC769}" srcOrd="0" destOrd="0" presId="urn:microsoft.com/office/officeart/2005/8/layout/vList2"/>
    <dgm:cxn modelId="{CD5A586A-EDB4-4FBE-BFE3-95F5D7931BB0}" type="presParOf" srcId="{3793A3AE-F1C0-4A97-9662-EE9C4EAACEB7}" destId="{7325488D-DDCF-4D56-AB1B-A0F5AE2BC7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0B6B8FC-59CD-45A6-BA27-D77D32D4982C}" type="doc">
      <dgm:prSet loTypeId="urn:microsoft.com/office/officeart/2005/8/layout/target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345DF58E-E2EA-4EC1-99C0-0EBCE4EE9D2D}">
      <dgm:prSet custT="1"/>
      <dgm:spPr/>
      <dgm:t>
        <a:bodyPr/>
        <a:lstStyle/>
        <a:p>
          <a:pPr algn="just" rtl="0"/>
          <a:r>
            <a:rPr lang="es-PE" sz="2400" b="1" dirty="0" smtClean="0">
              <a:latin typeface="Century Gothic" pitchFamily="34" charset="0"/>
            </a:rPr>
            <a:t>Inhabilitación</a:t>
          </a:r>
          <a:r>
            <a:rPr lang="es-PE" sz="2000" b="1" dirty="0" smtClean="0">
              <a:latin typeface="Century Gothic" pitchFamily="34" charset="0"/>
            </a:rPr>
            <a:t> para el ejercicio de la función pública de uno a cinco años. </a:t>
          </a:r>
          <a:endParaRPr lang="es-ES" sz="2000" b="1" dirty="0">
            <a:latin typeface="Century Gothic" pitchFamily="34" charset="0"/>
          </a:endParaRPr>
        </a:p>
      </dgm:t>
    </dgm:pt>
    <dgm:pt modelId="{29F6BE08-FBFB-4720-87FD-0EF813A7C103}" type="parTrans" cxnId="{5A20EA4F-0197-4C1E-8B7F-6B642BF9C3E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6139EAD-4EC9-42C5-9357-7F52E3100FE4}" type="sibTrans" cxnId="{5A20EA4F-0197-4C1E-8B7F-6B642BF9C3E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614D0DB-6A68-4385-A4D1-FEED275A3D11}">
      <dgm:prSet custT="1"/>
      <dgm:spPr/>
      <dgm:t>
        <a:bodyPr/>
        <a:lstStyle/>
        <a:p>
          <a:pPr algn="just" rtl="0"/>
          <a:r>
            <a:rPr lang="es-PE" sz="2400" b="1" dirty="0" smtClean="0">
              <a:latin typeface="Century Gothic" pitchFamily="34" charset="0"/>
            </a:rPr>
            <a:t>Suspensión</a:t>
          </a:r>
          <a:r>
            <a:rPr lang="es-PE" sz="2400" dirty="0" smtClean="0">
              <a:latin typeface="Century Gothic" pitchFamily="34" charset="0"/>
            </a:rPr>
            <a:t> </a:t>
          </a:r>
          <a:r>
            <a:rPr lang="es-PE" sz="2400" b="1" dirty="0" smtClean="0">
              <a:latin typeface="Century Gothic" pitchFamily="34" charset="0"/>
            </a:rPr>
            <a:t>temporal </a:t>
          </a:r>
          <a:r>
            <a:rPr lang="es-PE" sz="2000" b="1" dirty="0" smtClean="0">
              <a:latin typeface="Century Gothic" pitchFamily="34" charset="0"/>
            </a:rPr>
            <a:t>en el ejercicio de las funciones, sin goce de remuneraciones, no menor a treinta días calendario ni mayor de trescientos sesenta días calendario</a:t>
          </a:r>
          <a:r>
            <a:rPr lang="es-PE" sz="1500" b="1" dirty="0" smtClean="0">
              <a:latin typeface="Century Gothic" pitchFamily="34" charset="0"/>
            </a:rPr>
            <a:t>.  </a:t>
          </a:r>
          <a:endParaRPr lang="es-ES" sz="1500" b="1" dirty="0">
            <a:latin typeface="Century Gothic" pitchFamily="34" charset="0"/>
          </a:endParaRPr>
        </a:p>
      </dgm:t>
    </dgm:pt>
    <dgm:pt modelId="{898F147F-4585-456F-A150-2D9F35EDE2BD}" type="parTrans" cxnId="{E51FBCD2-4A60-405E-8B00-F6007837326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7B9BA43D-0EE5-4571-8FDD-2AED5D3B5270}" type="sibTrans" cxnId="{E51FBCD2-4A60-405E-8B00-F6007837326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2FAF730-136A-4995-949C-AE320101EB6B}" type="pres">
      <dgm:prSet presAssocID="{20B6B8FC-59CD-45A6-BA27-D77D32D4982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F42C176-C3EF-4D36-AA30-034E1DC12A7B}" type="pres">
      <dgm:prSet presAssocID="{345DF58E-E2EA-4EC1-99C0-0EBCE4EE9D2D}" presName="circle1" presStyleLbl="node1" presStyleIdx="0" presStyleCnt="2" custScaleY="113502"/>
      <dgm:spPr/>
      <dgm:t>
        <a:bodyPr/>
        <a:lstStyle/>
        <a:p>
          <a:endParaRPr lang="es-ES"/>
        </a:p>
      </dgm:t>
    </dgm:pt>
    <dgm:pt modelId="{F8B6757E-55B9-4C42-A107-2B0A979451DF}" type="pres">
      <dgm:prSet presAssocID="{345DF58E-E2EA-4EC1-99C0-0EBCE4EE9D2D}" presName="space" presStyleCnt="0"/>
      <dgm:spPr/>
      <dgm:t>
        <a:bodyPr/>
        <a:lstStyle/>
        <a:p>
          <a:endParaRPr lang="es-ES"/>
        </a:p>
      </dgm:t>
    </dgm:pt>
    <dgm:pt modelId="{EB5BEE5E-9A10-451E-B522-A527DEFB2B8C}" type="pres">
      <dgm:prSet presAssocID="{345DF58E-E2EA-4EC1-99C0-0EBCE4EE9D2D}" presName="rect1" presStyleLbl="alignAcc1" presStyleIdx="0" presStyleCnt="2" custScaleY="113502"/>
      <dgm:spPr/>
      <dgm:t>
        <a:bodyPr/>
        <a:lstStyle/>
        <a:p>
          <a:endParaRPr lang="es-ES"/>
        </a:p>
      </dgm:t>
    </dgm:pt>
    <dgm:pt modelId="{823C0826-4BF4-44BA-8D93-EB949C9E1844}" type="pres">
      <dgm:prSet presAssocID="{6614D0DB-6A68-4385-A4D1-FEED275A3D11}" presName="vertSpace2" presStyleLbl="node1" presStyleIdx="0" presStyleCnt="2"/>
      <dgm:spPr/>
      <dgm:t>
        <a:bodyPr/>
        <a:lstStyle/>
        <a:p>
          <a:endParaRPr lang="es-ES"/>
        </a:p>
      </dgm:t>
    </dgm:pt>
    <dgm:pt modelId="{86F39580-9838-4D80-9D2E-F430A4CED9A1}" type="pres">
      <dgm:prSet presAssocID="{6614D0DB-6A68-4385-A4D1-FEED275A3D11}" presName="circle2" presStyleLbl="node1" presStyleIdx="1" presStyleCnt="2" custScaleY="116810"/>
      <dgm:spPr/>
      <dgm:t>
        <a:bodyPr/>
        <a:lstStyle/>
        <a:p>
          <a:endParaRPr lang="es-ES"/>
        </a:p>
      </dgm:t>
    </dgm:pt>
    <dgm:pt modelId="{3549C0B7-9BE2-4D36-8896-2FC112BCEBA9}" type="pres">
      <dgm:prSet presAssocID="{6614D0DB-6A68-4385-A4D1-FEED275A3D11}" presName="rect2" presStyleLbl="alignAcc1" presStyleIdx="1" presStyleCnt="2" custScaleY="115880"/>
      <dgm:spPr/>
      <dgm:t>
        <a:bodyPr/>
        <a:lstStyle/>
        <a:p>
          <a:endParaRPr lang="es-ES"/>
        </a:p>
      </dgm:t>
    </dgm:pt>
    <dgm:pt modelId="{224E5D15-B04F-4761-8A43-6D1ECF18306F}" type="pres">
      <dgm:prSet presAssocID="{345DF58E-E2EA-4EC1-99C0-0EBCE4EE9D2D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E1D83E-99CB-45FC-8A05-9693772FA845}" type="pres">
      <dgm:prSet presAssocID="{6614D0DB-6A68-4385-A4D1-FEED275A3D11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0FF5E9D-585C-49D4-8BEB-32490A23E3BB}" type="presOf" srcId="{20B6B8FC-59CD-45A6-BA27-D77D32D4982C}" destId="{42FAF730-136A-4995-949C-AE320101EB6B}" srcOrd="0" destOrd="0" presId="urn:microsoft.com/office/officeart/2005/8/layout/target3"/>
    <dgm:cxn modelId="{5A20EA4F-0197-4C1E-8B7F-6B642BF9C3E2}" srcId="{20B6B8FC-59CD-45A6-BA27-D77D32D4982C}" destId="{345DF58E-E2EA-4EC1-99C0-0EBCE4EE9D2D}" srcOrd="0" destOrd="0" parTransId="{29F6BE08-FBFB-4720-87FD-0EF813A7C103}" sibTransId="{D6139EAD-4EC9-42C5-9357-7F52E3100FE4}"/>
    <dgm:cxn modelId="{E51FBCD2-4A60-405E-8B00-F60078373267}" srcId="{20B6B8FC-59CD-45A6-BA27-D77D32D4982C}" destId="{6614D0DB-6A68-4385-A4D1-FEED275A3D11}" srcOrd="1" destOrd="0" parTransId="{898F147F-4585-456F-A150-2D9F35EDE2BD}" sibTransId="{7B9BA43D-0EE5-4571-8FDD-2AED5D3B5270}"/>
    <dgm:cxn modelId="{19D08519-5DDE-419C-8518-CB2E312DF5FB}" type="presOf" srcId="{345DF58E-E2EA-4EC1-99C0-0EBCE4EE9D2D}" destId="{224E5D15-B04F-4761-8A43-6D1ECF18306F}" srcOrd="1" destOrd="0" presId="urn:microsoft.com/office/officeart/2005/8/layout/target3"/>
    <dgm:cxn modelId="{E32CBCA0-72B9-4E4E-88BF-93A534BF8B2C}" type="presOf" srcId="{6614D0DB-6A68-4385-A4D1-FEED275A3D11}" destId="{95E1D83E-99CB-45FC-8A05-9693772FA845}" srcOrd="1" destOrd="0" presId="urn:microsoft.com/office/officeart/2005/8/layout/target3"/>
    <dgm:cxn modelId="{614C992D-DC33-4AED-8B8B-C708003315E4}" type="presOf" srcId="{345DF58E-E2EA-4EC1-99C0-0EBCE4EE9D2D}" destId="{EB5BEE5E-9A10-451E-B522-A527DEFB2B8C}" srcOrd="0" destOrd="0" presId="urn:microsoft.com/office/officeart/2005/8/layout/target3"/>
    <dgm:cxn modelId="{47EAF562-0743-4A0C-8308-B90DF98B838D}" type="presOf" srcId="{6614D0DB-6A68-4385-A4D1-FEED275A3D11}" destId="{3549C0B7-9BE2-4D36-8896-2FC112BCEBA9}" srcOrd="0" destOrd="0" presId="urn:microsoft.com/office/officeart/2005/8/layout/target3"/>
    <dgm:cxn modelId="{BDBA48AB-BDA4-4519-9C13-0108CEB896E9}" type="presParOf" srcId="{42FAF730-136A-4995-949C-AE320101EB6B}" destId="{3F42C176-C3EF-4D36-AA30-034E1DC12A7B}" srcOrd="0" destOrd="0" presId="urn:microsoft.com/office/officeart/2005/8/layout/target3"/>
    <dgm:cxn modelId="{8CB8773E-1B8D-4D76-955F-C264BD866136}" type="presParOf" srcId="{42FAF730-136A-4995-949C-AE320101EB6B}" destId="{F8B6757E-55B9-4C42-A107-2B0A979451DF}" srcOrd="1" destOrd="0" presId="urn:microsoft.com/office/officeart/2005/8/layout/target3"/>
    <dgm:cxn modelId="{706D2C2E-4410-4EC6-8BDD-3F32524E55E2}" type="presParOf" srcId="{42FAF730-136A-4995-949C-AE320101EB6B}" destId="{EB5BEE5E-9A10-451E-B522-A527DEFB2B8C}" srcOrd="2" destOrd="0" presId="urn:microsoft.com/office/officeart/2005/8/layout/target3"/>
    <dgm:cxn modelId="{5EF84ECD-7A3C-4D5B-BE7C-780E963E8D5D}" type="presParOf" srcId="{42FAF730-136A-4995-949C-AE320101EB6B}" destId="{823C0826-4BF4-44BA-8D93-EB949C9E1844}" srcOrd="3" destOrd="0" presId="urn:microsoft.com/office/officeart/2005/8/layout/target3"/>
    <dgm:cxn modelId="{D7D3E0AC-EB47-449E-89C0-FEC918A03404}" type="presParOf" srcId="{42FAF730-136A-4995-949C-AE320101EB6B}" destId="{86F39580-9838-4D80-9D2E-F430A4CED9A1}" srcOrd="4" destOrd="0" presId="urn:microsoft.com/office/officeart/2005/8/layout/target3"/>
    <dgm:cxn modelId="{97C85DF9-6C2F-4546-B1B4-908DD3792EB6}" type="presParOf" srcId="{42FAF730-136A-4995-949C-AE320101EB6B}" destId="{3549C0B7-9BE2-4D36-8896-2FC112BCEBA9}" srcOrd="5" destOrd="0" presId="urn:microsoft.com/office/officeart/2005/8/layout/target3"/>
    <dgm:cxn modelId="{579CA2FB-BED1-4BEA-9F05-5752B33FBBAB}" type="presParOf" srcId="{42FAF730-136A-4995-949C-AE320101EB6B}" destId="{224E5D15-B04F-4761-8A43-6D1ECF18306F}" srcOrd="6" destOrd="0" presId="urn:microsoft.com/office/officeart/2005/8/layout/target3"/>
    <dgm:cxn modelId="{44D6776C-BFC2-456B-B5BA-7EFE2440407A}" type="presParOf" srcId="{42FAF730-136A-4995-949C-AE320101EB6B}" destId="{95E1D83E-99CB-45FC-8A05-9693772FA845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9AA9ACF-46BC-4826-8085-59E472951085}" type="doc">
      <dgm:prSet loTypeId="urn:microsoft.com/office/officeart/2005/8/layout/vList2" loCatId="list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D476B009-5D79-4E89-9F4C-EB809F8CB8AA}">
      <dgm:prSet custT="1"/>
      <dgm:spPr/>
      <dgm:t>
        <a:bodyPr/>
        <a:lstStyle/>
        <a:p>
          <a:pPr algn="ctr" rtl="0"/>
          <a:r>
            <a:rPr lang="es-ES" sz="4400" b="1" dirty="0" smtClean="0">
              <a:latin typeface="Century Gothic" pitchFamily="34" charset="0"/>
            </a:rPr>
            <a:t>Responsabilidad Civil</a:t>
          </a:r>
          <a:endParaRPr lang="es-ES" sz="4400" b="1" dirty="0">
            <a:latin typeface="Century Gothic" pitchFamily="34" charset="0"/>
          </a:endParaRPr>
        </a:p>
      </dgm:t>
    </dgm:pt>
    <dgm:pt modelId="{F65ACCED-D8A8-4C64-8494-D470D9F81EF6}" type="parTrans" cxnId="{64486379-3064-4F73-B46D-5E7D3DCE3FC6}">
      <dgm:prSet/>
      <dgm:spPr/>
      <dgm:t>
        <a:bodyPr/>
        <a:lstStyle/>
        <a:p>
          <a:endParaRPr lang="es-ES"/>
        </a:p>
      </dgm:t>
    </dgm:pt>
    <dgm:pt modelId="{E1091A55-912D-4C12-AEEA-C445E5F63619}" type="sibTrans" cxnId="{64486379-3064-4F73-B46D-5E7D3DCE3FC6}">
      <dgm:prSet/>
      <dgm:spPr/>
      <dgm:t>
        <a:bodyPr/>
        <a:lstStyle/>
        <a:p>
          <a:endParaRPr lang="es-ES"/>
        </a:p>
      </dgm:t>
    </dgm:pt>
    <dgm:pt modelId="{B370B729-6F91-42A4-960F-4DB17092A36A}" type="pres">
      <dgm:prSet presAssocID="{A9AA9ACF-46BC-4826-8085-59E4729510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AFF6C3-93E4-4E5D-89CA-DA8DE1057D53}" type="pres">
      <dgm:prSet presAssocID="{D476B009-5D79-4E89-9F4C-EB809F8CB8AA}" presName="parentText" presStyleLbl="node1" presStyleIdx="0" presStyleCnt="1" custScaleY="167436" custLinFactNeighborX="-13146" custLinFactNeighborY="-1107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2CC5DB-515A-4732-81EB-0556D4207388}" type="presOf" srcId="{A9AA9ACF-46BC-4826-8085-59E472951085}" destId="{B370B729-6F91-42A4-960F-4DB17092A36A}" srcOrd="0" destOrd="0" presId="urn:microsoft.com/office/officeart/2005/8/layout/vList2"/>
    <dgm:cxn modelId="{40353D16-281C-446B-A37A-66110A5498DF}" type="presOf" srcId="{D476B009-5D79-4E89-9F4C-EB809F8CB8AA}" destId="{65AFF6C3-93E4-4E5D-89CA-DA8DE1057D53}" srcOrd="0" destOrd="0" presId="urn:microsoft.com/office/officeart/2005/8/layout/vList2"/>
    <dgm:cxn modelId="{64486379-3064-4F73-B46D-5E7D3DCE3FC6}" srcId="{A9AA9ACF-46BC-4826-8085-59E472951085}" destId="{D476B009-5D79-4E89-9F4C-EB809F8CB8AA}" srcOrd="0" destOrd="0" parTransId="{F65ACCED-D8A8-4C64-8494-D470D9F81EF6}" sibTransId="{E1091A55-912D-4C12-AEEA-C445E5F63619}"/>
    <dgm:cxn modelId="{9296A2CF-A468-42BD-9B0E-73A2B64CBDB8}" type="presParOf" srcId="{B370B729-6F91-42A4-960F-4DB17092A36A}" destId="{65AFF6C3-93E4-4E5D-89CA-DA8DE1057D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1DD6FC-22EF-4326-A499-D2B8D769E2BC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73520B2-6921-4DFC-8F55-BC7717C39EA1}">
      <dgm:prSet/>
      <dgm:spPr/>
      <dgm:t>
        <a:bodyPr/>
        <a:lstStyle/>
        <a:p>
          <a:pPr algn="just" rtl="0"/>
          <a:r>
            <a:rPr lang="es-PE" b="0" dirty="0" smtClean="0">
              <a:latin typeface="Century Gothic" pitchFamily="34" charset="0"/>
            </a:rPr>
            <a:t>Ley N° 27785 – Ley Orgánica del Sistema Nacional de Control y de la Contraloría General de la República.</a:t>
          </a:r>
          <a:endParaRPr lang="es-ES" b="0" dirty="0">
            <a:latin typeface="Century Gothic" pitchFamily="34" charset="0"/>
          </a:endParaRPr>
        </a:p>
      </dgm:t>
    </dgm:pt>
    <dgm:pt modelId="{4F53E599-A951-4637-999E-C49B06F92755}" type="parTrans" cxnId="{A6520A5F-077E-408D-B5A7-90A414037E8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548B2617-44D6-4A72-8BF2-D3253BC14E7F}" type="sibTrans" cxnId="{A6520A5F-077E-408D-B5A7-90A414037E8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89F05BE-4912-46AF-81A7-5C7492165B4F}" type="pres">
      <dgm:prSet presAssocID="{791DD6FC-22EF-4326-A499-D2B8D769E2B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124713B3-825E-4221-85F8-9E7460D7BE4A}" type="pres">
      <dgm:prSet presAssocID="{791DD6FC-22EF-4326-A499-D2B8D769E2BC}" presName="pyramid" presStyleLbl="node1" presStyleIdx="0" presStyleCnt="1"/>
      <dgm:spPr/>
    </dgm:pt>
    <dgm:pt modelId="{5A308FA0-E8E5-45DC-9FE5-D7147CE817AF}" type="pres">
      <dgm:prSet presAssocID="{791DD6FC-22EF-4326-A499-D2B8D769E2BC}" presName="theList" presStyleCnt="0"/>
      <dgm:spPr/>
    </dgm:pt>
    <dgm:pt modelId="{5E2E59A2-74D3-4AF0-A630-7A0386F79C02}" type="pres">
      <dgm:prSet presAssocID="{073520B2-6921-4DFC-8F55-BC7717C39EA1}" presName="aNode" presStyleLbl="fgAcc1" presStyleIdx="0" presStyleCnt="1" custScaleX="136669" custLinFactNeighborX="199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BDDFCD-F6EC-4F0E-B0B8-123720BB522F}" type="pres">
      <dgm:prSet presAssocID="{073520B2-6921-4DFC-8F55-BC7717C39EA1}" presName="aSpace" presStyleCnt="0"/>
      <dgm:spPr/>
    </dgm:pt>
  </dgm:ptLst>
  <dgm:cxnLst>
    <dgm:cxn modelId="{403EA1A9-2D79-4623-94DD-B252765F13B1}" type="presOf" srcId="{073520B2-6921-4DFC-8F55-BC7717C39EA1}" destId="{5E2E59A2-74D3-4AF0-A630-7A0386F79C02}" srcOrd="0" destOrd="0" presId="urn:microsoft.com/office/officeart/2005/8/layout/pyramid2"/>
    <dgm:cxn modelId="{A6520A5F-077E-408D-B5A7-90A414037E8D}" srcId="{791DD6FC-22EF-4326-A499-D2B8D769E2BC}" destId="{073520B2-6921-4DFC-8F55-BC7717C39EA1}" srcOrd="0" destOrd="0" parTransId="{4F53E599-A951-4637-999E-C49B06F92755}" sibTransId="{548B2617-44D6-4A72-8BF2-D3253BC14E7F}"/>
    <dgm:cxn modelId="{07EF940D-41BE-4A6A-9AA0-3B7F7D0D97DC}" type="presOf" srcId="{791DD6FC-22EF-4326-A499-D2B8D769E2BC}" destId="{E89F05BE-4912-46AF-81A7-5C7492165B4F}" srcOrd="0" destOrd="0" presId="urn:microsoft.com/office/officeart/2005/8/layout/pyramid2"/>
    <dgm:cxn modelId="{05671DA0-F824-4425-8F3C-DED5463DC1FE}" type="presParOf" srcId="{E89F05BE-4912-46AF-81A7-5C7492165B4F}" destId="{124713B3-825E-4221-85F8-9E7460D7BE4A}" srcOrd="0" destOrd="0" presId="urn:microsoft.com/office/officeart/2005/8/layout/pyramid2"/>
    <dgm:cxn modelId="{C3241186-1C43-47D8-B533-42C04076E9E6}" type="presParOf" srcId="{E89F05BE-4912-46AF-81A7-5C7492165B4F}" destId="{5A308FA0-E8E5-45DC-9FE5-D7147CE817AF}" srcOrd="1" destOrd="0" presId="urn:microsoft.com/office/officeart/2005/8/layout/pyramid2"/>
    <dgm:cxn modelId="{192C1F3E-9FF2-4BCC-B961-6BC33FEBA631}" type="presParOf" srcId="{5A308FA0-E8E5-45DC-9FE5-D7147CE817AF}" destId="{5E2E59A2-74D3-4AF0-A630-7A0386F79C02}" srcOrd="0" destOrd="0" presId="urn:microsoft.com/office/officeart/2005/8/layout/pyramid2"/>
    <dgm:cxn modelId="{A3FF544B-CCD9-4A7E-AA6F-BAB2ED409F9F}" type="presParOf" srcId="{5A308FA0-E8E5-45DC-9FE5-D7147CE817AF}" destId="{D7BDDFCD-F6EC-4F0E-B0B8-123720BB522F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EF353BD-9F41-47DC-84B8-4F87D57A75A4}" type="doc">
      <dgm:prSet loTypeId="urn:microsoft.com/office/officeart/2005/8/layout/target3" loCatId="relationship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A24687D2-4A62-4B16-8E68-3CA5D60E981E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Es aquella en la que incurren los servidores y funcionarios públicos que por su acción u omisión, en el ejercicio de sus funciones, hayan ocasionado un daño económico a su Entidad o al Estado. </a:t>
          </a:r>
          <a:endParaRPr lang="es-ES" b="1" dirty="0">
            <a:latin typeface="Century Gothic" pitchFamily="34" charset="0"/>
          </a:endParaRPr>
        </a:p>
      </dgm:t>
    </dgm:pt>
    <dgm:pt modelId="{1DFC5C20-9718-41D2-A614-BF15259B1457}" type="parTrans" cxnId="{8B97EB54-CD67-4793-8B11-88E79DE5D22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4D9F830-2512-4831-A80B-8BE37A2DBAE8}" type="sibTrans" cxnId="{8B97EB54-CD67-4793-8B11-88E79DE5D22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885163C-A1C7-412F-8AB4-9BCDDF3C165D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Es necesario que el daño económico sea ocasionado incumpliendo sus funciones por dolo o culpa, sea ésta inexcusable o leve. La obligación del resarcimiento a la entidad o al Estado es de carácter </a:t>
          </a:r>
          <a:r>
            <a:rPr lang="es-PE" b="1" u="sng" dirty="0" smtClean="0">
              <a:latin typeface="Century Gothic" pitchFamily="34" charset="0"/>
            </a:rPr>
            <a:t>contractual y solidaria</a:t>
          </a:r>
          <a:r>
            <a:rPr lang="es-PE" b="1" dirty="0" smtClean="0">
              <a:latin typeface="Century Gothic" pitchFamily="34" charset="0"/>
            </a:rPr>
            <a:t> y la acción correspondiente prescribe a los diez años de ocurridos los hechos que generan el daño económico.</a:t>
          </a:r>
          <a:endParaRPr lang="es-ES" b="1" dirty="0">
            <a:latin typeface="Century Gothic" pitchFamily="34" charset="0"/>
          </a:endParaRPr>
        </a:p>
      </dgm:t>
    </dgm:pt>
    <dgm:pt modelId="{56A17280-D493-4C16-9DF2-A30B82FB551F}" type="parTrans" cxnId="{62EB5A05-5A9D-4CB0-9D1C-6D2B66982E0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2582F3F-BF6B-4D96-ABEE-E398E97BD7DF}" type="sibTrans" cxnId="{62EB5A05-5A9D-4CB0-9D1C-6D2B66982E04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15AC5EF-F435-4CA3-A84A-26468C2CED1B}" type="pres">
      <dgm:prSet presAssocID="{1EF353BD-9F41-47DC-84B8-4F87D57A75A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780E3C3-E867-4EFD-95A9-ED022454F814}" type="pres">
      <dgm:prSet presAssocID="{A24687D2-4A62-4B16-8E68-3CA5D60E981E}" presName="circle1" presStyleLbl="node1" presStyleIdx="0" presStyleCnt="2"/>
      <dgm:spPr/>
      <dgm:t>
        <a:bodyPr/>
        <a:lstStyle/>
        <a:p>
          <a:endParaRPr lang="es-ES"/>
        </a:p>
      </dgm:t>
    </dgm:pt>
    <dgm:pt modelId="{BF24DCCD-02C2-4DDE-A7A7-D92323EFBD14}" type="pres">
      <dgm:prSet presAssocID="{A24687D2-4A62-4B16-8E68-3CA5D60E981E}" presName="space" presStyleCnt="0"/>
      <dgm:spPr/>
      <dgm:t>
        <a:bodyPr/>
        <a:lstStyle/>
        <a:p>
          <a:endParaRPr lang="es-ES"/>
        </a:p>
      </dgm:t>
    </dgm:pt>
    <dgm:pt modelId="{B217F101-14AA-4DCD-BEA6-D8D753FFBB9C}" type="pres">
      <dgm:prSet presAssocID="{A24687D2-4A62-4B16-8E68-3CA5D60E981E}" presName="rect1" presStyleLbl="alignAcc1" presStyleIdx="0" presStyleCnt="2"/>
      <dgm:spPr/>
      <dgm:t>
        <a:bodyPr/>
        <a:lstStyle/>
        <a:p>
          <a:endParaRPr lang="es-ES"/>
        </a:p>
      </dgm:t>
    </dgm:pt>
    <dgm:pt modelId="{64F38BE1-00E0-439D-BD5F-299CF69DD2BB}" type="pres">
      <dgm:prSet presAssocID="{F885163C-A1C7-412F-8AB4-9BCDDF3C165D}" presName="vertSpace2" presStyleLbl="node1" presStyleIdx="0" presStyleCnt="2"/>
      <dgm:spPr/>
      <dgm:t>
        <a:bodyPr/>
        <a:lstStyle/>
        <a:p>
          <a:endParaRPr lang="es-ES"/>
        </a:p>
      </dgm:t>
    </dgm:pt>
    <dgm:pt modelId="{F62E918F-6F5F-4819-AA92-27D3B3326E83}" type="pres">
      <dgm:prSet presAssocID="{F885163C-A1C7-412F-8AB4-9BCDDF3C165D}" presName="circle2" presStyleLbl="node1" presStyleIdx="1" presStyleCnt="2"/>
      <dgm:spPr/>
      <dgm:t>
        <a:bodyPr/>
        <a:lstStyle/>
        <a:p>
          <a:endParaRPr lang="es-ES"/>
        </a:p>
      </dgm:t>
    </dgm:pt>
    <dgm:pt modelId="{AE799981-0600-472C-9FC7-63DC0F56EA4C}" type="pres">
      <dgm:prSet presAssocID="{F885163C-A1C7-412F-8AB4-9BCDDF3C165D}" presName="rect2" presStyleLbl="alignAcc1" presStyleIdx="1" presStyleCnt="2" custScaleY="109782"/>
      <dgm:spPr/>
      <dgm:t>
        <a:bodyPr/>
        <a:lstStyle/>
        <a:p>
          <a:endParaRPr lang="es-ES"/>
        </a:p>
      </dgm:t>
    </dgm:pt>
    <dgm:pt modelId="{5986A874-6925-4DBD-92EF-A38E6F3D7273}" type="pres">
      <dgm:prSet presAssocID="{A24687D2-4A62-4B16-8E68-3CA5D60E981E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342541-1AD0-46F0-8BA0-4626FC71E09B}" type="pres">
      <dgm:prSet presAssocID="{F885163C-A1C7-412F-8AB4-9BCDDF3C165D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C6AD67-E97F-47A0-8A98-EAE4C4CE0319}" type="presOf" srcId="{F885163C-A1C7-412F-8AB4-9BCDDF3C165D}" destId="{AE799981-0600-472C-9FC7-63DC0F56EA4C}" srcOrd="0" destOrd="0" presId="urn:microsoft.com/office/officeart/2005/8/layout/target3"/>
    <dgm:cxn modelId="{E8C7E3FB-18DA-4C12-BA0B-FC96F86649E2}" type="presOf" srcId="{A24687D2-4A62-4B16-8E68-3CA5D60E981E}" destId="{5986A874-6925-4DBD-92EF-A38E6F3D7273}" srcOrd="1" destOrd="0" presId="urn:microsoft.com/office/officeart/2005/8/layout/target3"/>
    <dgm:cxn modelId="{F0957423-6958-4D35-B206-3B0A7A41CF81}" type="presOf" srcId="{F885163C-A1C7-412F-8AB4-9BCDDF3C165D}" destId="{A5342541-1AD0-46F0-8BA0-4626FC71E09B}" srcOrd="1" destOrd="0" presId="urn:microsoft.com/office/officeart/2005/8/layout/target3"/>
    <dgm:cxn modelId="{30CBA940-7B14-4F96-987D-FD0DEC7E1168}" type="presOf" srcId="{1EF353BD-9F41-47DC-84B8-4F87D57A75A4}" destId="{B15AC5EF-F435-4CA3-A84A-26468C2CED1B}" srcOrd="0" destOrd="0" presId="urn:microsoft.com/office/officeart/2005/8/layout/target3"/>
    <dgm:cxn modelId="{5B0632E9-E401-4CA2-B1FF-7E2B2A892C5F}" type="presOf" srcId="{A24687D2-4A62-4B16-8E68-3CA5D60E981E}" destId="{B217F101-14AA-4DCD-BEA6-D8D753FFBB9C}" srcOrd="0" destOrd="0" presId="urn:microsoft.com/office/officeart/2005/8/layout/target3"/>
    <dgm:cxn modelId="{8B97EB54-CD67-4793-8B11-88E79DE5D224}" srcId="{1EF353BD-9F41-47DC-84B8-4F87D57A75A4}" destId="{A24687D2-4A62-4B16-8E68-3CA5D60E981E}" srcOrd="0" destOrd="0" parTransId="{1DFC5C20-9718-41D2-A614-BF15259B1457}" sibTransId="{D4D9F830-2512-4831-A80B-8BE37A2DBAE8}"/>
    <dgm:cxn modelId="{62EB5A05-5A9D-4CB0-9D1C-6D2B66982E04}" srcId="{1EF353BD-9F41-47DC-84B8-4F87D57A75A4}" destId="{F885163C-A1C7-412F-8AB4-9BCDDF3C165D}" srcOrd="1" destOrd="0" parTransId="{56A17280-D493-4C16-9DF2-A30B82FB551F}" sibTransId="{D2582F3F-BF6B-4D96-ABEE-E398E97BD7DF}"/>
    <dgm:cxn modelId="{B0DD3C69-7F87-425E-8C06-218F70E7BA92}" type="presParOf" srcId="{B15AC5EF-F435-4CA3-A84A-26468C2CED1B}" destId="{3780E3C3-E867-4EFD-95A9-ED022454F814}" srcOrd="0" destOrd="0" presId="urn:microsoft.com/office/officeart/2005/8/layout/target3"/>
    <dgm:cxn modelId="{13538CFC-AEE9-43C3-8026-8EA1A1943C63}" type="presParOf" srcId="{B15AC5EF-F435-4CA3-A84A-26468C2CED1B}" destId="{BF24DCCD-02C2-4DDE-A7A7-D92323EFBD14}" srcOrd="1" destOrd="0" presId="urn:microsoft.com/office/officeart/2005/8/layout/target3"/>
    <dgm:cxn modelId="{317C4789-9F5A-48E9-90D8-633EA461A0D1}" type="presParOf" srcId="{B15AC5EF-F435-4CA3-A84A-26468C2CED1B}" destId="{B217F101-14AA-4DCD-BEA6-D8D753FFBB9C}" srcOrd="2" destOrd="0" presId="urn:microsoft.com/office/officeart/2005/8/layout/target3"/>
    <dgm:cxn modelId="{0BAE67D9-E2B6-4122-87A6-E6B68838B94B}" type="presParOf" srcId="{B15AC5EF-F435-4CA3-A84A-26468C2CED1B}" destId="{64F38BE1-00E0-439D-BD5F-299CF69DD2BB}" srcOrd="3" destOrd="0" presId="urn:microsoft.com/office/officeart/2005/8/layout/target3"/>
    <dgm:cxn modelId="{9CD9FF2C-D72E-4B90-A676-577C33001170}" type="presParOf" srcId="{B15AC5EF-F435-4CA3-A84A-26468C2CED1B}" destId="{F62E918F-6F5F-4819-AA92-27D3B3326E83}" srcOrd="4" destOrd="0" presId="urn:microsoft.com/office/officeart/2005/8/layout/target3"/>
    <dgm:cxn modelId="{9671EFAF-45BC-4279-9D25-A70793F8ACA2}" type="presParOf" srcId="{B15AC5EF-F435-4CA3-A84A-26468C2CED1B}" destId="{AE799981-0600-472C-9FC7-63DC0F56EA4C}" srcOrd="5" destOrd="0" presId="urn:microsoft.com/office/officeart/2005/8/layout/target3"/>
    <dgm:cxn modelId="{80D23707-C233-42ED-9C65-BB7AAE0F5731}" type="presParOf" srcId="{B15AC5EF-F435-4CA3-A84A-26468C2CED1B}" destId="{5986A874-6925-4DBD-92EF-A38E6F3D7273}" srcOrd="6" destOrd="0" presId="urn:microsoft.com/office/officeart/2005/8/layout/target3"/>
    <dgm:cxn modelId="{C3E7D4D5-28EA-4D40-AFB7-86437BF1B319}" type="presParOf" srcId="{B15AC5EF-F435-4CA3-A84A-26468C2CED1B}" destId="{A5342541-1AD0-46F0-8BA0-4626FC71E09B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AE2AEC7-4773-43C8-9DF0-F7BD38661F9D}" type="doc">
      <dgm:prSet loTypeId="urn:microsoft.com/office/officeart/2005/8/layout/list1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s-ES"/>
        </a:p>
      </dgm:t>
    </dgm:pt>
    <dgm:pt modelId="{2F466540-87E4-4B5F-B0F2-5282ABA9557A}">
      <dgm:prSet custT="1"/>
      <dgm:spPr/>
      <dgm:t>
        <a:bodyPr/>
        <a:lstStyle/>
        <a:p>
          <a:pPr rtl="0"/>
          <a:r>
            <a:rPr lang="es-ES_tradnl" sz="3000" b="1" dirty="0" smtClean="0">
              <a:latin typeface="Century Gothic" pitchFamily="34" charset="0"/>
            </a:rPr>
            <a:t>RESPONSABILIDAD CONTRACTUAL</a:t>
          </a:r>
          <a:endParaRPr lang="es-ES" sz="3000" dirty="0">
            <a:latin typeface="Century Gothic" pitchFamily="34" charset="0"/>
          </a:endParaRPr>
        </a:p>
      </dgm:t>
    </dgm:pt>
    <dgm:pt modelId="{C38B5848-62C6-46E8-A0CC-B9E7C247FF96}" type="parTrans" cxnId="{81881135-7CFE-47BD-9B67-6B9EF055FDC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AA86788-5B65-450C-BCE3-F37C603D9807}" type="sibTrans" cxnId="{81881135-7CFE-47BD-9B67-6B9EF055FDC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F927D31-F181-4C00-8ABB-AFBA9F91C2C2}">
      <dgm:prSet custT="1"/>
      <dgm:spPr/>
      <dgm:t>
        <a:bodyPr/>
        <a:lstStyle/>
        <a:p>
          <a:pPr rtl="0"/>
          <a:r>
            <a:rPr lang="es-ES_tradnl" sz="2800" b="1" dirty="0" smtClean="0">
              <a:latin typeface="Century Gothic" pitchFamily="34" charset="0"/>
            </a:rPr>
            <a:t>Supone una relación jurídica previa con la entidad o el Estado</a:t>
          </a:r>
          <a:r>
            <a:rPr lang="es-ES_tradnl" sz="2300" dirty="0" smtClean="0">
              <a:latin typeface="Century Gothic" pitchFamily="34" charset="0"/>
            </a:rPr>
            <a:t>.</a:t>
          </a:r>
          <a:endParaRPr lang="es-ES" sz="2300" dirty="0">
            <a:latin typeface="Century Gothic" pitchFamily="34" charset="0"/>
          </a:endParaRPr>
        </a:p>
      </dgm:t>
    </dgm:pt>
    <dgm:pt modelId="{DE0E5DD2-079A-4F10-B111-2E45CD0C8B56}" type="parTrans" cxnId="{86B1FB50-7874-4069-90C7-E1D2E807896A}">
      <dgm:prSet/>
      <dgm:spPr/>
      <dgm:t>
        <a:bodyPr/>
        <a:lstStyle/>
        <a:p>
          <a:endParaRPr lang="es-PE"/>
        </a:p>
      </dgm:t>
    </dgm:pt>
    <dgm:pt modelId="{B80AD676-BA82-4635-9D55-6D822928EA79}" type="sibTrans" cxnId="{86B1FB50-7874-4069-90C7-E1D2E807896A}">
      <dgm:prSet/>
      <dgm:spPr/>
      <dgm:t>
        <a:bodyPr/>
        <a:lstStyle/>
        <a:p>
          <a:endParaRPr lang="es-PE"/>
        </a:p>
      </dgm:t>
    </dgm:pt>
    <dgm:pt modelId="{A759FCB7-46C3-4D66-89F7-06B50ECB3F91}">
      <dgm:prSet/>
      <dgm:spPr/>
      <dgm:t>
        <a:bodyPr/>
        <a:lstStyle/>
        <a:p>
          <a:pPr rtl="0"/>
          <a:endParaRPr lang="es-ES" sz="2300" dirty="0">
            <a:latin typeface="Century Gothic" pitchFamily="34" charset="0"/>
          </a:endParaRPr>
        </a:p>
      </dgm:t>
    </dgm:pt>
    <dgm:pt modelId="{F73B294D-16BF-42E2-AD2C-61E6E2434203}" type="parTrans" cxnId="{50699150-CDC1-4AF8-ADFD-A72A195AE486}">
      <dgm:prSet/>
      <dgm:spPr/>
      <dgm:t>
        <a:bodyPr/>
        <a:lstStyle/>
        <a:p>
          <a:endParaRPr lang="es-PE"/>
        </a:p>
      </dgm:t>
    </dgm:pt>
    <dgm:pt modelId="{B2FE2891-F35E-441C-B544-52B4AF3D0C66}" type="sibTrans" cxnId="{50699150-CDC1-4AF8-ADFD-A72A195AE486}">
      <dgm:prSet/>
      <dgm:spPr/>
      <dgm:t>
        <a:bodyPr/>
        <a:lstStyle/>
        <a:p>
          <a:endParaRPr lang="es-PE"/>
        </a:p>
      </dgm:t>
    </dgm:pt>
    <dgm:pt modelId="{F02DE11F-B386-495D-B588-A2F5C612EDC1}" type="pres">
      <dgm:prSet presAssocID="{2AE2AEC7-4773-43C8-9DF0-F7BD38661F9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53ED6B-2A76-4A0D-B537-59DA4F786F65}" type="pres">
      <dgm:prSet presAssocID="{2F466540-87E4-4B5F-B0F2-5282ABA9557A}" presName="parentLin" presStyleCnt="0"/>
      <dgm:spPr/>
    </dgm:pt>
    <dgm:pt modelId="{E6A9CF20-B067-46B0-BD15-DF12AD2FBCDE}" type="pres">
      <dgm:prSet presAssocID="{2F466540-87E4-4B5F-B0F2-5282ABA9557A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2E9BB94-BB23-4FE7-8774-CE660082A3B0}" type="pres">
      <dgm:prSet presAssocID="{2F466540-87E4-4B5F-B0F2-5282ABA9557A}" presName="parentText" presStyleLbl="node1" presStyleIdx="0" presStyleCnt="1" custScaleY="9328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B8C1ED-DDFA-42BE-A288-4B5C52A17EE0}" type="pres">
      <dgm:prSet presAssocID="{2F466540-87E4-4B5F-B0F2-5282ABA9557A}" presName="negativeSpace" presStyleCnt="0"/>
      <dgm:spPr/>
    </dgm:pt>
    <dgm:pt modelId="{3EEB1CFF-4156-4D44-B07B-E17851774C5A}" type="pres">
      <dgm:prSet presAssocID="{2F466540-87E4-4B5F-B0F2-5282ABA9557A}" presName="childText" presStyleLbl="conFgAcc1" presStyleIdx="0" presStyleCnt="1" custScaleX="100000" custScaleY="77106" custLinFactNeighborX="2351" custLinFactNeighborY="-206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881135-7CFE-47BD-9B67-6B9EF055FDCE}" srcId="{2AE2AEC7-4773-43C8-9DF0-F7BD38661F9D}" destId="{2F466540-87E4-4B5F-B0F2-5282ABA9557A}" srcOrd="0" destOrd="0" parTransId="{C38B5848-62C6-46E8-A0CC-B9E7C247FF96}" sibTransId="{BAA86788-5B65-450C-BCE3-F37C603D9807}"/>
    <dgm:cxn modelId="{D509EA76-E4F7-406A-8E84-E48751DD03AD}" type="presOf" srcId="{1F927D31-F181-4C00-8ABB-AFBA9F91C2C2}" destId="{3EEB1CFF-4156-4D44-B07B-E17851774C5A}" srcOrd="0" destOrd="1" presId="urn:microsoft.com/office/officeart/2005/8/layout/list1"/>
    <dgm:cxn modelId="{50699150-CDC1-4AF8-ADFD-A72A195AE486}" srcId="{2F466540-87E4-4B5F-B0F2-5282ABA9557A}" destId="{A759FCB7-46C3-4D66-89F7-06B50ECB3F91}" srcOrd="0" destOrd="0" parTransId="{F73B294D-16BF-42E2-AD2C-61E6E2434203}" sibTransId="{B2FE2891-F35E-441C-B544-52B4AF3D0C66}"/>
    <dgm:cxn modelId="{86B1FB50-7874-4069-90C7-E1D2E807896A}" srcId="{2F466540-87E4-4B5F-B0F2-5282ABA9557A}" destId="{1F927D31-F181-4C00-8ABB-AFBA9F91C2C2}" srcOrd="1" destOrd="0" parTransId="{DE0E5DD2-079A-4F10-B111-2E45CD0C8B56}" sibTransId="{B80AD676-BA82-4635-9D55-6D822928EA79}"/>
    <dgm:cxn modelId="{969E03F3-2BBE-4E31-92D4-0B57839919C2}" type="presOf" srcId="{2F466540-87E4-4B5F-B0F2-5282ABA9557A}" destId="{62E9BB94-BB23-4FE7-8774-CE660082A3B0}" srcOrd="1" destOrd="0" presId="urn:microsoft.com/office/officeart/2005/8/layout/list1"/>
    <dgm:cxn modelId="{19856F20-1A30-47D4-BA12-E4094D1B2F49}" type="presOf" srcId="{2AE2AEC7-4773-43C8-9DF0-F7BD38661F9D}" destId="{F02DE11F-B386-495D-B588-A2F5C612EDC1}" srcOrd="0" destOrd="0" presId="urn:microsoft.com/office/officeart/2005/8/layout/list1"/>
    <dgm:cxn modelId="{59F8885C-6663-423F-BF3D-637EA1F3BCF8}" type="presOf" srcId="{A759FCB7-46C3-4D66-89F7-06B50ECB3F91}" destId="{3EEB1CFF-4156-4D44-B07B-E17851774C5A}" srcOrd="0" destOrd="0" presId="urn:microsoft.com/office/officeart/2005/8/layout/list1"/>
    <dgm:cxn modelId="{483CD939-26AE-4341-821E-C0EB9CB3CFFC}" type="presOf" srcId="{2F466540-87E4-4B5F-B0F2-5282ABA9557A}" destId="{E6A9CF20-B067-46B0-BD15-DF12AD2FBCDE}" srcOrd="0" destOrd="0" presId="urn:microsoft.com/office/officeart/2005/8/layout/list1"/>
    <dgm:cxn modelId="{91B454BA-6C44-4A67-8C7A-DBD3906071C5}" type="presParOf" srcId="{F02DE11F-B386-495D-B588-A2F5C612EDC1}" destId="{A853ED6B-2A76-4A0D-B537-59DA4F786F65}" srcOrd="0" destOrd="0" presId="urn:microsoft.com/office/officeart/2005/8/layout/list1"/>
    <dgm:cxn modelId="{86369821-47A2-4D11-BAFD-AB2A256E9A34}" type="presParOf" srcId="{A853ED6B-2A76-4A0D-B537-59DA4F786F65}" destId="{E6A9CF20-B067-46B0-BD15-DF12AD2FBCDE}" srcOrd="0" destOrd="0" presId="urn:microsoft.com/office/officeart/2005/8/layout/list1"/>
    <dgm:cxn modelId="{C11DCB8F-9BAA-4FE9-9B84-87F6E56B4752}" type="presParOf" srcId="{A853ED6B-2A76-4A0D-B537-59DA4F786F65}" destId="{62E9BB94-BB23-4FE7-8774-CE660082A3B0}" srcOrd="1" destOrd="0" presId="urn:microsoft.com/office/officeart/2005/8/layout/list1"/>
    <dgm:cxn modelId="{789E1E97-DBDB-4B54-A091-F2068FBECFA2}" type="presParOf" srcId="{F02DE11F-B386-495D-B588-A2F5C612EDC1}" destId="{C5B8C1ED-DDFA-42BE-A288-4B5C52A17EE0}" srcOrd="1" destOrd="0" presId="urn:microsoft.com/office/officeart/2005/8/layout/list1"/>
    <dgm:cxn modelId="{44CD115F-F99B-407A-B52F-F1330F16348E}" type="presParOf" srcId="{F02DE11F-B386-495D-B588-A2F5C612EDC1}" destId="{3EEB1CFF-4156-4D44-B07B-E17851774C5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B7F466A-E9D2-48DE-BB58-B363F3BE38FD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s-ES"/>
        </a:p>
      </dgm:t>
    </dgm:pt>
    <dgm:pt modelId="{349E9D86-F244-491C-8399-F892330A014F}">
      <dgm:prSet/>
      <dgm:spPr/>
      <dgm:t>
        <a:bodyPr/>
        <a:lstStyle/>
        <a:p>
          <a:pPr rtl="0"/>
          <a:r>
            <a:rPr lang="es-ES_tradnl" b="1" u="none" dirty="0" smtClean="0">
              <a:latin typeface="Century Gothic" pitchFamily="34" charset="0"/>
            </a:rPr>
            <a:t>RESPONSABILIDAD EXTRACONTRACTUAL</a:t>
          </a:r>
          <a:endParaRPr lang="es-ES" u="none" dirty="0">
            <a:latin typeface="Century Gothic" pitchFamily="34" charset="0"/>
          </a:endParaRPr>
        </a:p>
      </dgm:t>
    </dgm:pt>
    <dgm:pt modelId="{CF81A99F-6FCE-4204-B9AA-1195DC630D34}" type="parTrans" cxnId="{40DDF1EA-7361-4252-8B04-F59E1A3EA93C}">
      <dgm:prSet/>
      <dgm:spPr/>
      <dgm:t>
        <a:bodyPr/>
        <a:lstStyle/>
        <a:p>
          <a:endParaRPr lang="es-ES"/>
        </a:p>
      </dgm:t>
    </dgm:pt>
    <dgm:pt modelId="{DA60A210-BB48-4E50-9BFC-FDEC4010299A}" type="sibTrans" cxnId="{40DDF1EA-7361-4252-8B04-F59E1A3EA93C}">
      <dgm:prSet/>
      <dgm:spPr/>
      <dgm:t>
        <a:bodyPr/>
        <a:lstStyle/>
        <a:p>
          <a:endParaRPr lang="es-ES"/>
        </a:p>
      </dgm:t>
    </dgm:pt>
    <dgm:pt modelId="{93370AFF-6E85-4A51-B73A-7396B84E6D5E}">
      <dgm:prSet custT="1"/>
      <dgm:spPr/>
      <dgm:t>
        <a:bodyPr/>
        <a:lstStyle/>
        <a:p>
          <a:pPr algn="just" rtl="0"/>
          <a:r>
            <a:rPr lang="es-ES_tradnl" sz="2800" b="1" dirty="0" smtClean="0">
              <a:latin typeface="Century Gothic" pitchFamily="34" charset="0"/>
            </a:rPr>
            <a:t>Nace entre personas que no se encontraban previamente vinculadas. </a:t>
          </a:r>
          <a:endParaRPr lang="es-ES" sz="2800" b="1" dirty="0">
            <a:latin typeface="Century Gothic" pitchFamily="34" charset="0"/>
          </a:endParaRPr>
        </a:p>
      </dgm:t>
    </dgm:pt>
    <dgm:pt modelId="{698BBEB8-D6C4-4A72-9392-53881785B50C}" type="parTrans" cxnId="{7C483A93-1797-4937-B708-3B4A6F15832E}">
      <dgm:prSet/>
      <dgm:spPr/>
      <dgm:t>
        <a:bodyPr/>
        <a:lstStyle/>
        <a:p>
          <a:endParaRPr lang="es-ES"/>
        </a:p>
      </dgm:t>
    </dgm:pt>
    <dgm:pt modelId="{C229E1DD-7EA0-4F9C-9002-414FF16ADC72}" type="sibTrans" cxnId="{7C483A93-1797-4937-B708-3B4A6F15832E}">
      <dgm:prSet/>
      <dgm:spPr/>
      <dgm:t>
        <a:bodyPr/>
        <a:lstStyle/>
        <a:p>
          <a:endParaRPr lang="es-ES"/>
        </a:p>
      </dgm:t>
    </dgm:pt>
    <dgm:pt modelId="{A44B12ED-A51E-417D-80CC-2B72AC6EA3AC}" type="pres">
      <dgm:prSet presAssocID="{0B7F466A-E9D2-48DE-BB58-B363F3BE38F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E6435F-2CC7-41E6-B645-5D5E4536CAA3}" type="pres">
      <dgm:prSet presAssocID="{349E9D86-F244-491C-8399-F892330A014F}" presName="parentLin" presStyleCnt="0"/>
      <dgm:spPr/>
    </dgm:pt>
    <dgm:pt modelId="{31B2654E-95BB-47AC-902A-52B2CE57B759}" type="pres">
      <dgm:prSet presAssocID="{349E9D86-F244-491C-8399-F892330A014F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6153580-7CE9-4518-BD9D-6E670929D4F5}" type="pres">
      <dgm:prSet presAssocID="{349E9D86-F244-491C-8399-F892330A014F}" presName="parentText" presStyleLbl="node1" presStyleIdx="0" presStyleCnt="1" custScaleY="11959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9B6E5C-F2EB-4FE1-BD92-1D84502E1E79}" type="pres">
      <dgm:prSet presAssocID="{349E9D86-F244-491C-8399-F892330A014F}" presName="negativeSpace" presStyleCnt="0"/>
      <dgm:spPr/>
    </dgm:pt>
    <dgm:pt modelId="{462967BB-E4ED-4C9F-9D15-78748BA07855}" type="pres">
      <dgm:prSet presAssocID="{349E9D86-F244-491C-8399-F892330A014F}" presName="childText" presStyleLbl="conFgAcc1" presStyleIdx="0" presStyleCnt="1" custLinFactNeighborY="-123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9E38EC-7F8F-44F9-B77D-D3849E6A6272}" type="presOf" srcId="{349E9D86-F244-491C-8399-F892330A014F}" destId="{31B2654E-95BB-47AC-902A-52B2CE57B759}" srcOrd="0" destOrd="0" presId="urn:microsoft.com/office/officeart/2005/8/layout/list1"/>
    <dgm:cxn modelId="{E232F583-50E0-410A-BA0C-FC08B40AE322}" type="presOf" srcId="{349E9D86-F244-491C-8399-F892330A014F}" destId="{66153580-7CE9-4518-BD9D-6E670929D4F5}" srcOrd="1" destOrd="0" presId="urn:microsoft.com/office/officeart/2005/8/layout/list1"/>
    <dgm:cxn modelId="{40DDF1EA-7361-4252-8B04-F59E1A3EA93C}" srcId="{0B7F466A-E9D2-48DE-BB58-B363F3BE38FD}" destId="{349E9D86-F244-491C-8399-F892330A014F}" srcOrd="0" destOrd="0" parTransId="{CF81A99F-6FCE-4204-B9AA-1195DC630D34}" sibTransId="{DA60A210-BB48-4E50-9BFC-FDEC4010299A}"/>
    <dgm:cxn modelId="{7C483A93-1797-4937-B708-3B4A6F15832E}" srcId="{349E9D86-F244-491C-8399-F892330A014F}" destId="{93370AFF-6E85-4A51-B73A-7396B84E6D5E}" srcOrd="0" destOrd="0" parTransId="{698BBEB8-D6C4-4A72-9392-53881785B50C}" sibTransId="{C229E1DD-7EA0-4F9C-9002-414FF16ADC72}"/>
    <dgm:cxn modelId="{CF95FEDB-EF47-4E3E-A204-B96716A5455D}" type="presOf" srcId="{93370AFF-6E85-4A51-B73A-7396B84E6D5E}" destId="{462967BB-E4ED-4C9F-9D15-78748BA07855}" srcOrd="0" destOrd="0" presId="urn:microsoft.com/office/officeart/2005/8/layout/list1"/>
    <dgm:cxn modelId="{F26504C4-9744-4018-AD9A-568DC56CD20C}" type="presOf" srcId="{0B7F466A-E9D2-48DE-BB58-B363F3BE38FD}" destId="{A44B12ED-A51E-417D-80CC-2B72AC6EA3AC}" srcOrd="0" destOrd="0" presId="urn:microsoft.com/office/officeart/2005/8/layout/list1"/>
    <dgm:cxn modelId="{84C9F0AD-D73F-4D91-8938-BDD70DC98100}" type="presParOf" srcId="{A44B12ED-A51E-417D-80CC-2B72AC6EA3AC}" destId="{46E6435F-2CC7-41E6-B645-5D5E4536CAA3}" srcOrd="0" destOrd="0" presId="urn:microsoft.com/office/officeart/2005/8/layout/list1"/>
    <dgm:cxn modelId="{5114660E-B9D2-4446-9092-907176D00137}" type="presParOf" srcId="{46E6435F-2CC7-41E6-B645-5D5E4536CAA3}" destId="{31B2654E-95BB-47AC-902A-52B2CE57B759}" srcOrd="0" destOrd="0" presId="urn:microsoft.com/office/officeart/2005/8/layout/list1"/>
    <dgm:cxn modelId="{B55121DF-BF8B-4399-A082-7016C41F624F}" type="presParOf" srcId="{46E6435F-2CC7-41E6-B645-5D5E4536CAA3}" destId="{66153580-7CE9-4518-BD9D-6E670929D4F5}" srcOrd="1" destOrd="0" presId="urn:microsoft.com/office/officeart/2005/8/layout/list1"/>
    <dgm:cxn modelId="{329B0BD3-B4B1-4453-88FE-A6354AA4EE00}" type="presParOf" srcId="{A44B12ED-A51E-417D-80CC-2B72AC6EA3AC}" destId="{AB9B6E5C-F2EB-4FE1-BD92-1D84502E1E79}" srcOrd="1" destOrd="0" presId="urn:microsoft.com/office/officeart/2005/8/layout/list1"/>
    <dgm:cxn modelId="{E0CEC5AD-38F3-421F-9696-2EDEC73D2F4A}" type="presParOf" srcId="{A44B12ED-A51E-417D-80CC-2B72AC6EA3AC}" destId="{462967BB-E4ED-4C9F-9D15-78748BA0785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D5519C8-1CB0-4D7C-B122-7943A6A64803}" type="doc">
      <dgm:prSet loTypeId="urn:microsoft.com/office/officeart/2005/8/layout/list1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ECBB1B96-81E8-49A5-A2EE-2BC6E30EE68E}">
      <dgm:prSet custT="1"/>
      <dgm:spPr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61000">
              <a:schemeClr val="accent1">
                <a:lumMod val="75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es-PE" sz="2000" b="1" dirty="0" smtClean="0">
              <a:latin typeface="Century Gothic" pitchFamily="34" charset="0"/>
            </a:rPr>
            <a:t>Sujeto activo</a:t>
          </a:r>
          <a:endParaRPr lang="es-ES" sz="2000" b="1" dirty="0">
            <a:latin typeface="Century Gothic" pitchFamily="34" charset="0"/>
          </a:endParaRPr>
        </a:p>
      </dgm:t>
    </dgm:pt>
    <dgm:pt modelId="{80D76E8E-54EF-4D77-84B3-DC03FA2FF5BD}" type="parTrans" cxnId="{6F9B96AA-F755-4292-AC0C-B1765D7ABD41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69213EB4-2364-4F79-931E-F12D3DFEF0A1}" type="sibTrans" cxnId="{6F9B96AA-F755-4292-AC0C-B1765D7ABD41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7FBE290E-4E08-4337-8821-25074F50C538}">
      <dgm:prSet custT="1"/>
      <dgm:spPr/>
      <dgm:t>
        <a:bodyPr/>
        <a:lstStyle/>
        <a:p>
          <a:pPr rtl="0"/>
          <a:r>
            <a:rPr lang="es-PE" sz="2000" b="1" smtClean="0">
              <a:latin typeface="Century Gothic" pitchFamily="34" charset="0"/>
            </a:rPr>
            <a:t>Sujeto pasivo</a:t>
          </a:r>
          <a:endParaRPr lang="es-ES" sz="2000" b="1">
            <a:latin typeface="Century Gothic" pitchFamily="34" charset="0"/>
          </a:endParaRPr>
        </a:p>
      </dgm:t>
    </dgm:pt>
    <dgm:pt modelId="{9543AF07-A5FA-4F94-AA9F-9837A0C9F668}" type="parTrans" cxnId="{AEC05B1D-42DE-4C15-9B0C-455E02ED7B86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1499EFCC-90C9-411E-B0D4-B6418E2901F1}" type="sibTrans" cxnId="{AEC05B1D-42DE-4C15-9B0C-455E02ED7B86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916443D2-F81B-4786-A192-280A0E68FEFD}">
      <dgm:prSet custT="1"/>
      <dgm:spPr/>
      <dgm:t>
        <a:bodyPr/>
        <a:lstStyle/>
        <a:p>
          <a:pPr rtl="0"/>
          <a:r>
            <a:rPr lang="es-PE" sz="2000" b="1" smtClean="0">
              <a:latin typeface="Century Gothic" pitchFamily="34" charset="0"/>
            </a:rPr>
            <a:t>Daño</a:t>
          </a:r>
          <a:endParaRPr lang="es-ES" sz="2000" b="1">
            <a:latin typeface="Century Gothic" pitchFamily="34" charset="0"/>
          </a:endParaRPr>
        </a:p>
      </dgm:t>
    </dgm:pt>
    <dgm:pt modelId="{E54399D8-03D7-4EB8-A860-F89EF2FACD83}" type="parTrans" cxnId="{B91DE275-02DF-4385-B0C8-F65155DF28CB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3C660C63-C3C5-4A94-A4F7-91F6F2F88AB3}" type="sibTrans" cxnId="{B91DE275-02DF-4385-B0C8-F65155DF28CB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DB6F27F6-838D-4B9F-B320-324A1458879D}">
      <dgm:prSet custT="1"/>
      <dgm:spPr>
        <a:gradFill rotWithShape="0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rtl="0"/>
          <a:r>
            <a:rPr lang="es-PE" sz="2000" b="1" smtClean="0">
              <a:latin typeface="Century Gothic" pitchFamily="34" charset="0"/>
            </a:rPr>
            <a:t>Conducta antijurídica</a:t>
          </a:r>
          <a:endParaRPr lang="es-ES" sz="2000" b="1">
            <a:latin typeface="Century Gothic" pitchFamily="34" charset="0"/>
          </a:endParaRPr>
        </a:p>
      </dgm:t>
    </dgm:pt>
    <dgm:pt modelId="{84FD7459-CE8E-42A9-9807-0D2F6A78C1B5}" type="parTrans" cxnId="{7C5CAE61-F93B-4CF5-9EBF-5E33E354F747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FBF47AD4-4FD2-4ADA-96D4-021F8505E159}" type="sibTrans" cxnId="{7C5CAE61-F93B-4CF5-9EBF-5E33E354F747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26074D7D-4C52-4A56-8205-FB3B3314F656}">
      <dgm:prSet custT="1"/>
      <dgm:spPr/>
      <dgm:t>
        <a:bodyPr/>
        <a:lstStyle/>
        <a:p>
          <a:pPr rtl="0"/>
          <a:r>
            <a:rPr lang="es-PE" sz="2000" b="1" smtClean="0">
              <a:latin typeface="Century Gothic" pitchFamily="34" charset="0"/>
            </a:rPr>
            <a:t>Relación de causalidad </a:t>
          </a:r>
          <a:endParaRPr lang="es-ES" sz="2000" b="1">
            <a:latin typeface="Century Gothic" pitchFamily="34" charset="0"/>
          </a:endParaRPr>
        </a:p>
      </dgm:t>
    </dgm:pt>
    <dgm:pt modelId="{1CAB8C2A-6B3B-42BE-A798-01F37A0F2E28}" type="parTrans" cxnId="{055B408C-9896-4BD7-9273-AE077E2C0B13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3C130B95-8E85-427A-B5E9-70B7A2BE8DB7}" type="sibTrans" cxnId="{055B408C-9896-4BD7-9273-AE077E2C0B13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5BAC3328-775F-4C25-93DF-A392B8D11D1D}">
      <dgm:prSet custT="1"/>
      <dgm:spPr/>
      <dgm:t>
        <a:bodyPr/>
        <a:lstStyle/>
        <a:p>
          <a:pPr rtl="0"/>
          <a:r>
            <a:rPr lang="es-PE" sz="2000" b="1" smtClean="0">
              <a:latin typeface="Century Gothic" pitchFamily="34" charset="0"/>
            </a:rPr>
            <a:t>Factor de atribución</a:t>
          </a:r>
          <a:endParaRPr lang="es-ES" sz="2000" b="1">
            <a:latin typeface="Century Gothic" pitchFamily="34" charset="0"/>
          </a:endParaRPr>
        </a:p>
      </dgm:t>
    </dgm:pt>
    <dgm:pt modelId="{9F1D823A-0B12-4651-A324-54E66ABECF18}" type="parTrans" cxnId="{C9B7D744-63E2-49E6-8F34-1FA5A01803F5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6C917EA1-DCCF-43C7-8E4E-083A40646B90}" type="sibTrans" cxnId="{C9B7D744-63E2-49E6-8F34-1FA5A01803F5}">
      <dgm:prSet/>
      <dgm:spPr/>
      <dgm:t>
        <a:bodyPr/>
        <a:lstStyle/>
        <a:p>
          <a:endParaRPr lang="es-ES" sz="2000" b="1">
            <a:latin typeface="Century Gothic" pitchFamily="34" charset="0"/>
          </a:endParaRPr>
        </a:p>
      </dgm:t>
    </dgm:pt>
    <dgm:pt modelId="{2136D5B1-EDFD-4FDE-A082-9E98DC0B1A7C}" type="pres">
      <dgm:prSet presAssocID="{BD5519C8-1CB0-4D7C-B122-7943A6A6480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57FE9F-E27D-44DA-8C9D-2B39E1412D34}" type="pres">
      <dgm:prSet presAssocID="{ECBB1B96-81E8-49A5-A2EE-2BC6E30EE68E}" presName="parentLin" presStyleCnt="0"/>
      <dgm:spPr/>
      <dgm:t>
        <a:bodyPr/>
        <a:lstStyle/>
        <a:p>
          <a:endParaRPr lang="es-ES"/>
        </a:p>
      </dgm:t>
    </dgm:pt>
    <dgm:pt modelId="{06F65284-3B52-4F9E-B034-177ED4DF2DD4}" type="pres">
      <dgm:prSet presAssocID="{ECBB1B96-81E8-49A5-A2EE-2BC6E30EE68E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6094CCFD-6708-4F65-B982-FB54C98186C9}" type="pres">
      <dgm:prSet presAssocID="{ECBB1B96-81E8-49A5-A2EE-2BC6E30EE68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0AA283-442D-40FA-A0B3-5044311AAB25}" type="pres">
      <dgm:prSet presAssocID="{ECBB1B96-81E8-49A5-A2EE-2BC6E30EE68E}" presName="negativeSpace" presStyleCnt="0"/>
      <dgm:spPr/>
      <dgm:t>
        <a:bodyPr/>
        <a:lstStyle/>
        <a:p>
          <a:endParaRPr lang="es-ES"/>
        </a:p>
      </dgm:t>
    </dgm:pt>
    <dgm:pt modelId="{24E049BF-34AA-41CC-B48E-19022954BBAA}" type="pres">
      <dgm:prSet presAssocID="{ECBB1B96-81E8-49A5-A2EE-2BC6E30EE68E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594DD7-667C-4F70-83D5-4D724D513494}" type="pres">
      <dgm:prSet presAssocID="{69213EB4-2364-4F79-931E-F12D3DFEF0A1}" presName="spaceBetweenRectangles" presStyleCnt="0"/>
      <dgm:spPr/>
      <dgm:t>
        <a:bodyPr/>
        <a:lstStyle/>
        <a:p>
          <a:endParaRPr lang="es-ES"/>
        </a:p>
      </dgm:t>
    </dgm:pt>
    <dgm:pt modelId="{4CA1BABE-9B1F-4E2D-80A0-2F77440E7B27}" type="pres">
      <dgm:prSet presAssocID="{7FBE290E-4E08-4337-8821-25074F50C538}" presName="parentLin" presStyleCnt="0"/>
      <dgm:spPr/>
      <dgm:t>
        <a:bodyPr/>
        <a:lstStyle/>
        <a:p>
          <a:endParaRPr lang="es-ES"/>
        </a:p>
      </dgm:t>
    </dgm:pt>
    <dgm:pt modelId="{A84289EF-1393-4F93-89E9-A6170AA75453}" type="pres">
      <dgm:prSet presAssocID="{7FBE290E-4E08-4337-8821-25074F50C538}" presName="parentLeftMargin" presStyleLbl="node1" presStyleIdx="0" presStyleCnt="6"/>
      <dgm:spPr/>
      <dgm:t>
        <a:bodyPr/>
        <a:lstStyle/>
        <a:p>
          <a:endParaRPr lang="es-ES"/>
        </a:p>
      </dgm:t>
    </dgm:pt>
    <dgm:pt modelId="{DD7D1286-A753-4E08-BB3C-8FD854BF12D9}" type="pres">
      <dgm:prSet presAssocID="{7FBE290E-4E08-4337-8821-25074F50C53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179623-45D5-47E4-8CEE-74AF407A0415}" type="pres">
      <dgm:prSet presAssocID="{7FBE290E-4E08-4337-8821-25074F50C538}" presName="negativeSpace" presStyleCnt="0"/>
      <dgm:spPr/>
      <dgm:t>
        <a:bodyPr/>
        <a:lstStyle/>
        <a:p>
          <a:endParaRPr lang="es-ES"/>
        </a:p>
      </dgm:t>
    </dgm:pt>
    <dgm:pt modelId="{12957A1A-A258-459F-8EB8-4E8B4FFA41C5}" type="pres">
      <dgm:prSet presAssocID="{7FBE290E-4E08-4337-8821-25074F50C538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9D9C6-AE78-4C64-A11F-348ECA180986}" type="pres">
      <dgm:prSet presAssocID="{1499EFCC-90C9-411E-B0D4-B6418E2901F1}" presName="spaceBetweenRectangles" presStyleCnt="0"/>
      <dgm:spPr/>
      <dgm:t>
        <a:bodyPr/>
        <a:lstStyle/>
        <a:p>
          <a:endParaRPr lang="es-ES"/>
        </a:p>
      </dgm:t>
    </dgm:pt>
    <dgm:pt modelId="{62C42564-4C4B-4717-91A6-533D9066A491}" type="pres">
      <dgm:prSet presAssocID="{916443D2-F81B-4786-A192-280A0E68FEFD}" presName="parentLin" presStyleCnt="0"/>
      <dgm:spPr/>
      <dgm:t>
        <a:bodyPr/>
        <a:lstStyle/>
        <a:p>
          <a:endParaRPr lang="es-ES"/>
        </a:p>
      </dgm:t>
    </dgm:pt>
    <dgm:pt modelId="{D8ADEF89-D777-4DF7-8C7B-94961D70193D}" type="pres">
      <dgm:prSet presAssocID="{916443D2-F81B-4786-A192-280A0E68FEFD}" presName="parentLeftMargin" presStyleLbl="node1" presStyleIdx="1" presStyleCnt="6"/>
      <dgm:spPr/>
      <dgm:t>
        <a:bodyPr/>
        <a:lstStyle/>
        <a:p>
          <a:endParaRPr lang="es-ES"/>
        </a:p>
      </dgm:t>
    </dgm:pt>
    <dgm:pt modelId="{219D6230-4213-4CF7-B248-60B17C831010}" type="pres">
      <dgm:prSet presAssocID="{916443D2-F81B-4786-A192-280A0E68FEFD}" presName="parentText" presStyleLbl="node1" presStyleIdx="2" presStyleCnt="6" custLinFactNeighborX="1742" custLinFactNeighborY="976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9104D4-442D-436E-9BC4-2ABCD24764A9}" type="pres">
      <dgm:prSet presAssocID="{916443D2-F81B-4786-A192-280A0E68FEFD}" presName="negativeSpace" presStyleCnt="0"/>
      <dgm:spPr/>
      <dgm:t>
        <a:bodyPr/>
        <a:lstStyle/>
        <a:p>
          <a:endParaRPr lang="es-ES"/>
        </a:p>
      </dgm:t>
    </dgm:pt>
    <dgm:pt modelId="{214EA12F-FDD4-448F-94B9-EA7493C97B81}" type="pres">
      <dgm:prSet presAssocID="{916443D2-F81B-4786-A192-280A0E68FEFD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8B4DD4-D313-42A0-8FC8-B911A956662F}" type="pres">
      <dgm:prSet presAssocID="{3C660C63-C3C5-4A94-A4F7-91F6F2F88AB3}" presName="spaceBetweenRectangles" presStyleCnt="0"/>
      <dgm:spPr/>
      <dgm:t>
        <a:bodyPr/>
        <a:lstStyle/>
        <a:p>
          <a:endParaRPr lang="es-ES"/>
        </a:p>
      </dgm:t>
    </dgm:pt>
    <dgm:pt modelId="{4AF178F2-6148-49D7-88A7-011CEE06AA3C}" type="pres">
      <dgm:prSet presAssocID="{DB6F27F6-838D-4B9F-B320-324A1458879D}" presName="parentLin" presStyleCnt="0"/>
      <dgm:spPr/>
      <dgm:t>
        <a:bodyPr/>
        <a:lstStyle/>
        <a:p>
          <a:endParaRPr lang="es-ES"/>
        </a:p>
      </dgm:t>
    </dgm:pt>
    <dgm:pt modelId="{45ECE48C-B4D7-40C9-8866-AFDA6C199548}" type="pres">
      <dgm:prSet presAssocID="{DB6F27F6-838D-4B9F-B320-324A1458879D}" presName="parentLeftMargin" presStyleLbl="node1" presStyleIdx="2" presStyleCnt="6"/>
      <dgm:spPr/>
      <dgm:t>
        <a:bodyPr/>
        <a:lstStyle/>
        <a:p>
          <a:endParaRPr lang="es-ES"/>
        </a:p>
      </dgm:t>
    </dgm:pt>
    <dgm:pt modelId="{0F19335D-056D-42E4-AE20-2D51B4C708DE}" type="pres">
      <dgm:prSet presAssocID="{DB6F27F6-838D-4B9F-B320-324A1458879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DCCD68-B6DE-4CE6-8CEA-977A913C0D9C}" type="pres">
      <dgm:prSet presAssocID="{DB6F27F6-838D-4B9F-B320-324A1458879D}" presName="negativeSpace" presStyleCnt="0"/>
      <dgm:spPr/>
      <dgm:t>
        <a:bodyPr/>
        <a:lstStyle/>
        <a:p>
          <a:endParaRPr lang="es-ES"/>
        </a:p>
      </dgm:t>
    </dgm:pt>
    <dgm:pt modelId="{AB76FBD7-A1F4-4876-AF6A-A0D0B5AB8D26}" type="pres">
      <dgm:prSet presAssocID="{DB6F27F6-838D-4B9F-B320-324A1458879D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32E0E5-B828-4F12-8D9D-695F634A4F5F}" type="pres">
      <dgm:prSet presAssocID="{FBF47AD4-4FD2-4ADA-96D4-021F8505E159}" presName="spaceBetweenRectangles" presStyleCnt="0"/>
      <dgm:spPr/>
      <dgm:t>
        <a:bodyPr/>
        <a:lstStyle/>
        <a:p>
          <a:endParaRPr lang="es-ES"/>
        </a:p>
      </dgm:t>
    </dgm:pt>
    <dgm:pt modelId="{461BFC99-99D2-43D7-BA61-E694C47888AE}" type="pres">
      <dgm:prSet presAssocID="{26074D7D-4C52-4A56-8205-FB3B3314F656}" presName="parentLin" presStyleCnt="0"/>
      <dgm:spPr/>
      <dgm:t>
        <a:bodyPr/>
        <a:lstStyle/>
        <a:p>
          <a:endParaRPr lang="es-ES"/>
        </a:p>
      </dgm:t>
    </dgm:pt>
    <dgm:pt modelId="{3D2CF79B-83F4-49F1-A324-325DCF9AAE66}" type="pres">
      <dgm:prSet presAssocID="{26074D7D-4C52-4A56-8205-FB3B3314F656}" presName="parentLeftMargin" presStyleLbl="node1" presStyleIdx="3" presStyleCnt="6"/>
      <dgm:spPr/>
      <dgm:t>
        <a:bodyPr/>
        <a:lstStyle/>
        <a:p>
          <a:endParaRPr lang="es-ES"/>
        </a:p>
      </dgm:t>
    </dgm:pt>
    <dgm:pt modelId="{2DCCAF9C-A969-48C7-AB9A-D982BD68A067}" type="pres">
      <dgm:prSet presAssocID="{26074D7D-4C52-4A56-8205-FB3B3314F65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B726FD-7824-4EBF-81AD-EDC02D1B1715}" type="pres">
      <dgm:prSet presAssocID="{26074D7D-4C52-4A56-8205-FB3B3314F656}" presName="negativeSpace" presStyleCnt="0"/>
      <dgm:spPr/>
      <dgm:t>
        <a:bodyPr/>
        <a:lstStyle/>
        <a:p>
          <a:endParaRPr lang="es-ES"/>
        </a:p>
      </dgm:t>
    </dgm:pt>
    <dgm:pt modelId="{48433D30-229F-40CC-8A89-745093E8F788}" type="pres">
      <dgm:prSet presAssocID="{26074D7D-4C52-4A56-8205-FB3B3314F656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731540-BE29-4A8C-B9A8-86C4D5DC065F}" type="pres">
      <dgm:prSet presAssocID="{3C130B95-8E85-427A-B5E9-70B7A2BE8DB7}" presName="spaceBetweenRectangles" presStyleCnt="0"/>
      <dgm:spPr/>
      <dgm:t>
        <a:bodyPr/>
        <a:lstStyle/>
        <a:p>
          <a:endParaRPr lang="es-ES"/>
        </a:p>
      </dgm:t>
    </dgm:pt>
    <dgm:pt modelId="{46D5D32D-E38A-4E95-8A4A-893E752F8E5C}" type="pres">
      <dgm:prSet presAssocID="{5BAC3328-775F-4C25-93DF-A392B8D11D1D}" presName="parentLin" presStyleCnt="0"/>
      <dgm:spPr/>
      <dgm:t>
        <a:bodyPr/>
        <a:lstStyle/>
        <a:p>
          <a:endParaRPr lang="es-ES"/>
        </a:p>
      </dgm:t>
    </dgm:pt>
    <dgm:pt modelId="{18289205-5A78-4EF6-B1CE-EE2F4D7EC95E}" type="pres">
      <dgm:prSet presAssocID="{5BAC3328-775F-4C25-93DF-A392B8D11D1D}" presName="parentLeftMargin" presStyleLbl="node1" presStyleIdx="4" presStyleCnt="6"/>
      <dgm:spPr/>
      <dgm:t>
        <a:bodyPr/>
        <a:lstStyle/>
        <a:p>
          <a:endParaRPr lang="es-ES"/>
        </a:p>
      </dgm:t>
    </dgm:pt>
    <dgm:pt modelId="{9DF73AAC-5E33-4B89-9DC2-F37434F94956}" type="pres">
      <dgm:prSet presAssocID="{5BAC3328-775F-4C25-93DF-A392B8D11D1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CF5918-F921-41C9-AF97-2759273EA862}" type="pres">
      <dgm:prSet presAssocID="{5BAC3328-775F-4C25-93DF-A392B8D11D1D}" presName="negativeSpace" presStyleCnt="0"/>
      <dgm:spPr/>
      <dgm:t>
        <a:bodyPr/>
        <a:lstStyle/>
        <a:p>
          <a:endParaRPr lang="es-ES"/>
        </a:p>
      </dgm:t>
    </dgm:pt>
    <dgm:pt modelId="{4FB27DE8-BEB2-4FE6-8FF9-0A5C86C60D0E}" type="pres">
      <dgm:prSet presAssocID="{5BAC3328-775F-4C25-93DF-A392B8D11D1D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BE16ED1-629A-4E0B-90BE-34311A029A7C}" type="presOf" srcId="{7FBE290E-4E08-4337-8821-25074F50C538}" destId="{DD7D1286-A753-4E08-BB3C-8FD854BF12D9}" srcOrd="1" destOrd="0" presId="urn:microsoft.com/office/officeart/2005/8/layout/list1"/>
    <dgm:cxn modelId="{C9B7D744-63E2-49E6-8F34-1FA5A01803F5}" srcId="{BD5519C8-1CB0-4D7C-B122-7943A6A64803}" destId="{5BAC3328-775F-4C25-93DF-A392B8D11D1D}" srcOrd="5" destOrd="0" parTransId="{9F1D823A-0B12-4651-A324-54E66ABECF18}" sibTransId="{6C917EA1-DCCF-43C7-8E4E-083A40646B90}"/>
    <dgm:cxn modelId="{0F0EA560-71F6-418C-B2F4-1C41E8ECA4F5}" type="presOf" srcId="{26074D7D-4C52-4A56-8205-FB3B3314F656}" destId="{2DCCAF9C-A969-48C7-AB9A-D982BD68A067}" srcOrd="1" destOrd="0" presId="urn:microsoft.com/office/officeart/2005/8/layout/list1"/>
    <dgm:cxn modelId="{CB305B9B-B019-40EF-A704-583AFD752061}" type="presOf" srcId="{BD5519C8-1CB0-4D7C-B122-7943A6A64803}" destId="{2136D5B1-EDFD-4FDE-A082-9E98DC0B1A7C}" srcOrd="0" destOrd="0" presId="urn:microsoft.com/office/officeart/2005/8/layout/list1"/>
    <dgm:cxn modelId="{A7607232-2953-42A8-8E37-DD04928D9EAE}" type="presOf" srcId="{5BAC3328-775F-4C25-93DF-A392B8D11D1D}" destId="{9DF73AAC-5E33-4B89-9DC2-F37434F94956}" srcOrd="1" destOrd="0" presId="urn:microsoft.com/office/officeart/2005/8/layout/list1"/>
    <dgm:cxn modelId="{E4E21B94-8B83-4875-8215-F72A5C75D65F}" type="presOf" srcId="{916443D2-F81B-4786-A192-280A0E68FEFD}" destId="{D8ADEF89-D777-4DF7-8C7B-94961D70193D}" srcOrd="0" destOrd="0" presId="urn:microsoft.com/office/officeart/2005/8/layout/list1"/>
    <dgm:cxn modelId="{FF212320-5B7A-4B3E-A18A-A47A96C4A057}" type="presOf" srcId="{5BAC3328-775F-4C25-93DF-A392B8D11D1D}" destId="{18289205-5A78-4EF6-B1CE-EE2F4D7EC95E}" srcOrd="0" destOrd="0" presId="urn:microsoft.com/office/officeart/2005/8/layout/list1"/>
    <dgm:cxn modelId="{A5B5DF3E-92DA-42FB-9199-E1A20CF862C3}" type="presOf" srcId="{26074D7D-4C52-4A56-8205-FB3B3314F656}" destId="{3D2CF79B-83F4-49F1-A324-325DCF9AAE66}" srcOrd="0" destOrd="0" presId="urn:microsoft.com/office/officeart/2005/8/layout/list1"/>
    <dgm:cxn modelId="{6E314AC0-C45F-46C0-81DE-522BDD8EE457}" type="presOf" srcId="{ECBB1B96-81E8-49A5-A2EE-2BC6E30EE68E}" destId="{06F65284-3B52-4F9E-B034-177ED4DF2DD4}" srcOrd="0" destOrd="0" presId="urn:microsoft.com/office/officeart/2005/8/layout/list1"/>
    <dgm:cxn modelId="{0731D194-E37C-4435-AC54-BE8E5ADD715F}" type="presOf" srcId="{DB6F27F6-838D-4B9F-B320-324A1458879D}" destId="{0F19335D-056D-42E4-AE20-2D51B4C708DE}" srcOrd="1" destOrd="0" presId="urn:microsoft.com/office/officeart/2005/8/layout/list1"/>
    <dgm:cxn modelId="{6F9B96AA-F755-4292-AC0C-B1765D7ABD41}" srcId="{BD5519C8-1CB0-4D7C-B122-7943A6A64803}" destId="{ECBB1B96-81E8-49A5-A2EE-2BC6E30EE68E}" srcOrd="0" destOrd="0" parTransId="{80D76E8E-54EF-4D77-84B3-DC03FA2FF5BD}" sibTransId="{69213EB4-2364-4F79-931E-F12D3DFEF0A1}"/>
    <dgm:cxn modelId="{78B9A6E9-9810-41DD-92DD-1153BC442EA4}" type="presOf" srcId="{7FBE290E-4E08-4337-8821-25074F50C538}" destId="{A84289EF-1393-4F93-89E9-A6170AA75453}" srcOrd="0" destOrd="0" presId="urn:microsoft.com/office/officeart/2005/8/layout/list1"/>
    <dgm:cxn modelId="{055B408C-9896-4BD7-9273-AE077E2C0B13}" srcId="{BD5519C8-1CB0-4D7C-B122-7943A6A64803}" destId="{26074D7D-4C52-4A56-8205-FB3B3314F656}" srcOrd="4" destOrd="0" parTransId="{1CAB8C2A-6B3B-42BE-A798-01F37A0F2E28}" sibTransId="{3C130B95-8E85-427A-B5E9-70B7A2BE8DB7}"/>
    <dgm:cxn modelId="{AEC05B1D-42DE-4C15-9B0C-455E02ED7B86}" srcId="{BD5519C8-1CB0-4D7C-B122-7943A6A64803}" destId="{7FBE290E-4E08-4337-8821-25074F50C538}" srcOrd="1" destOrd="0" parTransId="{9543AF07-A5FA-4F94-AA9F-9837A0C9F668}" sibTransId="{1499EFCC-90C9-411E-B0D4-B6418E2901F1}"/>
    <dgm:cxn modelId="{2CFA6C85-3C1A-4B55-8D21-35C1A02EA02A}" type="presOf" srcId="{ECBB1B96-81E8-49A5-A2EE-2BC6E30EE68E}" destId="{6094CCFD-6708-4F65-B982-FB54C98186C9}" srcOrd="1" destOrd="0" presId="urn:microsoft.com/office/officeart/2005/8/layout/list1"/>
    <dgm:cxn modelId="{B91DE275-02DF-4385-B0C8-F65155DF28CB}" srcId="{BD5519C8-1CB0-4D7C-B122-7943A6A64803}" destId="{916443D2-F81B-4786-A192-280A0E68FEFD}" srcOrd="2" destOrd="0" parTransId="{E54399D8-03D7-4EB8-A860-F89EF2FACD83}" sibTransId="{3C660C63-C3C5-4A94-A4F7-91F6F2F88AB3}"/>
    <dgm:cxn modelId="{7C5CAE61-F93B-4CF5-9EBF-5E33E354F747}" srcId="{BD5519C8-1CB0-4D7C-B122-7943A6A64803}" destId="{DB6F27F6-838D-4B9F-B320-324A1458879D}" srcOrd="3" destOrd="0" parTransId="{84FD7459-CE8E-42A9-9807-0D2F6A78C1B5}" sibTransId="{FBF47AD4-4FD2-4ADA-96D4-021F8505E159}"/>
    <dgm:cxn modelId="{BD81C5C6-022E-48D5-8FDE-C1699B6A8A1B}" type="presOf" srcId="{916443D2-F81B-4786-A192-280A0E68FEFD}" destId="{219D6230-4213-4CF7-B248-60B17C831010}" srcOrd="1" destOrd="0" presId="urn:microsoft.com/office/officeart/2005/8/layout/list1"/>
    <dgm:cxn modelId="{16207FC2-F5BC-4D97-BAD2-6CB428433B26}" type="presOf" srcId="{DB6F27F6-838D-4B9F-B320-324A1458879D}" destId="{45ECE48C-B4D7-40C9-8866-AFDA6C199548}" srcOrd="0" destOrd="0" presId="urn:microsoft.com/office/officeart/2005/8/layout/list1"/>
    <dgm:cxn modelId="{86F18C16-8C5D-4E6D-8C5C-06904BC08A88}" type="presParOf" srcId="{2136D5B1-EDFD-4FDE-A082-9E98DC0B1A7C}" destId="{E157FE9F-E27D-44DA-8C9D-2B39E1412D34}" srcOrd="0" destOrd="0" presId="urn:microsoft.com/office/officeart/2005/8/layout/list1"/>
    <dgm:cxn modelId="{BF538C07-C800-4459-AC49-7279C593EF1C}" type="presParOf" srcId="{E157FE9F-E27D-44DA-8C9D-2B39E1412D34}" destId="{06F65284-3B52-4F9E-B034-177ED4DF2DD4}" srcOrd="0" destOrd="0" presId="urn:microsoft.com/office/officeart/2005/8/layout/list1"/>
    <dgm:cxn modelId="{AFC9C780-4F7A-47D2-82AA-7CE380C9431E}" type="presParOf" srcId="{E157FE9F-E27D-44DA-8C9D-2B39E1412D34}" destId="{6094CCFD-6708-4F65-B982-FB54C98186C9}" srcOrd="1" destOrd="0" presId="urn:microsoft.com/office/officeart/2005/8/layout/list1"/>
    <dgm:cxn modelId="{BA645CBE-0829-4AC2-90B4-615A4E9CE2C5}" type="presParOf" srcId="{2136D5B1-EDFD-4FDE-A082-9E98DC0B1A7C}" destId="{B00AA283-442D-40FA-A0B3-5044311AAB25}" srcOrd="1" destOrd="0" presId="urn:microsoft.com/office/officeart/2005/8/layout/list1"/>
    <dgm:cxn modelId="{557846A6-5B13-4ABC-BE0B-00EDF3293DF6}" type="presParOf" srcId="{2136D5B1-EDFD-4FDE-A082-9E98DC0B1A7C}" destId="{24E049BF-34AA-41CC-B48E-19022954BBAA}" srcOrd="2" destOrd="0" presId="urn:microsoft.com/office/officeart/2005/8/layout/list1"/>
    <dgm:cxn modelId="{B617E514-888B-434B-8300-88BEBA9E3C90}" type="presParOf" srcId="{2136D5B1-EDFD-4FDE-A082-9E98DC0B1A7C}" destId="{7E594DD7-667C-4F70-83D5-4D724D513494}" srcOrd="3" destOrd="0" presId="urn:microsoft.com/office/officeart/2005/8/layout/list1"/>
    <dgm:cxn modelId="{017284CE-9C78-4C58-A76E-9AA88DDBC520}" type="presParOf" srcId="{2136D5B1-EDFD-4FDE-A082-9E98DC0B1A7C}" destId="{4CA1BABE-9B1F-4E2D-80A0-2F77440E7B27}" srcOrd="4" destOrd="0" presId="urn:microsoft.com/office/officeart/2005/8/layout/list1"/>
    <dgm:cxn modelId="{BA7498FE-BFE4-4E23-8AC6-66ACCF0FA157}" type="presParOf" srcId="{4CA1BABE-9B1F-4E2D-80A0-2F77440E7B27}" destId="{A84289EF-1393-4F93-89E9-A6170AA75453}" srcOrd="0" destOrd="0" presId="urn:microsoft.com/office/officeart/2005/8/layout/list1"/>
    <dgm:cxn modelId="{1DB2A02E-5089-4963-84B8-C3BACAF14E90}" type="presParOf" srcId="{4CA1BABE-9B1F-4E2D-80A0-2F77440E7B27}" destId="{DD7D1286-A753-4E08-BB3C-8FD854BF12D9}" srcOrd="1" destOrd="0" presId="urn:microsoft.com/office/officeart/2005/8/layout/list1"/>
    <dgm:cxn modelId="{C0A9DC89-0BF0-4960-A9AE-3EE828E57B14}" type="presParOf" srcId="{2136D5B1-EDFD-4FDE-A082-9E98DC0B1A7C}" destId="{2A179623-45D5-47E4-8CEE-74AF407A0415}" srcOrd="5" destOrd="0" presId="urn:microsoft.com/office/officeart/2005/8/layout/list1"/>
    <dgm:cxn modelId="{37B69BF4-2FCB-42C4-86D3-0C72879260C5}" type="presParOf" srcId="{2136D5B1-EDFD-4FDE-A082-9E98DC0B1A7C}" destId="{12957A1A-A258-459F-8EB8-4E8B4FFA41C5}" srcOrd="6" destOrd="0" presId="urn:microsoft.com/office/officeart/2005/8/layout/list1"/>
    <dgm:cxn modelId="{6796B2B6-2398-4903-AD5F-CF57FCA6E051}" type="presParOf" srcId="{2136D5B1-EDFD-4FDE-A082-9E98DC0B1A7C}" destId="{E839D9C6-AE78-4C64-A11F-348ECA180986}" srcOrd="7" destOrd="0" presId="urn:microsoft.com/office/officeart/2005/8/layout/list1"/>
    <dgm:cxn modelId="{BDEEC5E6-07E7-4DD3-91B3-9C6B8B4A9AE1}" type="presParOf" srcId="{2136D5B1-EDFD-4FDE-A082-9E98DC0B1A7C}" destId="{62C42564-4C4B-4717-91A6-533D9066A491}" srcOrd="8" destOrd="0" presId="urn:microsoft.com/office/officeart/2005/8/layout/list1"/>
    <dgm:cxn modelId="{2BDD00FE-CC48-4965-AF83-8325009D1004}" type="presParOf" srcId="{62C42564-4C4B-4717-91A6-533D9066A491}" destId="{D8ADEF89-D777-4DF7-8C7B-94961D70193D}" srcOrd="0" destOrd="0" presId="urn:microsoft.com/office/officeart/2005/8/layout/list1"/>
    <dgm:cxn modelId="{1CFD916E-5A1F-47EE-8671-3CD13053A63F}" type="presParOf" srcId="{62C42564-4C4B-4717-91A6-533D9066A491}" destId="{219D6230-4213-4CF7-B248-60B17C831010}" srcOrd="1" destOrd="0" presId="urn:microsoft.com/office/officeart/2005/8/layout/list1"/>
    <dgm:cxn modelId="{C086D401-8B3C-4D98-9CDC-BCB76BE6FEFF}" type="presParOf" srcId="{2136D5B1-EDFD-4FDE-A082-9E98DC0B1A7C}" destId="{2B9104D4-442D-436E-9BC4-2ABCD24764A9}" srcOrd="9" destOrd="0" presId="urn:microsoft.com/office/officeart/2005/8/layout/list1"/>
    <dgm:cxn modelId="{5D2A2877-A3E6-41D0-8802-C2DFEA184B4C}" type="presParOf" srcId="{2136D5B1-EDFD-4FDE-A082-9E98DC0B1A7C}" destId="{214EA12F-FDD4-448F-94B9-EA7493C97B81}" srcOrd="10" destOrd="0" presId="urn:microsoft.com/office/officeart/2005/8/layout/list1"/>
    <dgm:cxn modelId="{9BA40264-0BFB-43BF-B622-FE8AF002D202}" type="presParOf" srcId="{2136D5B1-EDFD-4FDE-A082-9E98DC0B1A7C}" destId="{768B4DD4-D313-42A0-8FC8-B911A956662F}" srcOrd="11" destOrd="0" presId="urn:microsoft.com/office/officeart/2005/8/layout/list1"/>
    <dgm:cxn modelId="{36B2F789-9BCC-4128-A01C-A76BE8CA907D}" type="presParOf" srcId="{2136D5B1-EDFD-4FDE-A082-9E98DC0B1A7C}" destId="{4AF178F2-6148-49D7-88A7-011CEE06AA3C}" srcOrd="12" destOrd="0" presId="urn:microsoft.com/office/officeart/2005/8/layout/list1"/>
    <dgm:cxn modelId="{42C485F5-326E-4F31-88C0-0429ACFFB2BA}" type="presParOf" srcId="{4AF178F2-6148-49D7-88A7-011CEE06AA3C}" destId="{45ECE48C-B4D7-40C9-8866-AFDA6C199548}" srcOrd="0" destOrd="0" presId="urn:microsoft.com/office/officeart/2005/8/layout/list1"/>
    <dgm:cxn modelId="{567BAE1B-2927-4498-A874-A18F615DF804}" type="presParOf" srcId="{4AF178F2-6148-49D7-88A7-011CEE06AA3C}" destId="{0F19335D-056D-42E4-AE20-2D51B4C708DE}" srcOrd="1" destOrd="0" presId="urn:microsoft.com/office/officeart/2005/8/layout/list1"/>
    <dgm:cxn modelId="{7274F076-24AB-4FBF-9D98-7B2E0B39AA24}" type="presParOf" srcId="{2136D5B1-EDFD-4FDE-A082-9E98DC0B1A7C}" destId="{79DCCD68-B6DE-4CE6-8CEA-977A913C0D9C}" srcOrd="13" destOrd="0" presId="urn:microsoft.com/office/officeart/2005/8/layout/list1"/>
    <dgm:cxn modelId="{7628E249-21D3-4B2D-9E06-3465EC476162}" type="presParOf" srcId="{2136D5B1-EDFD-4FDE-A082-9E98DC0B1A7C}" destId="{AB76FBD7-A1F4-4876-AF6A-A0D0B5AB8D26}" srcOrd="14" destOrd="0" presId="urn:microsoft.com/office/officeart/2005/8/layout/list1"/>
    <dgm:cxn modelId="{57E1A8FC-FE6A-4CEA-AD45-1A2AD50D24CD}" type="presParOf" srcId="{2136D5B1-EDFD-4FDE-A082-9E98DC0B1A7C}" destId="{2432E0E5-B828-4F12-8D9D-695F634A4F5F}" srcOrd="15" destOrd="0" presId="urn:microsoft.com/office/officeart/2005/8/layout/list1"/>
    <dgm:cxn modelId="{682FF0EC-7162-4D22-B17D-8207F3FDAFBD}" type="presParOf" srcId="{2136D5B1-EDFD-4FDE-A082-9E98DC0B1A7C}" destId="{461BFC99-99D2-43D7-BA61-E694C47888AE}" srcOrd="16" destOrd="0" presId="urn:microsoft.com/office/officeart/2005/8/layout/list1"/>
    <dgm:cxn modelId="{D30B16C5-099A-4E5B-B48B-8EE4E7370B8B}" type="presParOf" srcId="{461BFC99-99D2-43D7-BA61-E694C47888AE}" destId="{3D2CF79B-83F4-49F1-A324-325DCF9AAE66}" srcOrd="0" destOrd="0" presId="urn:microsoft.com/office/officeart/2005/8/layout/list1"/>
    <dgm:cxn modelId="{95C8D0AD-57CA-43FB-B9C9-93D18882E293}" type="presParOf" srcId="{461BFC99-99D2-43D7-BA61-E694C47888AE}" destId="{2DCCAF9C-A969-48C7-AB9A-D982BD68A067}" srcOrd="1" destOrd="0" presId="urn:microsoft.com/office/officeart/2005/8/layout/list1"/>
    <dgm:cxn modelId="{BD12AB1B-82AF-42E8-9ABF-F299FBC0AA3E}" type="presParOf" srcId="{2136D5B1-EDFD-4FDE-A082-9E98DC0B1A7C}" destId="{00B726FD-7824-4EBF-81AD-EDC02D1B1715}" srcOrd="17" destOrd="0" presId="urn:microsoft.com/office/officeart/2005/8/layout/list1"/>
    <dgm:cxn modelId="{8E870CB6-5DCC-47D4-8E62-86A84C9B45AE}" type="presParOf" srcId="{2136D5B1-EDFD-4FDE-A082-9E98DC0B1A7C}" destId="{48433D30-229F-40CC-8A89-745093E8F788}" srcOrd="18" destOrd="0" presId="urn:microsoft.com/office/officeart/2005/8/layout/list1"/>
    <dgm:cxn modelId="{F9370331-994A-4D4F-8058-6B1BB532AC3B}" type="presParOf" srcId="{2136D5B1-EDFD-4FDE-A082-9E98DC0B1A7C}" destId="{F1731540-BE29-4A8C-B9A8-86C4D5DC065F}" srcOrd="19" destOrd="0" presId="urn:microsoft.com/office/officeart/2005/8/layout/list1"/>
    <dgm:cxn modelId="{A9AE7C86-0950-45E3-99E6-44E9E4B01A0E}" type="presParOf" srcId="{2136D5B1-EDFD-4FDE-A082-9E98DC0B1A7C}" destId="{46D5D32D-E38A-4E95-8A4A-893E752F8E5C}" srcOrd="20" destOrd="0" presId="urn:microsoft.com/office/officeart/2005/8/layout/list1"/>
    <dgm:cxn modelId="{445B1A49-3EE1-4D5D-84DC-8D047EC027C3}" type="presParOf" srcId="{46D5D32D-E38A-4E95-8A4A-893E752F8E5C}" destId="{18289205-5A78-4EF6-B1CE-EE2F4D7EC95E}" srcOrd="0" destOrd="0" presId="urn:microsoft.com/office/officeart/2005/8/layout/list1"/>
    <dgm:cxn modelId="{41A5FE0F-0D82-430E-8837-06C74DCF2A7F}" type="presParOf" srcId="{46D5D32D-E38A-4E95-8A4A-893E752F8E5C}" destId="{9DF73AAC-5E33-4B89-9DC2-F37434F94956}" srcOrd="1" destOrd="0" presId="urn:microsoft.com/office/officeart/2005/8/layout/list1"/>
    <dgm:cxn modelId="{FAB2F487-7CAD-4551-B3BE-3DBC10F1F386}" type="presParOf" srcId="{2136D5B1-EDFD-4FDE-A082-9E98DC0B1A7C}" destId="{47CF5918-F921-41C9-AF97-2759273EA862}" srcOrd="21" destOrd="0" presId="urn:microsoft.com/office/officeart/2005/8/layout/list1"/>
    <dgm:cxn modelId="{17189761-243A-49B7-8836-612624F13CF9}" type="presParOf" srcId="{2136D5B1-EDFD-4FDE-A082-9E98DC0B1A7C}" destId="{4FB27DE8-BEB2-4FE6-8FF9-0A5C86C60D0E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265C08D-5959-4E7D-B736-0CC3BB61F567}" type="doc">
      <dgm:prSet loTypeId="urn:microsoft.com/office/officeart/2005/8/layout/vList3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902FA138-D1F8-4C40-B44E-E97CC996004F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Sujeto Activo (Funcionario o servidor)</a:t>
          </a:r>
          <a:endParaRPr lang="es-ES" dirty="0">
            <a:latin typeface="Century Gothic" pitchFamily="34" charset="0"/>
          </a:endParaRPr>
        </a:p>
      </dgm:t>
    </dgm:pt>
    <dgm:pt modelId="{1A502BEA-1407-451D-AB67-3D59D9948BA7}" type="parTrans" cxnId="{C9175793-75A9-48FA-B654-A1D362AAF8C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664EDAB-180E-4718-B592-84DC57B92933}" type="sibTrans" cxnId="{C9175793-75A9-48FA-B654-A1D362AAF8C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729D67F-4B0B-43BC-B5B8-F3320D47B102}">
      <dgm:prSet/>
      <dgm:spPr/>
      <dgm:t>
        <a:bodyPr/>
        <a:lstStyle/>
        <a:p>
          <a:pPr rtl="0"/>
          <a:r>
            <a:rPr lang="es-PE" b="1" smtClean="0">
              <a:latin typeface="Century Gothic" pitchFamily="34" charset="0"/>
            </a:rPr>
            <a:t>Sujeto pasivo (La entidad o el Estado)</a:t>
          </a:r>
          <a:endParaRPr lang="es-ES">
            <a:latin typeface="Century Gothic" pitchFamily="34" charset="0"/>
          </a:endParaRPr>
        </a:p>
      </dgm:t>
    </dgm:pt>
    <dgm:pt modelId="{B2263C47-EBE7-461B-9DAD-C3C63C45B781}" type="parTrans" cxnId="{A59C94B4-9549-466B-896E-19C7845C53F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C3FC2AA-F3FE-497A-94B3-FC9BBA3DCD74}" type="sibTrans" cxnId="{A59C94B4-9549-466B-896E-19C7845C53F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E7C9F38-BA17-4888-BD14-1804697AD357}" type="pres">
      <dgm:prSet presAssocID="{5265C08D-5959-4E7D-B736-0CC3BB61F5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D41C84-7882-4A94-9FF8-E379BD62C94A}" type="pres">
      <dgm:prSet presAssocID="{902FA138-D1F8-4C40-B44E-E97CC996004F}" presName="composite" presStyleCnt="0"/>
      <dgm:spPr/>
    </dgm:pt>
    <dgm:pt modelId="{3C8C5268-E741-4F26-980B-4A488C56FD58}" type="pres">
      <dgm:prSet presAssocID="{902FA138-D1F8-4C40-B44E-E97CC996004F}" presName="imgShp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C7412A6-8D93-4545-B4CA-7B69F0DEF006}" type="pres">
      <dgm:prSet presAssocID="{902FA138-D1F8-4C40-B44E-E97CC996004F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A86790-167C-45D6-8BAA-E02BD5773E32}" type="pres">
      <dgm:prSet presAssocID="{4664EDAB-180E-4718-B592-84DC57B92933}" presName="spacing" presStyleCnt="0"/>
      <dgm:spPr/>
    </dgm:pt>
    <dgm:pt modelId="{AEF2DCA8-368B-4F50-8F09-398117B8F706}" type="pres">
      <dgm:prSet presAssocID="{8729D67F-4B0B-43BC-B5B8-F3320D47B102}" presName="composite" presStyleCnt="0"/>
      <dgm:spPr/>
    </dgm:pt>
    <dgm:pt modelId="{63286450-7354-4F73-9E9F-1CEEABFC6046}" type="pres">
      <dgm:prSet presAssocID="{8729D67F-4B0B-43BC-B5B8-F3320D47B102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1F437A9-40A1-467A-BC78-F8A5582E8BDE}" type="pres">
      <dgm:prSet presAssocID="{8729D67F-4B0B-43BC-B5B8-F3320D47B102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175793-75A9-48FA-B654-A1D362AAF8C2}" srcId="{5265C08D-5959-4E7D-B736-0CC3BB61F567}" destId="{902FA138-D1F8-4C40-B44E-E97CC996004F}" srcOrd="0" destOrd="0" parTransId="{1A502BEA-1407-451D-AB67-3D59D9948BA7}" sibTransId="{4664EDAB-180E-4718-B592-84DC57B92933}"/>
    <dgm:cxn modelId="{D5274079-2241-42A2-9406-C37F2BC78E82}" type="presOf" srcId="{5265C08D-5959-4E7D-B736-0CC3BB61F567}" destId="{BE7C9F38-BA17-4888-BD14-1804697AD357}" srcOrd="0" destOrd="0" presId="urn:microsoft.com/office/officeart/2005/8/layout/vList3"/>
    <dgm:cxn modelId="{A42DA355-73FF-4139-8261-BB2FF66872AF}" type="presOf" srcId="{8729D67F-4B0B-43BC-B5B8-F3320D47B102}" destId="{11F437A9-40A1-467A-BC78-F8A5582E8BDE}" srcOrd="0" destOrd="0" presId="urn:microsoft.com/office/officeart/2005/8/layout/vList3"/>
    <dgm:cxn modelId="{89DA9FA9-E0C4-4705-8738-C26F4E1F6142}" type="presOf" srcId="{902FA138-D1F8-4C40-B44E-E97CC996004F}" destId="{7C7412A6-8D93-4545-B4CA-7B69F0DEF006}" srcOrd="0" destOrd="0" presId="urn:microsoft.com/office/officeart/2005/8/layout/vList3"/>
    <dgm:cxn modelId="{A59C94B4-9549-466B-896E-19C7845C53FD}" srcId="{5265C08D-5959-4E7D-B736-0CC3BB61F567}" destId="{8729D67F-4B0B-43BC-B5B8-F3320D47B102}" srcOrd="1" destOrd="0" parTransId="{B2263C47-EBE7-461B-9DAD-C3C63C45B781}" sibTransId="{AC3FC2AA-F3FE-497A-94B3-FC9BBA3DCD74}"/>
    <dgm:cxn modelId="{ACDFEDCA-A6BE-49AC-92B0-C5F3BFC2688B}" type="presParOf" srcId="{BE7C9F38-BA17-4888-BD14-1804697AD357}" destId="{F5D41C84-7882-4A94-9FF8-E379BD62C94A}" srcOrd="0" destOrd="0" presId="urn:microsoft.com/office/officeart/2005/8/layout/vList3"/>
    <dgm:cxn modelId="{4A3035CD-CA02-49A9-9B34-8AE8C3F4A139}" type="presParOf" srcId="{F5D41C84-7882-4A94-9FF8-E379BD62C94A}" destId="{3C8C5268-E741-4F26-980B-4A488C56FD58}" srcOrd="0" destOrd="0" presId="urn:microsoft.com/office/officeart/2005/8/layout/vList3"/>
    <dgm:cxn modelId="{9619620F-4EF1-4837-8406-B9A2D3E75BBC}" type="presParOf" srcId="{F5D41C84-7882-4A94-9FF8-E379BD62C94A}" destId="{7C7412A6-8D93-4545-B4CA-7B69F0DEF006}" srcOrd="1" destOrd="0" presId="urn:microsoft.com/office/officeart/2005/8/layout/vList3"/>
    <dgm:cxn modelId="{C7EC842A-762E-4653-AC24-305A7434A838}" type="presParOf" srcId="{BE7C9F38-BA17-4888-BD14-1804697AD357}" destId="{A0A86790-167C-45D6-8BAA-E02BD5773E32}" srcOrd="1" destOrd="0" presId="urn:microsoft.com/office/officeart/2005/8/layout/vList3"/>
    <dgm:cxn modelId="{86997D8D-AF80-4CAA-8EE5-E0AEDFFD7170}" type="presParOf" srcId="{BE7C9F38-BA17-4888-BD14-1804697AD357}" destId="{AEF2DCA8-368B-4F50-8F09-398117B8F706}" srcOrd="2" destOrd="0" presId="urn:microsoft.com/office/officeart/2005/8/layout/vList3"/>
    <dgm:cxn modelId="{002E90F8-151D-4F23-A02E-164613B7627F}" type="presParOf" srcId="{AEF2DCA8-368B-4F50-8F09-398117B8F706}" destId="{63286450-7354-4F73-9E9F-1CEEABFC6046}" srcOrd="0" destOrd="0" presId="urn:microsoft.com/office/officeart/2005/8/layout/vList3"/>
    <dgm:cxn modelId="{637A1DD3-1021-4399-95EE-CD6C82B7C515}" type="presParOf" srcId="{AEF2DCA8-368B-4F50-8F09-398117B8F706}" destId="{11F437A9-40A1-467A-BC78-F8A5582E8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898032D-9794-499F-AC4E-1B2AF8EA9A40}" type="doc">
      <dgm:prSet loTypeId="urn:microsoft.com/office/officeart/2005/8/layout/list1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465D8042-E946-402E-8E3F-55D9CE6DAEA3}">
      <dgm:prSet custT="1"/>
      <dgm:spPr/>
      <dgm:t>
        <a:bodyPr/>
        <a:lstStyle/>
        <a:p>
          <a:pPr rtl="0"/>
          <a:r>
            <a:rPr lang="es-PE" sz="3200" b="1" dirty="0" smtClean="0">
              <a:latin typeface="Century Gothic" pitchFamily="34" charset="0"/>
            </a:rPr>
            <a:t>DAÑO</a:t>
          </a:r>
          <a:endParaRPr lang="es-ES" sz="3200" dirty="0">
            <a:latin typeface="Century Gothic" pitchFamily="34" charset="0"/>
          </a:endParaRPr>
        </a:p>
      </dgm:t>
    </dgm:pt>
    <dgm:pt modelId="{C852B83C-D86A-4542-B036-001067730272}" type="par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BEB8E6E-0796-4B6F-8B13-BDE7704F1808}" type="sib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965B12D-FFD6-4807-9600-60A53110D9F1}">
      <dgm:prSet custT="1"/>
      <dgm:spPr/>
      <dgm:t>
        <a:bodyPr/>
        <a:lstStyle/>
        <a:p>
          <a:pPr rtl="0"/>
          <a:r>
            <a:rPr lang="es-PE" sz="2400" b="1" dirty="0" smtClean="0">
              <a:latin typeface="Century Gothic" pitchFamily="34" charset="0"/>
            </a:rPr>
            <a:t>Se materializa con el perjuicio económico causado</a:t>
          </a:r>
          <a:endParaRPr lang="es-ES" sz="2400" b="1" dirty="0">
            <a:latin typeface="Century Gothic" pitchFamily="34" charset="0"/>
          </a:endParaRPr>
        </a:p>
      </dgm:t>
    </dgm:pt>
    <dgm:pt modelId="{C1C95FD0-7D79-4124-B9BA-7AFA96E85619}" type="par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25CB9DD-29C5-409F-AFDF-B01C36022FB8}" type="sib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841F91D-3A81-4E0B-99FE-2D599B60BDB1}" type="pres">
      <dgm:prSet presAssocID="{7898032D-9794-499F-AC4E-1B2AF8EA9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538F86-F2CE-4957-A768-324E461C21A3}" type="pres">
      <dgm:prSet presAssocID="{465D8042-E946-402E-8E3F-55D9CE6DAEA3}" presName="parentLin" presStyleCnt="0"/>
      <dgm:spPr/>
    </dgm:pt>
    <dgm:pt modelId="{ED23ADE5-AE66-4B60-9121-3CE4B9F8BD55}" type="pres">
      <dgm:prSet presAssocID="{465D8042-E946-402E-8E3F-55D9CE6DAEA3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7BE00FDC-FB82-45AF-8895-21B9CA32A240}" type="pres">
      <dgm:prSet presAssocID="{465D8042-E946-402E-8E3F-55D9CE6DAEA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7F04FA-D6E6-46AA-B3DF-C0616F7B9560}" type="pres">
      <dgm:prSet presAssocID="{465D8042-E946-402E-8E3F-55D9CE6DAEA3}" presName="negativeSpace" presStyleCnt="0"/>
      <dgm:spPr/>
    </dgm:pt>
    <dgm:pt modelId="{E6D612D2-5B4A-49BB-B09E-2E0B0C060FB7}" type="pres">
      <dgm:prSet presAssocID="{465D8042-E946-402E-8E3F-55D9CE6DAEA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7903F4F-6095-4B7D-A429-406936C5F919}" type="presOf" srcId="{3965B12D-FFD6-4807-9600-60A53110D9F1}" destId="{E6D612D2-5B4A-49BB-B09E-2E0B0C060FB7}" srcOrd="0" destOrd="0" presId="urn:microsoft.com/office/officeart/2005/8/layout/list1"/>
    <dgm:cxn modelId="{6BD4E72D-E98E-4445-8583-DA54CF5DF607}" type="presOf" srcId="{465D8042-E946-402E-8E3F-55D9CE6DAEA3}" destId="{7BE00FDC-FB82-45AF-8895-21B9CA32A240}" srcOrd="1" destOrd="0" presId="urn:microsoft.com/office/officeart/2005/8/layout/list1"/>
    <dgm:cxn modelId="{A92A2ABF-FA03-4E49-B785-586032C3E3F7}" srcId="{7898032D-9794-499F-AC4E-1B2AF8EA9A40}" destId="{465D8042-E946-402E-8E3F-55D9CE6DAEA3}" srcOrd="0" destOrd="0" parTransId="{C852B83C-D86A-4542-B036-001067730272}" sibTransId="{3BEB8E6E-0796-4B6F-8B13-BDE7704F1808}"/>
    <dgm:cxn modelId="{7AF7E15A-047A-4BAD-9AB7-1326E8941362}" srcId="{465D8042-E946-402E-8E3F-55D9CE6DAEA3}" destId="{3965B12D-FFD6-4807-9600-60A53110D9F1}" srcOrd="0" destOrd="0" parTransId="{C1C95FD0-7D79-4124-B9BA-7AFA96E85619}" sibTransId="{B25CB9DD-29C5-409F-AFDF-B01C36022FB8}"/>
    <dgm:cxn modelId="{86E43380-4279-42ED-90EB-FE370B34F0D1}" type="presOf" srcId="{7898032D-9794-499F-AC4E-1B2AF8EA9A40}" destId="{A841F91D-3A81-4E0B-99FE-2D599B60BDB1}" srcOrd="0" destOrd="0" presId="urn:microsoft.com/office/officeart/2005/8/layout/list1"/>
    <dgm:cxn modelId="{5795E8B8-7325-478E-81C9-35ED07437FBD}" type="presOf" srcId="{465D8042-E946-402E-8E3F-55D9CE6DAEA3}" destId="{ED23ADE5-AE66-4B60-9121-3CE4B9F8BD55}" srcOrd="0" destOrd="0" presId="urn:microsoft.com/office/officeart/2005/8/layout/list1"/>
    <dgm:cxn modelId="{F2791EC6-74A6-40C4-A167-CFED01534F15}" type="presParOf" srcId="{A841F91D-3A81-4E0B-99FE-2D599B60BDB1}" destId="{67538F86-F2CE-4957-A768-324E461C21A3}" srcOrd="0" destOrd="0" presId="urn:microsoft.com/office/officeart/2005/8/layout/list1"/>
    <dgm:cxn modelId="{E0E25802-019E-445A-AE0D-F41C43507907}" type="presParOf" srcId="{67538F86-F2CE-4957-A768-324E461C21A3}" destId="{ED23ADE5-AE66-4B60-9121-3CE4B9F8BD55}" srcOrd="0" destOrd="0" presId="urn:microsoft.com/office/officeart/2005/8/layout/list1"/>
    <dgm:cxn modelId="{B00DB5D1-4164-4366-A7D0-57C08DA17D12}" type="presParOf" srcId="{67538F86-F2CE-4957-A768-324E461C21A3}" destId="{7BE00FDC-FB82-45AF-8895-21B9CA32A240}" srcOrd="1" destOrd="0" presId="urn:microsoft.com/office/officeart/2005/8/layout/list1"/>
    <dgm:cxn modelId="{3B6E8429-5481-481C-AA90-3EF7ADA40117}" type="presParOf" srcId="{A841F91D-3A81-4E0B-99FE-2D599B60BDB1}" destId="{B67F04FA-D6E6-46AA-B3DF-C0616F7B9560}" srcOrd="1" destOrd="0" presId="urn:microsoft.com/office/officeart/2005/8/layout/list1"/>
    <dgm:cxn modelId="{70EF5452-ABE7-47F4-ADE8-EB353355DC40}" type="presParOf" srcId="{A841F91D-3A81-4E0B-99FE-2D599B60BDB1}" destId="{E6D612D2-5B4A-49BB-B09E-2E0B0C060FB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898032D-9794-499F-AC4E-1B2AF8EA9A40}" type="doc">
      <dgm:prSet loTypeId="urn:microsoft.com/office/officeart/2005/8/layout/list1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465D8042-E946-402E-8E3F-55D9CE6DAEA3}">
      <dgm:prSet custT="1"/>
      <dgm:spPr/>
      <dgm:t>
        <a:bodyPr/>
        <a:lstStyle/>
        <a:p>
          <a:pPr rtl="0"/>
          <a:r>
            <a:rPr lang="es-ES" sz="3200" b="1" dirty="0" smtClean="0">
              <a:latin typeface="Century Gothic" pitchFamily="34" charset="0"/>
            </a:rPr>
            <a:t>CONDUCTA ANTIJURIDICA</a:t>
          </a:r>
          <a:endParaRPr lang="es-ES" sz="3200" b="1" dirty="0">
            <a:latin typeface="Century Gothic" pitchFamily="34" charset="0"/>
          </a:endParaRPr>
        </a:p>
      </dgm:t>
    </dgm:pt>
    <dgm:pt modelId="{C852B83C-D86A-4542-B036-001067730272}" type="par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BEB8E6E-0796-4B6F-8B13-BDE7704F1808}" type="sib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965B12D-FFD6-4807-9600-60A53110D9F1}">
      <dgm:prSet custT="1"/>
      <dgm:spPr/>
      <dgm:t>
        <a:bodyPr/>
        <a:lstStyle/>
        <a:p>
          <a:pPr rtl="0"/>
          <a:r>
            <a:rPr lang="es-PE" sz="2400" b="1" dirty="0" smtClean="0">
              <a:latin typeface="Century Gothic" pitchFamily="34" charset="0"/>
            </a:rPr>
            <a:t>Se materializa con la transgresión a las normas</a:t>
          </a:r>
          <a:endParaRPr lang="es-ES" sz="2400" b="1" dirty="0">
            <a:latin typeface="Century Gothic" pitchFamily="34" charset="0"/>
          </a:endParaRPr>
        </a:p>
      </dgm:t>
    </dgm:pt>
    <dgm:pt modelId="{C1C95FD0-7D79-4124-B9BA-7AFA96E85619}" type="par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25CB9DD-29C5-409F-AFDF-B01C36022FB8}" type="sib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841F91D-3A81-4E0B-99FE-2D599B60BDB1}" type="pres">
      <dgm:prSet presAssocID="{7898032D-9794-499F-AC4E-1B2AF8EA9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538F86-F2CE-4957-A768-324E461C21A3}" type="pres">
      <dgm:prSet presAssocID="{465D8042-E946-402E-8E3F-55D9CE6DAEA3}" presName="parentLin" presStyleCnt="0"/>
      <dgm:spPr/>
    </dgm:pt>
    <dgm:pt modelId="{ED23ADE5-AE66-4B60-9121-3CE4B9F8BD55}" type="pres">
      <dgm:prSet presAssocID="{465D8042-E946-402E-8E3F-55D9CE6DAEA3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7BE00FDC-FB82-45AF-8895-21B9CA32A240}" type="pres">
      <dgm:prSet presAssocID="{465D8042-E946-402E-8E3F-55D9CE6DAEA3}" presName="parentText" presStyleLbl="node1" presStyleIdx="0" presStyleCnt="1" custScaleX="10533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7F04FA-D6E6-46AA-B3DF-C0616F7B9560}" type="pres">
      <dgm:prSet presAssocID="{465D8042-E946-402E-8E3F-55D9CE6DAEA3}" presName="negativeSpace" presStyleCnt="0"/>
      <dgm:spPr/>
    </dgm:pt>
    <dgm:pt modelId="{E6D612D2-5B4A-49BB-B09E-2E0B0C060FB7}" type="pres">
      <dgm:prSet presAssocID="{465D8042-E946-402E-8E3F-55D9CE6DAEA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923490-C217-4E42-962A-4F87A3A046CA}" type="presOf" srcId="{465D8042-E946-402E-8E3F-55D9CE6DAEA3}" destId="{ED23ADE5-AE66-4B60-9121-3CE4B9F8BD55}" srcOrd="0" destOrd="0" presId="urn:microsoft.com/office/officeart/2005/8/layout/list1"/>
    <dgm:cxn modelId="{879D3C36-80BD-47D8-9C91-84FD462E336C}" type="presOf" srcId="{465D8042-E946-402E-8E3F-55D9CE6DAEA3}" destId="{7BE00FDC-FB82-45AF-8895-21B9CA32A240}" srcOrd="1" destOrd="0" presId="urn:microsoft.com/office/officeart/2005/8/layout/list1"/>
    <dgm:cxn modelId="{1D279083-29C1-4852-92DC-539B0B0ED946}" type="presOf" srcId="{7898032D-9794-499F-AC4E-1B2AF8EA9A40}" destId="{A841F91D-3A81-4E0B-99FE-2D599B60BDB1}" srcOrd="0" destOrd="0" presId="urn:microsoft.com/office/officeart/2005/8/layout/list1"/>
    <dgm:cxn modelId="{A92A2ABF-FA03-4E49-B785-586032C3E3F7}" srcId="{7898032D-9794-499F-AC4E-1B2AF8EA9A40}" destId="{465D8042-E946-402E-8E3F-55D9CE6DAEA3}" srcOrd="0" destOrd="0" parTransId="{C852B83C-D86A-4542-B036-001067730272}" sibTransId="{3BEB8E6E-0796-4B6F-8B13-BDE7704F1808}"/>
    <dgm:cxn modelId="{7AF7E15A-047A-4BAD-9AB7-1326E8941362}" srcId="{465D8042-E946-402E-8E3F-55D9CE6DAEA3}" destId="{3965B12D-FFD6-4807-9600-60A53110D9F1}" srcOrd="0" destOrd="0" parTransId="{C1C95FD0-7D79-4124-B9BA-7AFA96E85619}" sibTransId="{B25CB9DD-29C5-409F-AFDF-B01C36022FB8}"/>
    <dgm:cxn modelId="{D074AE7B-A389-4753-B7F7-8B333889A19F}" type="presOf" srcId="{3965B12D-FFD6-4807-9600-60A53110D9F1}" destId="{E6D612D2-5B4A-49BB-B09E-2E0B0C060FB7}" srcOrd="0" destOrd="0" presId="urn:microsoft.com/office/officeart/2005/8/layout/list1"/>
    <dgm:cxn modelId="{E6D2ED0A-E31D-4C27-8C39-70CBB97B33CD}" type="presParOf" srcId="{A841F91D-3A81-4E0B-99FE-2D599B60BDB1}" destId="{67538F86-F2CE-4957-A768-324E461C21A3}" srcOrd="0" destOrd="0" presId="urn:microsoft.com/office/officeart/2005/8/layout/list1"/>
    <dgm:cxn modelId="{BE950728-C05B-43A5-9FA9-4F37C49A5B42}" type="presParOf" srcId="{67538F86-F2CE-4957-A768-324E461C21A3}" destId="{ED23ADE5-AE66-4B60-9121-3CE4B9F8BD55}" srcOrd="0" destOrd="0" presId="urn:microsoft.com/office/officeart/2005/8/layout/list1"/>
    <dgm:cxn modelId="{44367B71-A05E-4EB0-8CCF-8A0593FFDFDD}" type="presParOf" srcId="{67538F86-F2CE-4957-A768-324E461C21A3}" destId="{7BE00FDC-FB82-45AF-8895-21B9CA32A240}" srcOrd="1" destOrd="0" presId="urn:microsoft.com/office/officeart/2005/8/layout/list1"/>
    <dgm:cxn modelId="{6092BFDE-0411-4E7D-9D60-452A61709CAA}" type="presParOf" srcId="{A841F91D-3A81-4E0B-99FE-2D599B60BDB1}" destId="{B67F04FA-D6E6-46AA-B3DF-C0616F7B9560}" srcOrd="1" destOrd="0" presId="urn:microsoft.com/office/officeart/2005/8/layout/list1"/>
    <dgm:cxn modelId="{C1492EBD-4A60-4A98-B04E-F39AE6F2D456}" type="presParOf" srcId="{A841F91D-3A81-4E0B-99FE-2D599B60BDB1}" destId="{E6D612D2-5B4A-49BB-B09E-2E0B0C060FB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898032D-9794-499F-AC4E-1B2AF8EA9A40}" type="doc">
      <dgm:prSet loTypeId="urn:microsoft.com/office/officeart/2005/8/layout/list1" loCatId="list" qsTypeId="urn:microsoft.com/office/officeart/2005/8/quickstyle/simple3" qsCatId="simple" csTypeId="urn:microsoft.com/office/officeart/2005/8/colors/accent5_4" csCatId="accent5" phldr="1"/>
      <dgm:spPr/>
      <dgm:t>
        <a:bodyPr/>
        <a:lstStyle/>
        <a:p>
          <a:endParaRPr lang="es-ES"/>
        </a:p>
      </dgm:t>
    </dgm:pt>
    <dgm:pt modelId="{465D8042-E946-402E-8E3F-55D9CE6DAEA3}">
      <dgm:prSet custT="1"/>
      <dgm:spPr/>
      <dgm:t>
        <a:bodyPr/>
        <a:lstStyle/>
        <a:p>
          <a:pPr rtl="0"/>
          <a:r>
            <a:rPr lang="es-ES" sz="3200" b="1" dirty="0" smtClean="0">
              <a:latin typeface="Century Gothic" pitchFamily="34" charset="0"/>
            </a:rPr>
            <a:t>FACTOR DE ATRIBUCIÓN</a:t>
          </a:r>
          <a:endParaRPr lang="es-ES" sz="3200" b="1" dirty="0">
            <a:latin typeface="Century Gothic" pitchFamily="34" charset="0"/>
          </a:endParaRPr>
        </a:p>
      </dgm:t>
    </dgm:pt>
    <dgm:pt modelId="{C852B83C-D86A-4542-B036-001067730272}" type="par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BEB8E6E-0796-4B6F-8B13-BDE7704F1808}" type="sibTrans" cxnId="{A92A2ABF-FA03-4E49-B785-586032C3E3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965B12D-FFD6-4807-9600-60A53110D9F1}">
      <dgm:prSet custT="1"/>
      <dgm:spPr/>
      <dgm:t>
        <a:bodyPr/>
        <a:lstStyle/>
        <a:p>
          <a:pPr rtl="0"/>
          <a:r>
            <a:rPr lang="es-ES" sz="3200" b="1" dirty="0" smtClean="0">
              <a:latin typeface="Century Gothic" pitchFamily="34" charset="0"/>
            </a:rPr>
            <a:t>Se actúa con dolo o culpa</a:t>
          </a:r>
          <a:endParaRPr lang="es-ES" sz="3200" b="1" dirty="0">
            <a:latin typeface="Century Gothic" pitchFamily="34" charset="0"/>
          </a:endParaRPr>
        </a:p>
      </dgm:t>
    </dgm:pt>
    <dgm:pt modelId="{C1C95FD0-7D79-4124-B9BA-7AFA96E85619}" type="par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25CB9DD-29C5-409F-AFDF-B01C36022FB8}" type="sibTrans" cxnId="{7AF7E15A-047A-4BAD-9AB7-1326E894136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841F91D-3A81-4E0B-99FE-2D599B60BDB1}" type="pres">
      <dgm:prSet presAssocID="{7898032D-9794-499F-AC4E-1B2AF8EA9A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538F86-F2CE-4957-A768-324E461C21A3}" type="pres">
      <dgm:prSet presAssocID="{465D8042-E946-402E-8E3F-55D9CE6DAEA3}" presName="parentLin" presStyleCnt="0"/>
      <dgm:spPr/>
    </dgm:pt>
    <dgm:pt modelId="{ED23ADE5-AE66-4B60-9121-3CE4B9F8BD55}" type="pres">
      <dgm:prSet presAssocID="{465D8042-E946-402E-8E3F-55D9CE6DAEA3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7BE00FDC-FB82-45AF-8895-21B9CA32A240}" type="pres">
      <dgm:prSet presAssocID="{465D8042-E946-402E-8E3F-55D9CE6DAEA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7F04FA-D6E6-46AA-B3DF-C0616F7B9560}" type="pres">
      <dgm:prSet presAssocID="{465D8042-E946-402E-8E3F-55D9CE6DAEA3}" presName="negativeSpace" presStyleCnt="0"/>
      <dgm:spPr/>
    </dgm:pt>
    <dgm:pt modelId="{E6D612D2-5B4A-49BB-B09E-2E0B0C060FB7}" type="pres">
      <dgm:prSet presAssocID="{465D8042-E946-402E-8E3F-55D9CE6DAEA3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92A2ABF-FA03-4E49-B785-586032C3E3F7}" srcId="{7898032D-9794-499F-AC4E-1B2AF8EA9A40}" destId="{465D8042-E946-402E-8E3F-55D9CE6DAEA3}" srcOrd="0" destOrd="0" parTransId="{C852B83C-D86A-4542-B036-001067730272}" sibTransId="{3BEB8E6E-0796-4B6F-8B13-BDE7704F1808}"/>
    <dgm:cxn modelId="{7AF7E15A-047A-4BAD-9AB7-1326E8941362}" srcId="{465D8042-E946-402E-8E3F-55D9CE6DAEA3}" destId="{3965B12D-FFD6-4807-9600-60A53110D9F1}" srcOrd="0" destOrd="0" parTransId="{C1C95FD0-7D79-4124-B9BA-7AFA96E85619}" sibTransId="{B25CB9DD-29C5-409F-AFDF-B01C36022FB8}"/>
    <dgm:cxn modelId="{2F94F622-5B59-4CAB-AFBD-09F2BFEAAA31}" type="presOf" srcId="{3965B12D-FFD6-4807-9600-60A53110D9F1}" destId="{E6D612D2-5B4A-49BB-B09E-2E0B0C060FB7}" srcOrd="0" destOrd="0" presId="urn:microsoft.com/office/officeart/2005/8/layout/list1"/>
    <dgm:cxn modelId="{462D83D5-F8C9-4FFB-8419-3232E780F63F}" type="presOf" srcId="{7898032D-9794-499F-AC4E-1B2AF8EA9A40}" destId="{A841F91D-3A81-4E0B-99FE-2D599B60BDB1}" srcOrd="0" destOrd="0" presId="urn:microsoft.com/office/officeart/2005/8/layout/list1"/>
    <dgm:cxn modelId="{51DABF90-A76E-43D9-B984-0CF25777B1C9}" type="presOf" srcId="{465D8042-E946-402E-8E3F-55D9CE6DAEA3}" destId="{7BE00FDC-FB82-45AF-8895-21B9CA32A240}" srcOrd="1" destOrd="0" presId="urn:microsoft.com/office/officeart/2005/8/layout/list1"/>
    <dgm:cxn modelId="{BB650208-74E4-49EF-A3A7-142B46590638}" type="presOf" srcId="{465D8042-E946-402E-8E3F-55D9CE6DAEA3}" destId="{ED23ADE5-AE66-4B60-9121-3CE4B9F8BD55}" srcOrd="0" destOrd="0" presId="urn:microsoft.com/office/officeart/2005/8/layout/list1"/>
    <dgm:cxn modelId="{8221ACF2-94C8-4358-A709-D5357A504A37}" type="presParOf" srcId="{A841F91D-3A81-4E0B-99FE-2D599B60BDB1}" destId="{67538F86-F2CE-4957-A768-324E461C21A3}" srcOrd="0" destOrd="0" presId="urn:microsoft.com/office/officeart/2005/8/layout/list1"/>
    <dgm:cxn modelId="{8B36675F-13F9-4FC1-AB83-11EA58F770A8}" type="presParOf" srcId="{67538F86-F2CE-4957-A768-324E461C21A3}" destId="{ED23ADE5-AE66-4B60-9121-3CE4B9F8BD55}" srcOrd="0" destOrd="0" presId="urn:microsoft.com/office/officeart/2005/8/layout/list1"/>
    <dgm:cxn modelId="{701535E9-46DD-4F90-806C-E9B143E581A9}" type="presParOf" srcId="{67538F86-F2CE-4957-A768-324E461C21A3}" destId="{7BE00FDC-FB82-45AF-8895-21B9CA32A240}" srcOrd="1" destOrd="0" presId="urn:microsoft.com/office/officeart/2005/8/layout/list1"/>
    <dgm:cxn modelId="{35F607D8-EF36-4ED5-A0F3-2EE76EFC3667}" type="presParOf" srcId="{A841F91D-3A81-4E0B-99FE-2D599B60BDB1}" destId="{B67F04FA-D6E6-46AA-B3DF-C0616F7B9560}" srcOrd="1" destOrd="0" presId="urn:microsoft.com/office/officeart/2005/8/layout/list1"/>
    <dgm:cxn modelId="{79546BA4-288E-4C2D-BA42-72E6DB2BC737}" type="presParOf" srcId="{A841F91D-3A81-4E0B-99FE-2D599B60BDB1}" destId="{E6D612D2-5B4A-49BB-B09E-2E0B0C060FB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9AA9ACF-46BC-4826-8085-59E472951085}" type="doc">
      <dgm:prSet loTypeId="urn:microsoft.com/office/officeart/2005/8/layout/vList2" loCatId="list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D476B009-5D79-4E89-9F4C-EB809F8CB8AA}">
      <dgm:prSet custT="1"/>
      <dgm:spPr/>
      <dgm:t>
        <a:bodyPr/>
        <a:lstStyle/>
        <a:p>
          <a:pPr algn="ctr" rtl="0"/>
          <a:r>
            <a:rPr lang="es-ES" sz="4400" b="1" dirty="0" smtClean="0">
              <a:latin typeface="Century Gothic" pitchFamily="34" charset="0"/>
            </a:rPr>
            <a:t>Responsabilidad Penal</a:t>
          </a:r>
          <a:endParaRPr lang="es-ES" sz="4400" b="1" dirty="0">
            <a:latin typeface="Century Gothic" pitchFamily="34" charset="0"/>
          </a:endParaRPr>
        </a:p>
      </dgm:t>
    </dgm:pt>
    <dgm:pt modelId="{F65ACCED-D8A8-4C64-8494-D470D9F81EF6}" type="parTrans" cxnId="{64486379-3064-4F73-B46D-5E7D3DCE3FC6}">
      <dgm:prSet/>
      <dgm:spPr/>
      <dgm:t>
        <a:bodyPr/>
        <a:lstStyle/>
        <a:p>
          <a:endParaRPr lang="es-ES" sz="3600">
            <a:latin typeface="Century Gothic" pitchFamily="34" charset="0"/>
          </a:endParaRPr>
        </a:p>
      </dgm:t>
    </dgm:pt>
    <dgm:pt modelId="{E1091A55-912D-4C12-AEEA-C445E5F63619}" type="sibTrans" cxnId="{64486379-3064-4F73-B46D-5E7D3DCE3FC6}">
      <dgm:prSet/>
      <dgm:spPr/>
      <dgm:t>
        <a:bodyPr/>
        <a:lstStyle/>
        <a:p>
          <a:endParaRPr lang="es-ES" sz="3600">
            <a:latin typeface="Century Gothic" pitchFamily="34" charset="0"/>
          </a:endParaRPr>
        </a:p>
      </dgm:t>
    </dgm:pt>
    <dgm:pt modelId="{B370B729-6F91-42A4-960F-4DB17092A36A}" type="pres">
      <dgm:prSet presAssocID="{A9AA9ACF-46BC-4826-8085-59E4729510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AFF6C3-93E4-4E5D-89CA-DA8DE1057D53}" type="pres">
      <dgm:prSet presAssocID="{D476B009-5D79-4E89-9F4C-EB809F8CB8AA}" presName="parentText" presStyleLbl="node1" presStyleIdx="0" presStyleCnt="1" custScaleY="112439" custLinFactNeighborX="650" custLinFactNeighborY="-98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903E9E-721B-4E58-9162-21C4DEBBE228}" type="presOf" srcId="{D476B009-5D79-4E89-9F4C-EB809F8CB8AA}" destId="{65AFF6C3-93E4-4E5D-89CA-DA8DE1057D53}" srcOrd="0" destOrd="0" presId="urn:microsoft.com/office/officeart/2005/8/layout/vList2"/>
    <dgm:cxn modelId="{220D37C4-C485-4603-BEF3-64E8CD81B5E2}" type="presOf" srcId="{A9AA9ACF-46BC-4826-8085-59E472951085}" destId="{B370B729-6F91-42A4-960F-4DB17092A36A}" srcOrd="0" destOrd="0" presId="urn:microsoft.com/office/officeart/2005/8/layout/vList2"/>
    <dgm:cxn modelId="{64486379-3064-4F73-B46D-5E7D3DCE3FC6}" srcId="{A9AA9ACF-46BC-4826-8085-59E472951085}" destId="{D476B009-5D79-4E89-9F4C-EB809F8CB8AA}" srcOrd="0" destOrd="0" parTransId="{F65ACCED-D8A8-4C64-8494-D470D9F81EF6}" sibTransId="{E1091A55-912D-4C12-AEEA-C445E5F63619}"/>
    <dgm:cxn modelId="{22CDB8C9-E49D-4426-8D3D-9AA15D1E3CE0}" type="presParOf" srcId="{B370B729-6F91-42A4-960F-4DB17092A36A}" destId="{65AFF6C3-93E4-4E5D-89CA-DA8DE1057D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0694E31-2DB2-4048-9EB9-98C8D43DEE1F}" type="doc">
      <dgm:prSet loTypeId="urn:microsoft.com/office/officeart/2005/8/layout/vList2" loCatId="list" qsTypeId="urn:microsoft.com/office/officeart/2005/8/quickstyle/simple3" qsCatId="simple" csTypeId="urn:microsoft.com/office/officeart/2005/8/colors/accent4_2" csCatId="accent4"/>
      <dgm:spPr/>
      <dgm:t>
        <a:bodyPr/>
        <a:lstStyle/>
        <a:p>
          <a:endParaRPr lang="es-ES"/>
        </a:p>
      </dgm:t>
    </dgm:pt>
    <dgm:pt modelId="{6DFE86B2-DD5E-4D28-B741-1714A43AF9E1}">
      <dgm:prSet/>
      <dgm:spPr/>
      <dgm:t>
        <a:bodyPr/>
        <a:lstStyle/>
        <a:p>
          <a:pPr algn="ctr" rtl="0"/>
          <a:r>
            <a:rPr lang="es-PE" b="1" dirty="0" smtClean="0">
              <a:latin typeface="Century Gothic" pitchFamily="34" charset="0"/>
            </a:rPr>
            <a:t>Previo proceso judicial</a:t>
          </a:r>
          <a:endParaRPr lang="es-ES" dirty="0">
            <a:latin typeface="Century Gothic" pitchFamily="34" charset="0"/>
          </a:endParaRPr>
        </a:p>
      </dgm:t>
    </dgm:pt>
    <dgm:pt modelId="{99DBDA8A-AD56-4339-9C40-69B4AF831DEC}" type="parTrans" cxnId="{DECFA6EE-1F58-4A38-BEA2-536663BE7DAB}">
      <dgm:prSet/>
      <dgm:spPr/>
      <dgm:t>
        <a:bodyPr/>
        <a:lstStyle/>
        <a:p>
          <a:pPr algn="ctr"/>
          <a:endParaRPr lang="es-ES"/>
        </a:p>
      </dgm:t>
    </dgm:pt>
    <dgm:pt modelId="{3E7B6F46-80BB-47C0-9EC0-F77755FBB284}" type="sibTrans" cxnId="{DECFA6EE-1F58-4A38-BEA2-536663BE7DAB}">
      <dgm:prSet/>
      <dgm:spPr/>
      <dgm:t>
        <a:bodyPr/>
        <a:lstStyle/>
        <a:p>
          <a:pPr algn="ctr"/>
          <a:endParaRPr lang="es-ES"/>
        </a:p>
      </dgm:t>
    </dgm:pt>
    <dgm:pt modelId="{5FA7B85B-633B-4E81-9212-91854BF30CFC}" type="pres">
      <dgm:prSet presAssocID="{C0694E31-2DB2-4048-9EB9-98C8D43DEE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38804EE-0A7E-4966-81C7-BC5420C4ACF1}" type="pres">
      <dgm:prSet presAssocID="{6DFE86B2-DD5E-4D28-B741-1714A43AF9E1}" presName="parentText" presStyleLbl="node1" presStyleIdx="0" presStyleCnt="1" custLinFactNeighborX="-1526" custLinFactNeighborY="2050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81336E0-B1BD-4341-9206-7259D21F18F1}" type="presOf" srcId="{6DFE86B2-DD5E-4D28-B741-1714A43AF9E1}" destId="{F38804EE-0A7E-4966-81C7-BC5420C4ACF1}" srcOrd="0" destOrd="0" presId="urn:microsoft.com/office/officeart/2005/8/layout/vList2"/>
    <dgm:cxn modelId="{DECFA6EE-1F58-4A38-BEA2-536663BE7DAB}" srcId="{C0694E31-2DB2-4048-9EB9-98C8D43DEE1F}" destId="{6DFE86B2-DD5E-4D28-B741-1714A43AF9E1}" srcOrd="0" destOrd="0" parTransId="{99DBDA8A-AD56-4339-9C40-69B4AF831DEC}" sibTransId="{3E7B6F46-80BB-47C0-9EC0-F77755FBB284}"/>
    <dgm:cxn modelId="{8833E775-3DB4-43E6-8ED0-7D232D4379C5}" type="presOf" srcId="{C0694E31-2DB2-4048-9EB9-98C8D43DEE1F}" destId="{5FA7B85B-633B-4E81-9212-91854BF30CFC}" srcOrd="0" destOrd="0" presId="urn:microsoft.com/office/officeart/2005/8/layout/vList2"/>
    <dgm:cxn modelId="{1E1D2642-054B-4B6A-B269-8167B875C812}" type="presParOf" srcId="{5FA7B85B-633B-4E81-9212-91854BF30CFC}" destId="{F38804EE-0A7E-4966-81C7-BC5420C4AC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E307E-ED67-4D42-A1FE-4FB225756025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5F660D3-1C3B-43FF-BA3A-B8E2E3546FC7}">
      <dgm:prSet/>
      <dgm:spPr/>
      <dgm:t>
        <a:bodyPr/>
        <a:lstStyle/>
        <a:p>
          <a:pPr algn="just" rtl="0"/>
          <a:r>
            <a:rPr lang="es-PE" dirty="0" smtClean="0">
              <a:latin typeface="Century Gothic" pitchFamily="34" charset="0"/>
            </a:rPr>
            <a:t>Los artículos 10°, 11°, 15° literal e), hacen referencia a la identificación de responsabilidades.</a:t>
          </a:r>
          <a:endParaRPr lang="es-ES" dirty="0">
            <a:latin typeface="Century Gothic" pitchFamily="34" charset="0"/>
          </a:endParaRPr>
        </a:p>
      </dgm:t>
    </dgm:pt>
    <dgm:pt modelId="{0AE85B6B-BCB2-4719-AE3F-6242F4F004B7}" type="parTrans" cxnId="{AAA7F231-0F28-46FD-8EA3-2FAFBDF2E0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72FCA9C-3E62-4617-8551-937BCD57CD0D}" type="sibTrans" cxnId="{AAA7F231-0F28-46FD-8EA3-2FAFBDF2E0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0EA1325-D680-421A-BBB3-3154EF8DBEC9}" type="pres">
      <dgm:prSet presAssocID="{E70E307E-ED67-4D42-A1FE-4FB22575602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2FEBFA6A-B8CA-4BEF-9A99-F36E0FC18131}" type="pres">
      <dgm:prSet presAssocID="{E70E307E-ED67-4D42-A1FE-4FB225756025}" presName="pyramid" presStyleLbl="node1" presStyleIdx="0" presStyleCnt="1"/>
      <dgm:spPr/>
    </dgm:pt>
    <dgm:pt modelId="{83FE8D09-6FE2-4282-AA8D-486722AA0EEC}" type="pres">
      <dgm:prSet presAssocID="{E70E307E-ED67-4D42-A1FE-4FB225756025}" presName="theList" presStyleCnt="0"/>
      <dgm:spPr/>
    </dgm:pt>
    <dgm:pt modelId="{B2831A9B-D241-4FCB-823E-25F1AED10C14}" type="pres">
      <dgm:prSet presAssocID="{35F660D3-1C3B-43FF-BA3A-B8E2E3546FC7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2996D9-D267-43F3-A758-BAFA6F5E7A3A}" type="pres">
      <dgm:prSet presAssocID="{35F660D3-1C3B-43FF-BA3A-B8E2E3546FC7}" presName="aSpace" presStyleCnt="0"/>
      <dgm:spPr/>
    </dgm:pt>
  </dgm:ptLst>
  <dgm:cxnLst>
    <dgm:cxn modelId="{AAA7F231-0F28-46FD-8EA3-2FAFBDF2E03D}" srcId="{E70E307E-ED67-4D42-A1FE-4FB225756025}" destId="{35F660D3-1C3B-43FF-BA3A-B8E2E3546FC7}" srcOrd="0" destOrd="0" parTransId="{0AE85B6B-BCB2-4719-AE3F-6242F4F004B7}" sibTransId="{872FCA9C-3E62-4617-8551-937BCD57CD0D}"/>
    <dgm:cxn modelId="{A6F0F04E-39DF-4BAC-8225-9E40F624E109}" type="presOf" srcId="{35F660D3-1C3B-43FF-BA3A-B8E2E3546FC7}" destId="{B2831A9B-D241-4FCB-823E-25F1AED10C14}" srcOrd="0" destOrd="0" presId="urn:microsoft.com/office/officeart/2005/8/layout/pyramid2"/>
    <dgm:cxn modelId="{564B1DB2-9ED8-449E-B7F3-85FDA0C29AEC}" type="presOf" srcId="{E70E307E-ED67-4D42-A1FE-4FB225756025}" destId="{A0EA1325-D680-421A-BBB3-3154EF8DBEC9}" srcOrd="0" destOrd="0" presId="urn:microsoft.com/office/officeart/2005/8/layout/pyramid2"/>
    <dgm:cxn modelId="{11FBF0E7-7495-4F14-AC71-877F155F7123}" type="presParOf" srcId="{A0EA1325-D680-421A-BBB3-3154EF8DBEC9}" destId="{2FEBFA6A-B8CA-4BEF-9A99-F36E0FC18131}" srcOrd="0" destOrd="0" presId="urn:microsoft.com/office/officeart/2005/8/layout/pyramid2"/>
    <dgm:cxn modelId="{53B6FCC8-E2EE-4FDA-8D2F-D4E9307DFB4B}" type="presParOf" srcId="{A0EA1325-D680-421A-BBB3-3154EF8DBEC9}" destId="{83FE8D09-6FE2-4282-AA8D-486722AA0EEC}" srcOrd="1" destOrd="0" presId="urn:microsoft.com/office/officeart/2005/8/layout/pyramid2"/>
    <dgm:cxn modelId="{F4CFA43F-6C85-4638-B2F0-1EBE2AFF3F85}" type="presParOf" srcId="{83FE8D09-6FE2-4282-AA8D-486722AA0EEC}" destId="{B2831A9B-D241-4FCB-823E-25F1AED10C14}" srcOrd="0" destOrd="0" presId="urn:microsoft.com/office/officeart/2005/8/layout/pyramid2"/>
    <dgm:cxn modelId="{D5F834CF-9725-48EC-BEFA-9A91D1D015AE}" type="presParOf" srcId="{83FE8D09-6FE2-4282-AA8D-486722AA0EEC}" destId="{1E2996D9-D267-43F3-A758-BAFA6F5E7A3A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0BC4033-7800-4410-A80F-C892FFD0E665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/>
      <dgm:spPr/>
      <dgm:t>
        <a:bodyPr/>
        <a:lstStyle/>
        <a:p>
          <a:endParaRPr lang="es-ES"/>
        </a:p>
      </dgm:t>
    </dgm:pt>
    <dgm:pt modelId="{27C393AD-FA73-4E71-AE28-E02F46132763}">
      <dgm:prSet/>
      <dgm:spPr/>
      <dgm:t>
        <a:bodyPr/>
        <a:lstStyle/>
        <a:p>
          <a:pPr algn="ctr" rtl="0"/>
          <a:r>
            <a:rPr lang="es-PE" b="1" dirty="0" smtClean="0">
              <a:latin typeface="Century Gothic" pitchFamily="34" charset="0"/>
            </a:rPr>
            <a:t>Sanción</a:t>
          </a:r>
          <a:endParaRPr lang="es-ES" dirty="0">
            <a:latin typeface="Century Gothic" pitchFamily="34" charset="0"/>
          </a:endParaRPr>
        </a:p>
      </dgm:t>
    </dgm:pt>
    <dgm:pt modelId="{F0BA9CEA-CE05-415D-B00D-834BB7BD5927}" type="parTrans" cxnId="{7A6100C6-2B85-4BC8-B92B-E44D5F8BFB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750600F-A5DC-44F8-9185-34877DC33F5B}" type="sibTrans" cxnId="{7A6100C6-2B85-4BC8-B92B-E44D5F8BFB3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6A0BCF3-20FD-479A-8C72-9F4428346DD4}" type="pres">
      <dgm:prSet presAssocID="{B0BC4033-7800-4410-A80F-C892FFD0E6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775F52-7FA1-4230-84E8-73F2FF1496A9}" type="pres">
      <dgm:prSet presAssocID="{27C393AD-FA73-4E71-AE28-E02F46132763}" presName="parentText" presStyleLbl="node1" presStyleIdx="0" presStyleCnt="1" custLinFactNeighborX="6998" custLinFactNeighborY="1221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A6100C6-2B85-4BC8-B92B-E44D5F8BFB3D}" srcId="{B0BC4033-7800-4410-A80F-C892FFD0E665}" destId="{27C393AD-FA73-4E71-AE28-E02F46132763}" srcOrd="0" destOrd="0" parTransId="{F0BA9CEA-CE05-415D-B00D-834BB7BD5927}" sibTransId="{A750600F-A5DC-44F8-9185-34877DC33F5B}"/>
    <dgm:cxn modelId="{B0606196-33FF-45F3-ACC6-24A96D607A0E}" type="presOf" srcId="{27C393AD-FA73-4E71-AE28-E02F46132763}" destId="{62775F52-7FA1-4230-84E8-73F2FF1496A9}" srcOrd="0" destOrd="0" presId="urn:microsoft.com/office/officeart/2005/8/layout/vList2"/>
    <dgm:cxn modelId="{AC145F4C-032A-490C-9289-83B1AC85C0DB}" type="presOf" srcId="{B0BC4033-7800-4410-A80F-C892FFD0E665}" destId="{B6A0BCF3-20FD-479A-8C72-9F4428346DD4}" srcOrd="0" destOrd="0" presId="urn:microsoft.com/office/officeart/2005/8/layout/vList2"/>
    <dgm:cxn modelId="{1DC4E728-FE68-45D3-861F-AF42B5E2531B}" type="presParOf" srcId="{B6A0BCF3-20FD-479A-8C72-9F4428346DD4}" destId="{62775F52-7FA1-4230-84E8-73F2FF1496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3EDD130-E6A0-4D06-B094-02363900A004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7E332148-81F2-4372-A62D-D387AFFA1FB3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Es aquella en la que incurren los servidores y funcionarios públicos que en ejercicio de sus funciones han efectuado un acto u omisión tipificado como delito.</a:t>
          </a:r>
          <a:endParaRPr lang="es-ES" b="1" dirty="0">
            <a:latin typeface="Century Gothic" pitchFamily="34" charset="0"/>
          </a:endParaRPr>
        </a:p>
      </dgm:t>
    </dgm:pt>
    <dgm:pt modelId="{97A1437C-2424-49A4-9100-9B1108B1781B}" type="parTrans" cxnId="{06220342-35FD-4DD4-8AB1-CD0CDF25C7C8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41F1B48-9DC7-4561-B468-D583A694174C}" type="sibTrans" cxnId="{06220342-35FD-4DD4-8AB1-CD0CDF25C7C8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2F72475D-CCFC-4897-854C-7DCE20C66FF5}" type="pres">
      <dgm:prSet presAssocID="{93EDD130-E6A0-4D06-B094-02363900A0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7A4365F-F778-41A9-BB11-F2DACEB114F3}" type="pres">
      <dgm:prSet presAssocID="{7E332148-81F2-4372-A62D-D387AFFA1FB3}" presName="parentText" presStyleLbl="node1" presStyleIdx="0" presStyleCnt="1" custScaleY="11299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802DF2-B486-46E1-A19E-C43757BCFA93}" type="presOf" srcId="{93EDD130-E6A0-4D06-B094-02363900A004}" destId="{2F72475D-CCFC-4897-854C-7DCE20C66FF5}" srcOrd="0" destOrd="0" presId="urn:microsoft.com/office/officeart/2005/8/layout/vList2"/>
    <dgm:cxn modelId="{D85A3965-1ADD-4CFA-A5F6-531189A5AD48}" type="presOf" srcId="{7E332148-81F2-4372-A62D-D387AFFA1FB3}" destId="{F7A4365F-F778-41A9-BB11-F2DACEB114F3}" srcOrd="0" destOrd="0" presId="urn:microsoft.com/office/officeart/2005/8/layout/vList2"/>
    <dgm:cxn modelId="{06220342-35FD-4DD4-8AB1-CD0CDF25C7C8}" srcId="{93EDD130-E6A0-4D06-B094-02363900A004}" destId="{7E332148-81F2-4372-A62D-D387AFFA1FB3}" srcOrd="0" destOrd="0" parTransId="{97A1437C-2424-49A4-9100-9B1108B1781B}" sibTransId="{841F1B48-9DC7-4561-B468-D583A694174C}"/>
    <dgm:cxn modelId="{884A8895-A8ED-453F-ACEB-72E852178BC1}" type="presParOf" srcId="{2F72475D-CCFC-4897-854C-7DCE20C66FF5}" destId="{F7A4365F-F778-41A9-BB11-F2DACEB114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1269295-D201-4F39-9D87-5F95374777E3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/>
      <dgm:spPr/>
      <dgm:t>
        <a:bodyPr/>
        <a:lstStyle/>
        <a:p>
          <a:endParaRPr lang="es-ES"/>
        </a:p>
      </dgm:t>
    </dgm:pt>
    <dgm:pt modelId="{5B10F465-73E3-4279-8558-7809220534C0}">
      <dgm:prSet custT="1"/>
      <dgm:spPr/>
      <dgm:t>
        <a:bodyPr/>
        <a:lstStyle/>
        <a:p>
          <a:pPr algn="ctr" rtl="0"/>
          <a:r>
            <a:rPr lang="es-PE" sz="2200" b="1" dirty="0" smtClean="0">
              <a:latin typeface="Century Gothic" pitchFamily="34" charset="0"/>
            </a:rPr>
            <a:t>Sujeto activo</a:t>
          </a:r>
          <a:endParaRPr lang="es-ES" sz="2200" dirty="0">
            <a:latin typeface="Century Gothic" pitchFamily="34" charset="0"/>
          </a:endParaRPr>
        </a:p>
      </dgm:t>
    </dgm:pt>
    <dgm:pt modelId="{748D5003-06BE-4D40-8C6E-D58804651496}" type="parTrans" cxnId="{29A02A94-07BA-45D7-A23F-5D0869DF4C0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89749C9-F37C-4C25-92BC-AB84F222B021}" type="sibTrans" cxnId="{29A02A94-07BA-45D7-A23F-5D0869DF4C0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8D607EE-DE02-4DF2-805E-257C4F148EA8}" type="pres">
      <dgm:prSet presAssocID="{F1269295-D201-4F39-9D87-5F95374777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C388E6-FB26-45C8-A06C-C7458450A5C5}" type="pres">
      <dgm:prSet presAssocID="{5B10F465-73E3-4279-8558-7809220534C0}" presName="parentText" presStyleLbl="node1" presStyleIdx="0" presStyleCnt="1" custLinFactNeighborY="-10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F820EE-F0AB-4EFA-8A83-908CC5693E07}" type="presOf" srcId="{5B10F465-73E3-4279-8558-7809220534C0}" destId="{63C388E6-FB26-45C8-A06C-C7458450A5C5}" srcOrd="0" destOrd="0" presId="urn:microsoft.com/office/officeart/2005/8/layout/vList2"/>
    <dgm:cxn modelId="{2B7B5E7B-6081-4D6C-8FAA-35CB57F3457E}" type="presOf" srcId="{F1269295-D201-4F39-9D87-5F95374777E3}" destId="{F8D607EE-DE02-4DF2-805E-257C4F148EA8}" srcOrd="0" destOrd="0" presId="urn:microsoft.com/office/officeart/2005/8/layout/vList2"/>
    <dgm:cxn modelId="{29A02A94-07BA-45D7-A23F-5D0869DF4C0B}" srcId="{F1269295-D201-4F39-9D87-5F95374777E3}" destId="{5B10F465-73E3-4279-8558-7809220534C0}" srcOrd="0" destOrd="0" parTransId="{748D5003-06BE-4D40-8C6E-D58804651496}" sibTransId="{E89749C9-F37C-4C25-92BC-AB84F222B021}"/>
    <dgm:cxn modelId="{BE5F07E2-2DF8-497D-8FDA-3DF437D439CD}" type="presParOf" srcId="{F8D607EE-DE02-4DF2-805E-257C4F148EA8}" destId="{63C388E6-FB26-45C8-A06C-C7458450A5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92A55C6-8A24-44B0-A5FD-76F42B6E2032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/>
      <dgm:spPr/>
      <dgm:t>
        <a:bodyPr/>
        <a:lstStyle/>
        <a:p>
          <a:endParaRPr lang="es-ES"/>
        </a:p>
      </dgm:t>
    </dgm:pt>
    <dgm:pt modelId="{2F54A1F9-3E8F-4AD4-BF77-5BF9BCE56A3B}">
      <dgm:prSet custT="1"/>
      <dgm:spPr/>
      <dgm:t>
        <a:bodyPr/>
        <a:lstStyle/>
        <a:p>
          <a:pPr algn="ctr" rtl="0"/>
          <a:r>
            <a:rPr lang="es-PE" sz="2200" b="1" dirty="0" smtClean="0">
              <a:latin typeface="Century Gothic" pitchFamily="34" charset="0"/>
            </a:rPr>
            <a:t>Sujeto pasivo</a:t>
          </a:r>
          <a:endParaRPr lang="es-ES" sz="2200" dirty="0">
            <a:latin typeface="Century Gothic" pitchFamily="34" charset="0"/>
          </a:endParaRPr>
        </a:p>
      </dgm:t>
    </dgm:pt>
    <dgm:pt modelId="{93D59441-CD27-43FB-A27B-BBD55A12394C}" type="parTrans" cxnId="{40182621-9C0E-4BF6-AB8A-9373C392F92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AABEF12-F0D9-43C6-9791-1324FFA2F8FD}" type="sibTrans" cxnId="{40182621-9C0E-4BF6-AB8A-9373C392F92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8B5D218-2DC4-478C-8651-A11165BFCDE4}" type="pres">
      <dgm:prSet presAssocID="{692A55C6-8A24-44B0-A5FD-76F42B6E20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51BBE0F-7355-41ED-9284-7E3623E1D8ED}" type="pres">
      <dgm:prSet presAssocID="{2F54A1F9-3E8F-4AD4-BF77-5BF9BCE56A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0182621-9C0E-4BF6-AB8A-9373C392F92D}" srcId="{692A55C6-8A24-44B0-A5FD-76F42B6E2032}" destId="{2F54A1F9-3E8F-4AD4-BF77-5BF9BCE56A3B}" srcOrd="0" destOrd="0" parTransId="{93D59441-CD27-43FB-A27B-BBD55A12394C}" sibTransId="{0AABEF12-F0D9-43C6-9791-1324FFA2F8FD}"/>
    <dgm:cxn modelId="{169D6496-7341-4EAD-B3A1-3ADB18088AE8}" type="presOf" srcId="{692A55C6-8A24-44B0-A5FD-76F42B6E2032}" destId="{18B5D218-2DC4-478C-8651-A11165BFCDE4}" srcOrd="0" destOrd="0" presId="urn:microsoft.com/office/officeart/2005/8/layout/vList2"/>
    <dgm:cxn modelId="{376916CE-6D08-42BB-9294-A54923B56718}" type="presOf" srcId="{2F54A1F9-3E8F-4AD4-BF77-5BF9BCE56A3B}" destId="{A51BBE0F-7355-41ED-9284-7E3623E1D8ED}" srcOrd="0" destOrd="0" presId="urn:microsoft.com/office/officeart/2005/8/layout/vList2"/>
    <dgm:cxn modelId="{8C0A3336-5FD2-40FC-A8C1-A0817F61AF42}" type="presParOf" srcId="{18B5D218-2DC4-478C-8651-A11165BFCDE4}" destId="{A51BBE0F-7355-41ED-9284-7E3623E1D8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F2A95B8-9832-4E88-A284-8C5F5A9E05C5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/>
      <dgm:spPr/>
      <dgm:t>
        <a:bodyPr/>
        <a:lstStyle/>
        <a:p>
          <a:endParaRPr lang="es-ES"/>
        </a:p>
      </dgm:t>
    </dgm:pt>
    <dgm:pt modelId="{5DB0B5A5-4542-4B9D-9832-BC1F03FB0183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Valores protege el Derecho Penal para la existencia de la sociedad. El Derecho Penal protege la vida, la libertad, la seguridad individual y colectiva:</a:t>
          </a:r>
          <a:endParaRPr lang="es-ES" dirty="0">
            <a:latin typeface="Century Gothic" pitchFamily="34" charset="0"/>
          </a:endParaRPr>
        </a:p>
      </dgm:t>
    </dgm:pt>
    <dgm:pt modelId="{F96D1F29-D82E-418C-9D4A-127D75593F43}" type="parTrans" cxnId="{179EE280-81E8-4829-8916-41FCE45863C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B970B91-ECDA-4B98-9D83-77AF186B0B30}" type="sibTrans" cxnId="{179EE280-81E8-4829-8916-41FCE45863C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BA3B1B6-48EA-494E-A581-E72E30D153AD}" type="pres">
      <dgm:prSet presAssocID="{0F2A95B8-9832-4E88-A284-8C5F5A9E05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A4CF319-B705-4703-914F-048E71EAC4BB}" type="pres">
      <dgm:prSet presAssocID="{5DB0B5A5-4542-4B9D-9832-BC1F03FB01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A40D05-3B1C-40E4-AB96-93E0878DA473}" type="presOf" srcId="{5DB0B5A5-4542-4B9D-9832-BC1F03FB0183}" destId="{AA4CF319-B705-4703-914F-048E71EAC4BB}" srcOrd="0" destOrd="0" presId="urn:microsoft.com/office/officeart/2005/8/layout/vList2"/>
    <dgm:cxn modelId="{179EE280-81E8-4829-8916-41FCE45863C6}" srcId="{0F2A95B8-9832-4E88-A284-8C5F5A9E05C5}" destId="{5DB0B5A5-4542-4B9D-9832-BC1F03FB0183}" srcOrd="0" destOrd="0" parTransId="{F96D1F29-D82E-418C-9D4A-127D75593F43}" sibTransId="{EB970B91-ECDA-4B98-9D83-77AF186B0B30}"/>
    <dgm:cxn modelId="{87336C80-1D78-414D-B899-731D5F3DD92A}" type="presOf" srcId="{0F2A95B8-9832-4E88-A284-8C5F5A9E05C5}" destId="{DBA3B1B6-48EA-494E-A581-E72E30D153AD}" srcOrd="0" destOrd="0" presId="urn:microsoft.com/office/officeart/2005/8/layout/vList2"/>
    <dgm:cxn modelId="{AD116053-5048-480A-A234-BEF739557135}" type="presParOf" srcId="{DBA3B1B6-48EA-494E-A581-E72E30D153AD}" destId="{AA4CF319-B705-4703-914F-048E71EAC4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54B3CD4-C61C-4767-8818-B457686EF49D}" type="doc">
      <dgm:prSet loTypeId="urn:microsoft.com/office/officeart/2005/8/layout/vList2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51AE3BF7-EEF6-4E0A-92B3-4186A124AC9B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la confianza, la lealtad del funcionario público, el patrimonio del Estado.</a:t>
          </a:r>
          <a:endParaRPr lang="es-ES" dirty="0">
            <a:latin typeface="Century Gothic" pitchFamily="34" charset="0"/>
          </a:endParaRPr>
        </a:p>
      </dgm:t>
    </dgm:pt>
    <dgm:pt modelId="{5781915B-E79F-4D29-94E2-E286665596ED}" type="parTrans" cxnId="{5C0D5404-CAAE-43E0-A16C-C9B87DFA8ED3}">
      <dgm:prSet/>
      <dgm:spPr/>
      <dgm:t>
        <a:bodyPr/>
        <a:lstStyle/>
        <a:p>
          <a:endParaRPr lang="es-ES"/>
        </a:p>
      </dgm:t>
    </dgm:pt>
    <dgm:pt modelId="{F2FD220B-E9E7-49A7-ABC9-29A6EA883348}" type="sibTrans" cxnId="{5C0D5404-CAAE-43E0-A16C-C9B87DFA8ED3}">
      <dgm:prSet/>
      <dgm:spPr/>
      <dgm:t>
        <a:bodyPr/>
        <a:lstStyle/>
        <a:p>
          <a:endParaRPr lang="es-ES"/>
        </a:p>
      </dgm:t>
    </dgm:pt>
    <dgm:pt modelId="{E2A08377-0768-448E-A3FA-58209ECB948F}" type="pres">
      <dgm:prSet presAssocID="{D54B3CD4-C61C-4767-8818-B457686EF4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A2CCEC0-5319-4842-BC00-08434F02FCCD}" type="pres">
      <dgm:prSet presAssocID="{51AE3BF7-EEF6-4E0A-92B3-4186A124AC9B}" presName="parentText" presStyleLbl="node1" presStyleIdx="0" presStyleCnt="1" custLinFactNeighborX="-8232" custLinFactNeighborY="44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4F58FA-D999-4103-81C6-85B56E18A002}" type="presOf" srcId="{D54B3CD4-C61C-4767-8818-B457686EF49D}" destId="{E2A08377-0768-448E-A3FA-58209ECB948F}" srcOrd="0" destOrd="0" presId="urn:microsoft.com/office/officeart/2005/8/layout/vList2"/>
    <dgm:cxn modelId="{40D5EF97-E8CC-4B58-95AE-1E5017094B77}" type="presOf" srcId="{51AE3BF7-EEF6-4E0A-92B3-4186A124AC9B}" destId="{2A2CCEC0-5319-4842-BC00-08434F02FCCD}" srcOrd="0" destOrd="0" presId="urn:microsoft.com/office/officeart/2005/8/layout/vList2"/>
    <dgm:cxn modelId="{5C0D5404-CAAE-43E0-A16C-C9B87DFA8ED3}" srcId="{D54B3CD4-C61C-4767-8818-B457686EF49D}" destId="{51AE3BF7-EEF6-4E0A-92B3-4186A124AC9B}" srcOrd="0" destOrd="0" parTransId="{5781915B-E79F-4D29-94E2-E286665596ED}" sibTransId="{F2FD220B-E9E7-49A7-ABC9-29A6EA883348}"/>
    <dgm:cxn modelId="{28AB6A09-9B41-4F72-835B-DCCC3B5AC906}" type="presParOf" srcId="{E2A08377-0768-448E-A3FA-58209ECB948F}" destId="{2A2CCEC0-5319-4842-BC00-08434F02FC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760F2CC-335F-460E-B879-695E842A91E1}" type="doc">
      <dgm:prSet loTypeId="urn:microsoft.com/office/officeart/2005/8/layout/b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566A9585-216E-42BF-9E38-85206AAA2FAF}">
      <dgm:prSet/>
      <dgm:spPr/>
      <dgm:t>
        <a:bodyPr/>
        <a:lstStyle/>
        <a:p>
          <a:pPr algn="just" rtl="0"/>
          <a:r>
            <a:rPr lang="es-ES" b="1" dirty="0" smtClean="0">
              <a:latin typeface="Century Gothic" pitchFamily="34" charset="0"/>
            </a:rPr>
            <a:t>Dolo es el conocimiento y voluntad de la realización de todos los elementos del tipo objetivo y es el núcleo de los hechos punibles.</a:t>
          </a:r>
          <a:endParaRPr lang="es-ES" b="1" dirty="0">
            <a:latin typeface="Century Gothic" pitchFamily="34" charset="0"/>
          </a:endParaRPr>
        </a:p>
      </dgm:t>
    </dgm:pt>
    <dgm:pt modelId="{03C8AEB6-5550-4298-93C3-598F0CD2A08A}" type="parTrans" cxnId="{3C026A9C-31C4-49EB-BBE6-3E7600B840A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C7780994-ED3D-4CE0-8F18-8309498DAF1A}" type="sibTrans" cxnId="{3C026A9C-31C4-49EB-BBE6-3E7600B840A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29D2EE5-9673-4FF3-B4B1-D47D8AB2EC52}">
      <dgm:prSet custT="1"/>
      <dgm:spPr/>
      <dgm:t>
        <a:bodyPr/>
        <a:lstStyle/>
        <a:p>
          <a:pPr algn="just" rtl="0"/>
          <a:r>
            <a:rPr lang="es-ES" sz="2400" b="1" dirty="0" smtClean="0">
              <a:latin typeface="Century Gothic" pitchFamily="34" charset="0"/>
            </a:rPr>
            <a:t>Culpa Es la infracción de una norma de cuidado, es decir, actuar sin el cuidado debido. Ej. Peculado culposo</a:t>
          </a:r>
          <a:endParaRPr lang="es-ES" sz="2400" b="1" dirty="0">
            <a:latin typeface="Century Gothic" pitchFamily="34" charset="0"/>
          </a:endParaRPr>
        </a:p>
      </dgm:t>
    </dgm:pt>
    <dgm:pt modelId="{4288BA8B-0225-4233-B59E-2BAA86981DF7}" type="parTrans" cxnId="{F3346282-CFF0-4734-B1D6-19AFE19AFA4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98392C4-E210-459D-A594-A8FB77FF3AE0}" type="sibTrans" cxnId="{F3346282-CFF0-4734-B1D6-19AFE19AFA4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68E6D91-11ED-45EC-A080-FA92AB78920C}" type="pres">
      <dgm:prSet presAssocID="{C760F2CC-335F-460E-B879-695E842A91E1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8841417-D428-4067-956B-95BFF1792EC9}" type="pres">
      <dgm:prSet presAssocID="{566A9585-216E-42BF-9E38-85206AAA2FAF}" presName="compNode" presStyleCnt="0"/>
      <dgm:spPr/>
      <dgm:t>
        <a:bodyPr/>
        <a:lstStyle/>
        <a:p>
          <a:endParaRPr lang="es-ES"/>
        </a:p>
      </dgm:t>
    </dgm:pt>
    <dgm:pt modelId="{3E9B3C4F-BC90-4BFA-981F-6CB1466480AC}" type="pres">
      <dgm:prSet presAssocID="{566A9585-216E-42BF-9E38-85206AAA2FAF}" presName="childRect" presStyleLbl="bgAcc1" presStyleIdx="0" presStyleCnt="2" custScaleX="123691" custScaleY="11160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AC13208-79A8-4C44-A07B-69DB8C103CA2}" type="pres">
      <dgm:prSet presAssocID="{566A9585-216E-42BF-9E38-85206AAA2F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6DC2B1-48F6-40A3-A8C2-9E65CD2A9624}" type="pres">
      <dgm:prSet presAssocID="{566A9585-216E-42BF-9E38-85206AAA2FAF}" presName="parentRect" presStyleLbl="alignNode1" presStyleIdx="0" presStyleCnt="2" custScaleX="121289" custScaleY="159935" custLinFactNeighborX="-6586" custLinFactNeighborY="1080"/>
      <dgm:spPr/>
      <dgm:t>
        <a:bodyPr/>
        <a:lstStyle/>
        <a:p>
          <a:endParaRPr lang="es-ES"/>
        </a:p>
      </dgm:t>
    </dgm:pt>
    <dgm:pt modelId="{645CA8BA-AAEA-4E35-9E03-3271A4A7824F}" type="pres">
      <dgm:prSet presAssocID="{566A9585-216E-42BF-9E38-85206AAA2FAF}" presName="adorn" presStyleLbl="fgAccFollowNode1" presStyleIdx="0" presStyleCnt="2" custFlipHor="0" custScaleX="26074" custScaleY="103068" custLinFactNeighborX="-4423" custLinFactNeighborY="-860"/>
      <dgm:spPr/>
      <dgm:t>
        <a:bodyPr/>
        <a:lstStyle/>
        <a:p>
          <a:endParaRPr lang="es-ES"/>
        </a:p>
      </dgm:t>
    </dgm:pt>
    <dgm:pt modelId="{D4DE264E-DD70-4896-AFDA-42C1C22379CA}" type="pres">
      <dgm:prSet presAssocID="{C7780994-ED3D-4CE0-8F18-8309498DAF1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DC01C41-1665-4877-A5C0-1A548C3A6BDD}" type="pres">
      <dgm:prSet presAssocID="{D29D2EE5-9673-4FF3-B4B1-D47D8AB2EC52}" presName="compNode" presStyleCnt="0"/>
      <dgm:spPr/>
      <dgm:t>
        <a:bodyPr/>
        <a:lstStyle/>
        <a:p>
          <a:endParaRPr lang="es-ES"/>
        </a:p>
      </dgm:t>
    </dgm:pt>
    <dgm:pt modelId="{6F5D340E-62EF-4E30-A50E-62D86A331DC0}" type="pres">
      <dgm:prSet presAssocID="{D29D2EE5-9673-4FF3-B4B1-D47D8AB2EC52}" presName="childRect" presStyleLbl="bgAcc1" presStyleIdx="1" presStyleCnt="2" custScaleX="1283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2C7ECA-FA90-4859-80BF-239A900D271B}" type="pres">
      <dgm:prSet presAssocID="{D29D2EE5-9673-4FF3-B4B1-D47D8AB2EC5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48C715-BEAF-4A38-AE0A-6789ED636D29}" type="pres">
      <dgm:prSet presAssocID="{D29D2EE5-9673-4FF3-B4B1-D47D8AB2EC52}" presName="parentRect" presStyleLbl="alignNode1" presStyleIdx="1" presStyleCnt="2" custScaleX="128513" custScaleY="182782" custLinFactNeighborY="-3693"/>
      <dgm:spPr/>
      <dgm:t>
        <a:bodyPr/>
        <a:lstStyle/>
        <a:p>
          <a:endParaRPr lang="es-ES"/>
        </a:p>
      </dgm:t>
    </dgm:pt>
    <dgm:pt modelId="{613E2BAB-6830-444E-845F-FFD53D2E0A92}" type="pres">
      <dgm:prSet presAssocID="{D29D2EE5-9673-4FF3-B4B1-D47D8AB2EC52}" presName="adorn" presStyleLbl="fgAccFollowNode1" presStyleIdx="1" presStyleCnt="2" custScaleX="11014"/>
      <dgm:spPr/>
      <dgm:t>
        <a:bodyPr/>
        <a:lstStyle/>
        <a:p>
          <a:endParaRPr lang="es-ES"/>
        </a:p>
      </dgm:t>
    </dgm:pt>
  </dgm:ptLst>
  <dgm:cxnLst>
    <dgm:cxn modelId="{F3346282-CFF0-4734-B1D6-19AFE19AFA4D}" srcId="{C760F2CC-335F-460E-B879-695E842A91E1}" destId="{D29D2EE5-9673-4FF3-B4B1-D47D8AB2EC52}" srcOrd="1" destOrd="0" parTransId="{4288BA8B-0225-4233-B59E-2BAA86981DF7}" sibTransId="{198392C4-E210-459D-A594-A8FB77FF3AE0}"/>
    <dgm:cxn modelId="{3C026A9C-31C4-49EB-BBE6-3E7600B840A0}" srcId="{C760F2CC-335F-460E-B879-695E842A91E1}" destId="{566A9585-216E-42BF-9E38-85206AAA2FAF}" srcOrd="0" destOrd="0" parTransId="{03C8AEB6-5550-4298-93C3-598F0CD2A08A}" sibTransId="{C7780994-ED3D-4CE0-8F18-8309498DAF1A}"/>
    <dgm:cxn modelId="{9EE8C8C6-019E-4D26-A302-159447AEE883}" type="presOf" srcId="{566A9585-216E-42BF-9E38-85206AAA2FAF}" destId="{BAC13208-79A8-4C44-A07B-69DB8C103CA2}" srcOrd="0" destOrd="0" presId="urn:microsoft.com/office/officeart/2005/8/layout/bList2"/>
    <dgm:cxn modelId="{5A44CA48-51E7-497A-AC07-7F52EA24FBE8}" type="presOf" srcId="{C760F2CC-335F-460E-B879-695E842A91E1}" destId="{F68E6D91-11ED-45EC-A080-FA92AB78920C}" srcOrd="0" destOrd="0" presId="urn:microsoft.com/office/officeart/2005/8/layout/bList2"/>
    <dgm:cxn modelId="{D373353D-4DCA-44BA-BEAE-51AA7960BEE2}" type="presOf" srcId="{D29D2EE5-9673-4FF3-B4B1-D47D8AB2EC52}" destId="{B92C7ECA-FA90-4859-80BF-239A900D271B}" srcOrd="0" destOrd="0" presId="urn:microsoft.com/office/officeart/2005/8/layout/bList2"/>
    <dgm:cxn modelId="{AD8A3941-7BA5-437D-B71E-0BBC3EDCC5C8}" type="presOf" srcId="{D29D2EE5-9673-4FF3-B4B1-D47D8AB2EC52}" destId="{2C48C715-BEAF-4A38-AE0A-6789ED636D29}" srcOrd="1" destOrd="0" presId="urn:microsoft.com/office/officeart/2005/8/layout/bList2"/>
    <dgm:cxn modelId="{6C0D2D8C-332E-40A8-9E68-5BFF0C3A308D}" type="presOf" srcId="{566A9585-216E-42BF-9E38-85206AAA2FAF}" destId="{116DC2B1-48F6-40A3-A8C2-9E65CD2A9624}" srcOrd="1" destOrd="0" presId="urn:microsoft.com/office/officeart/2005/8/layout/bList2"/>
    <dgm:cxn modelId="{AC2CE39D-C334-442B-8AB1-61DDB70F70FB}" type="presOf" srcId="{C7780994-ED3D-4CE0-8F18-8309498DAF1A}" destId="{D4DE264E-DD70-4896-AFDA-42C1C22379CA}" srcOrd="0" destOrd="0" presId="urn:microsoft.com/office/officeart/2005/8/layout/bList2"/>
    <dgm:cxn modelId="{4DF3ACFC-0209-4553-A151-01E0E0B66238}" type="presParOf" srcId="{F68E6D91-11ED-45EC-A080-FA92AB78920C}" destId="{D8841417-D428-4067-956B-95BFF1792EC9}" srcOrd="0" destOrd="0" presId="urn:microsoft.com/office/officeart/2005/8/layout/bList2"/>
    <dgm:cxn modelId="{A59BB98B-8997-492E-8BE7-E6AA963AC716}" type="presParOf" srcId="{D8841417-D428-4067-956B-95BFF1792EC9}" destId="{3E9B3C4F-BC90-4BFA-981F-6CB1466480AC}" srcOrd="0" destOrd="0" presId="urn:microsoft.com/office/officeart/2005/8/layout/bList2"/>
    <dgm:cxn modelId="{890DBBA4-F27B-421F-A9CF-CD0C001D132E}" type="presParOf" srcId="{D8841417-D428-4067-956B-95BFF1792EC9}" destId="{BAC13208-79A8-4C44-A07B-69DB8C103CA2}" srcOrd="1" destOrd="0" presId="urn:microsoft.com/office/officeart/2005/8/layout/bList2"/>
    <dgm:cxn modelId="{0532A95F-12AC-44C6-BA6F-E3965BA6FD69}" type="presParOf" srcId="{D8841417-D428-4067-956B-95BFF1792EC9}" destId="{116DC2B1-48F6-40A3-A8C2-9E65CD2A9624}" srcOrd="2" destOrd="0" presId="urn:microsoft.com/office/officeart/2005/8/layout/bList2"/>
    <dgm:cxn modelId="{9655DC1D-84FE-4BCD-A83C-6EFAF594BD87}" type="presParOf" srcId="{D8841417-D428-4067-956B-95BFF1792EC9}" destId="{645CA8BA-AAEA-4E35-9E03-3271A4A7824F}" srcOrd="3" destOrd="0" presId="urn:microsoft.com/office/officeart/2005/8/layout/bList2"/>
    <dgm:cxn modelId="{1BA9F9DF-211C-43BD-9E9A-6BD93A4B7B2E}" type="presParOf" srcId="{F68E6D91-11ED-45EC-A080-FA92AB78920C}" destId="{D4DE264E-DD70-4896-AFDA-42C1C22379CA}" srcOrd="1" destOrd="0" presId="urn:microsoft.com/office/officeart/2005/8/layout/bList2"/>
    <dgm:cxn modelId="{6678FB48-4118-4628-BFAE-A82D8545B2EF}" type="presParOf" srcId="{F68E6D91-11ED-45EC-A080-FA92AB78920C}" destId="{4DC01C41-1665-4877-A5C0-1A548C3A6BDD}" srcOrd="2" destOrd="0" presId="urn:microsoft.com/office/officeart/2005/8/layout/bList2"/>
    <dgm:cxn modelId="{CF292908-E32F-44BE-BF99-6AA094D536C1}" type="presParOf" srcId="{4DC01C41-1665-4877-A5C0-1A548C3A6BDD}" destId="{6F5D340E-62EF-4E30-A50E-62D86A331DC0}" srcOrd="0" destOrd="0" presId="urn:microsoft.com/office/officeart/2005/8/layout/bList2"/>
    <dgm:cxn modelId="{5D975FFA-B858-4455-A3F4-FA4C0CE7DB9B}" type="presParOf" srcId="{4DC01C41-1665-4877-A5C0-1A548C3A6BDD}" destId="{B92C7ECA-FA90-4859-80BF-239A900D271B}" srcOrd="1" destOrd="0" presId="urn:microsoft.com/office/officeart/2005/8/layout/bList2"/>
    <dgm:cxn modelId="{CAF8A0BE-35D5-4E4C-8ADE-1B5429DACA2A}" type="presParOf" srcId="{4DC01C41-1665-4877-A5C0-1A548C3A6BDD}" destId="{2C48C715-BEAF-4A38-AE0A-6789ED636D29}" srcOrd="2" destOrd="0" presId="urn:microsoft.com/office/officeart/2005/8/layout/bList2"/>
    <dgm:cxn modelId="{67197354-BA2B-4455-B486-A0D76DD7DA30}" type="presParOf" srcId="{4DC01C41-1665-4877-A5C0-1A548C3A6BDD}" destId="{613E2BAB-6830-444E-845F-FFD53D2E0A9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B748C880-59E6-4B66-B80C-73DBC449A5F7}" type="doc">
      <dgm:prSet loTypeId="urn:microsoft.com/office/officeart/2005/8/layout/vList3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7BA2C8F1-54D5-4450-8CF9-38B74BC281E4}">
      <dgm:prSet custT="1"/>
      <dgm:spPr/>
      <dgm:t>
        <a:bodyPr/>
        <a:lstStyle/>
        <a:p>
          <a:pPr algn="ctr" rtl="0"/>
          <a:endParaRPr lang="es-PE" sz="2200" b="1" dirty="0" smtClean="0">
            <a:latin typeface="Century Gothic" pitchFamily="34" charset="0"/>
          </a:endParaRPr>
        </a:p>
        <a:p>
          <a:pPr algn="ctr" rtl="0"/>
          <a:r>
            <a:rPr lang="es-PE" sz="2400" b="1" dirty="0" smtClean="0">
              <a:latin typeface="Century Gothic" pitchFamily="34" charset="0"/>
            </a:rPr>
            <a:t>Artículo 376 .- Abuso de autoridad </a:t>
          </a:r>
        </a:p>
        <a:p>
          <a:pPr algn="just" rtl="0"/>
          <a:r>
            <a:rPr lang="es-PE" sz="2400" b="1" dirty="0" smtClean="0">
              <a:latin typeface="Century Gothic" pitchFamily="34" charset="0"/>
            </a:rPr>
            <a:t>El funcionario público que, abusando de sus atribuciones comete u ordena un acto arbitrario que cause perjuicio a alguien…</a:t>
          </a:r>
          <a:br>
            <a:rPr lang="es-PE" sz="2400" b="1" dirty="0" smtClean="0">
              <a:latin typeface="Century Gothic" pitchFamily="34" charset="0"/>
            </a:rPr>
          </a:br>
          <a:r>
            <a:rPr lang="es-PE" sz="1800" dirty="0" smtClean="0">
              <a:latin typeface="Century Gothic" pitchFamily="34" charset="0"/>
            </a:rPr>
            <a:t/>
          </a:r>
          <a:br>
            <a:rPr lang="es-PE" sz="1800" dirty="0" smtClean="0">
              <a:latin typeface="Century Gothic" pitchFamily="34" charset="0"/>
            </a:rPr>
          </a:br>
          <a:r>
            <a:rPr lang="es-PE" sz="1800" dirty="0" smtClean="0">
              <a:latin typeface="Century Gothic" pitchFamily="34" charset="0"/>
            </a:rPr>
            <a:t/>
          </a:r>
          <a:br>
            <a:rPr lang="es-PE" sz="1800" dirty="0" smtClean="0">
              <a:latin typeface="Century Gothic" pitchFamily="34" charset="0"/>
            </a:rPr>
          </a:br>
          <a:endParaRPr lang="es-ES" sz="1800" dirty="0">
            <a:latin typeface="Century Gothic" pitchFamily="34" charset="0"/>
          </a:endParaRPr>
        </a:p>
      </dgm:t>
    </dgm:pt>
    <dgm:pt modelId="{C86D0698-7302-4A73-91CC-AFCFC2B952A1}" type="parTrans" cxnId="{E6A97A53-E286-4982-BAE2-01AAC9E91481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679F4B7-DD82-4E2B-B990-0CD1165634ED}" type="sibTrans" cxnId="{E6A97A53-E286-4982-BAE2-01AAC9E91481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399933C-30D1-4299-8D97-41B192057512}" type="pres">
      <dgm:prSet presAssocID="{B748C880-59E6-4B66-B80C-73DBC449A5F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BA8BCF-1E1F-4178-A9D7-887AC8B31E87}" type="pres">
      <dgm:prSet presAssocID="{7BA2C8F1-54D5-4450-8CF9-38B74BC281E4}" presName="composite" presStyleCnt="0"/>
      <dgm:spPr/>
      <dgm:t>
        <a:bodyPr/>
        <a:lstStyle/>
        <a:p>
          <a:endParaRPr lang="es-ES"/>
        </a:p>
      </dgm:t>
    </dgm:pt>
    <dgm:pt modelId="{EDE03ABA-FD15-4BAD-85E6-D7286ADB8137}" type="pres">
      <dgm:prSet presAssocID="{7BA2C8F1-54D5-4450-8CF9-38B74BC281E4}" presName="imgShp" presStyleLbl="fgImgPlace1" presStyleIdx="0" presStyleCnt="1" custScaleX="86244" custLinFactNeighborX="-56116" custLinFactNeighborY="-675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7D509B4-3675-4619-83F5-E82DDBFA44D2}" type="pres">
      <dgm:prSet presAssocID="{7BA2C8F1-54D5-4450-8CF9-38B74BC281E4}" presName="txShp" presStyleLbl="node1" presStyleIdx="0" presStyleCnt="1" custScaleX="1333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E10A80-3957-492A-B0F5-6622A9925C51}" type="presOf" srcId="{B748C880-59E6-4B66-B80C-73DBC449A5F7}" destId="{D399933C-30D1-4299-8D97-41B192057512}" srcOrd="0" destOrd="0" presId="urn:microsoft.com/office/officeart/2005/8/layout/vList3"/>
    <dgm:cxn modelId="{E6A97A53-E286-4982-BAE2-01AAC9E91481}" srcId="{B748C880-59E6-4B66-B80C-73DBC449A5F7}" destId="{7BA2C8F1-54D5-4450-8CF9-38B74BC281E4}" srcOrd="0" destOrd="0" parTransId="{C86D0698-7302-4A73-91CC-AFCFC2B952A1}" sibTransId="{8679F4B7-DD82-4E2B-B990-0CD1165634ED}"/>
    <dgm:cxn modelId="{7DC3F77F-D47E-4EBB-A8DC-5636D4EA38B0}" type="presOf" srcId="{7BA2C8F1-54D5-4450-8CF9-38B74BC281E4}" destId="{57D509B4-3675-4619-83F5-E82DDBFA44D2}" srcOrd="0" destOrd="0" presId="urn:microsoft.com/office/officeart/2005/8/layout/vList3"/>
    <dgm:cxn modelId="{65826F04-7B39-41B5-824D-D9A2F76A2697}" type="presParOf" srcId="{D399933C-30D1-4299-8D97-41B192057512}" destId="{46BA8BCF-1E1F-4178-A9D7-887AC8B31E87}" srcOrd="0" destOrd="0" presId="urn:microsoft.com/office/officeart/2005/8/layout/vList3"/>
    <dgm:cxn modelId="{D7DED82A-9732-470D-A563-404A0CC8EF00}" type="presParOf" srcId="{46BA8BCF-1E1F-4178-A9D7-887AC8B31E87}" destId="{EDE03ABA-FD15-4BAD-85E6-D7286ADB8137}" srcOrd="0" destOrd="0" presId="urn:microsoft.com/office/officeart/2005/8/layout/vList3"/>
    <dgm:cxn modelId="{470AAF53-2737-488D-A5D4-96BD4112BDE5}" type="presParOf" srcId="{46BA8BCF-1E1F-4178-A9D7-887AC8B31E87}" destId="{57D509B4-3675-4619-83F5-E82DDBFA44D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74A21F6-0F1B-462F-A9C4-76BF28AD19CC}" type="doc">
      <dgm:prSet loTypeId="urn:microsoft.com/office/officeart/2005/8/layout/vList3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076CCC43-118C-4526-9884-B940F4AC9525}">
      <dgm:prSet custT="1"/>
      <dgm:spPr/>
      <dgm:t>
        <a:bodyPr/>
        <a:lstStyle/>
        <a:p>
          <a:pPr algn="just" rtl="0"/>
          <a:r>
            <a:rPr lang="es-PE" sz="2400" b="1" dirty="0" smtClean="0">
              <a:latin typeface="Century Gothic" pitchFamily="34" charset="0"/>
            </a:rPr>
            <a:t>	Artículo 377°.- Omisión, </a:t>
          </a:r>
          <a:r>
            <a:rPr lang="es-PE" sz="2400" b="1" dirty="0" err="1" smtClean="0">
              <a:latin typeface="Century Gothic" pitchFamily="34" charset="0"/>
            </a:rPr>
            <a:t>rehusamiento</a:t>
          </a:r>
          <a:r>
            <a:rPr lang="es-PE" sz="2400" b="1" dirty="0" smtClean="0">
              <a:latin typeface="Century Gothic" pitchFamily="34" charset="0"/>
            </a:rPr>
            <a:t> o 	demora de actos funcionales</a:t>
          </a:r>
        </a:p>
        <a:p>
          <a:pPr algn="just" rtl="0"/>
          <a:r>
            <a:rPr lang="es-PE" sz="2400" b="1" dirty="0" smtClean="0">
              <a:latin typeface="Century Gothic" pitchFamily="34" charset="0"/>
            </a:rPr>
            <a:t>	El  funcionario público que, ilegalmente, 	omite, rehúsa o retarda algún acto a su 	cargo…</a:t>
          </a:r>
          <a:endParaRPr lang="es-ES" sz="2400" b="1" dirty="0">
            <a:latin typeface="Century Gothic" pitchFamily="34" charset="0"/>
          </a:endParaRPr>
        </a:p>
      </dgm:t>
    </dgm:pt>
    <dgm:pt modelId="{8815F6FF-946D-405D-9F4E-08BBF4299742}" type="parTrans" cxnId="{265242F9-85F2-4596-85C5-788A7E865F6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5E3B3651-A83E-4840-BCE0-B9D465E70DFC}" type="sibTrans" cxnId="{265242F9-85F2-4596-85C5-788A7E865F6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B556FF0-7C77-4CB8-A661-DCE98F6C64B6}" type="pres">
      <dgm:prSet presAssocID="{174A21F6-0F1B-462F-A9C4-76BF28AD19C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F2C53B0-C3A9-42C2-8CC5-97FCA94E708C}" type="pres">
      <dgm:prSet presAssocID="{076CCC43-118C-4526-9884-B940F4AC9525}" presName="composite" presStyleCnt="0"/>
      <dgm:spPr/>
      <dgm:t>
        <a:bodyPr/>
        <a:lstStyle/>
        <a:p>
          <a:endParaRPr lang="es-ES"/>
        </a:p>
      </dgm:t>
    </dgm:pt>
    <dgm:pt modelId="{8DAF25B1-4D97-448A-93C9-7AA62F2D2D85}" type="pres">
      <dgm:prSet presAssocID="{076CCC43-118C-4526-9884-B940F4AC9525}" presName="imgShp" presStyleLbl="fgImgPlace1" presStyleIdx="0" presStyleCnt="1" custScaleX="101258" custLinFactNeighborX="-32573" custLinFactNeighborY="-167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7F7CC22-90B9-4022-84E6-8A13565CFE9B}" type="pres">
      <dgm:prSet presAssocID="{076CCC43-118C-4526-9884-B940F4AC9525}" presName="txShp" presStyleLbl="node1" presStyleIdx="0" presStyleCnt="1" custScaleX="1503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5242F9-85F2-4596-85C5-788A7E865F6D}" srcId="{174A21F6-0F1B-462F-A9C4-76BF28AD19CC}" destId="{076CCC43-118C-4526-9884-B940F4AC9525}" srcOrd="0" destOrd="0" parTransId="{8815F6FF-946D-405D-9F4E-08BBF4299742}" sibTransId="{5E3B3651-A83E-4840-BCE0-B9D465E70DFC}"/>
    <dgm:cxn modelId="{E85B2657-CE00-4FA6-A0E5-2407ECFCEEA5}" type="presOf" srcId="{174A21F6-0F1B-462F-A9C4-76BF28AD19CC}" destId="{FB556FF0-7C77-4CB8-A661-DCE98F6C64B6}" srcOrd="0" destOrd="0" presId="urn:microsoft.com/office/officeart/2005/8/layout/vList3"/>
    <dgm:cxn modelId="{984CEBFD-248B-4ED1-8E15-3DFBC8248051}" type="presOf" srcId="{076CCC43-118C-4526-9884-B940F4AC9525}" destId="{97F7CC22-90B9-4022-84E6-8A13565CFE9B}" srcOrd="0" destOrd="0" presId="urn:microsoft.com/office/officeart/2005/8/layout/vList3"/>
    <dgm:cxn modelId="{26F22CE0-C8F3-42C3-BEF3-2F96FD5EE091}" type="presParOf" srcId="{FB556FF0-7C77-4CB8-A661-DCE98F6C64B6}" destId="{BF2C53B0-C3A9-42C2-8CC5-97FCA94E708C}" srcOrd="0" destOrd="0" presId="urn:microsoft.com/office/officeart/2005/8/layout/vList3"/>
    <dgm:cxn modelId="{93AF16DE-7326-4068-BD7B-50C50AB65F71}" type="presParOf" srcId="{BF2C53B0-C3A9-42C2-8CC5-97FCA94E708C}" destId="{8DAF25B1-4D97-448A-93C9-7AA62F2D2D85}" srcOrd="0" destOrd="0" presId="urn:microsoft.com/office/officeart/2005/8/layout/vList3"/>
    <dgm:cxn modelId="{F4654A46-94C0-4C1E-A174-E6280F0AE576}" type="presParOf" srcId="{BF2C53B0-C3A9-42C2-8CC5-97FCA94E708C}" destId="{97F7CC22-90B9-4022-84E6-8A13565CFE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9407A62-5EB5-412F-859C-8BCD5D17D47E}" type="doc">
      <dgm:prSet loTypeId="urn:microsoft.com/office/officeart/2005/8/layout/vList2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3FBF9CC8-09FD-412E-8361-7CF4B91F91D0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DELITOS DE ABUSO DE AUTORIDAD</a:t>
          </a:r>
          <a:endParaRPr lang="es-ES" dirty="0">
            <a:latin typeface="Century Gothic" pitchFamily="34" charset="0"/>
          </a:endParaRPr>
        </a:p>
      </dgm:t>
    </dgm:pt>
    <dgm:pt modelId="{D18C87BD-88D0-4605-91B9-7EAE8B1C1A10}" type="parTrans" cxnId="{76FCDF1B-DF0E-418C-BF74-8DBC8C102769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04BBEE27-BA93-4EDF-A586-29690D33C76C}" type="sibTrans" cxnId="{76FCDF1B-DF0E-418C-BF74-8DBC8C102769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13C67E5A-F461-4C03-9617-01A9011B0752}" type="pres">
      <dgm:prSet presAssocID="{B9407A62-5EB5-412F-859C-8BCD5D17D4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347BFB5-931A-40D1-AAE9-FDA536A9B3BD}" type="pres">
      <dgm:prSet presAssocID="{3FBF9CC8-09FD-412E-8361-7CF4B91F91D0}" presName="parentText" presStyleLbl="node1" presStyleIdx="0" presStyleCnt="1" custScaleY="50502" custLinFactNeighborX="-7447" custLinFactNeighborY="-6505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FCDF1B-DF0E-418C-BF74-8DBC8C102769}" srcId="{B9407A62-5EB5-412F-859C-8BCD5D17D47E}" destId="{3FBF9CC8-09FD-412E-8361-7CF4B91F91D0}" srcOrd="0" destOrd="0" parTransId="{D18C87BD-88D0-4605-91B9-7EAE8B1C1A10}" sibTransId="{04BBEE27-BA93-4EDF-A586-29690D33C76C}"/>
    <dgm:cxn modelId="{91D08E55-25B8-4E0D-991A-27ACF350CDA9}" type="presOf" srcId="{B9407A62-5EB5-412F-859C-8BCD5D17D47E}" destId="{13C67E5A-F461-4C03-9617-01A9011B0752}" srcOrd="0" destOrd="0" presId="urn:microsoft.com/office/officeart/2005/8/layout/vList2"/>
    <dgm:cxn modelId="{725EFC33-50BD-4539-AE73-E6841C0D7EDD}" type="presOf" srcId="{3FBF9CC8-09FD-412E-8361-7CF4B91F91D0}" destId="{6347BFB5-931A-40D1-AAE9-FDA536A9B3BD}" srcOrd="0" destOrd="0" presId="urn:microsoft.com/office/officeart/2005/8/layout/vList2"/>
    <dgm:cxn modelId="{E4FDD14E-EFFB-4BD1-8365-C8170B4642D0}" type="presParOf" srcId="{13C67E5A-F461-4C03-9617-01A9011B0752}" destId="{6347BFB5-931A-40D1-AAE9-FDA536A9B3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DABDC1-FF64-4606-AFD2-C825CA651354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B8C65E5-7ED9-40DC-AEF8-65319F56F219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La administración pública esta organizada por leyes, reglamentos y directivas que deben ser cumplidos por los funcionarios y servidores públicos. </a:t>
          </a:r>
          <a:endParaRPr lang="es-ES" b="1" dirty="0">
            <a:latin typeface="Century Gothic" pitchFamily="34" charset="0"/>
          </a:endParaRPr>
        </a:p>
      </dgm:t>
    </dgm:pt>
    <dgm:pt modelId="{73062600-6629-46B3-A4ED-4A7217C37DE4}" type="parTrans" cxnId="{CC527C6E-F1F3-408D-B670-40E1ED260DD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9FDD12FD-7648-42C9-BC15-5AEB09C3FA48}" type="sibTrans" cxnId="{CC527C6E-F1F3-408D-B670-40E1ED260DD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FF2C300-F458-4CE6-A6C9-BFA33948F276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Quebrantarlas acarrea responsabilidad administrativa funcional, civil o penal. </a:t>
          </a:r>
          <a:endParaRPr lang="es-ES" b="1" dirty="0">
            <a:latin typeface="Century Gothic" pitchFamily="34" charset="0"/>
          </a:endParaRPr>
        </a:p>
      </dgm:t>
    </dgm:pt>
    <dgm:pt modelId="{8B3DEC38-3812-436E-BEE8-36C82AF39003}" type="parTrans" cxnId="{B6786576-89FE-4CA2-A5A9-7CF4E456C68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5361788-4C54-4576-BE1B-0D3323B68849}" type="sibTrans" cxnId="{B6786576-89FE-4CA2-A5A9-7CF4E456C68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428DDC3-386A-4D2E-9945-60D5361D5B9D}" type="pres">
      <dgm:prSet presAssocID="{D7DABDC1-FF64-4606-AFD2-C825CA65135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87A128B-690A-4D7C-86F9-5F04DFD50D57}" type="pres">
      <dgm:prSet presAssocID="{CB8C65E5-7ED9-40DC-AEF8-65319F56F219}" presName="horFlow" presStyleCnt="0"/>
      <dgm:spPr/>
    </dgm:pt>
    <dgm:pt modelId="{0B055A4E-8ACE-4B68-9ACA-D19CB3791CFE}" type="pres">
      <dgm:prSet presAssocID="{CB8C65E5-7ED9-40DC-AEF8-65319F56F219}" presName="bigChev" presStyleLbl="node1" presStyleIdx="0" presStyleCnt="2"/>
      <dgm:spPr/>
      <dgm:t>
        <a:bodyPr/>
        <a:lstStyle/>
        <a:p>
          <a:endParaRPr lang="es-ES"/>
        </a:p>
      </dgm:t>
    </dgm:pt>
    <dgm:pt modelId="{5F72AC64-A903-4DF8-A0E2-07EF9042A617}" type="pres">
      <dgm:prSet presAssocID="{CB8C65E5-7ED9-40DC-AEF8-65319F56F219}" presName="vSp" presStyleCnt="0"/>
      <dgm:spPr/>
    </dgm:pt>
    <dgm:pt modelId="{E0C55F86-0B20-45D8-B7A6-0FC6DD2BD446}" type="pres">
      <dgm:prSet presAssocID="{BFF2C300-F458-4CE6-A6C9-BFA33948F276}" presName="horFlow" presStyleCnt="0"/>
      <dgm:spPr/>
    </dgm:pt>
    <dgm:pt modelId="{BB1482FF-3002-4016-B579-53BBAC29A6AC}" type="pres">
      <dgm:prSet presAssocID="{BFF2C300-F458-4CE6-A6C9-BFA33948F276}" presName="bigChev" presStyleLbl="node1" presStyleIdx="1" presStyleCnt="2" custScaleX="100491" custScaleY="106800"/>
      <dgm:spPr/>
      <dgm:t>
        <a:bodyPr/>
        <a:lstStyle/>
        <a:p>
          <a:endParaRPr lang="es-ES"/>
        </a:p>
      </dgm:t>
    </dgm:pt>
  </dgm:ptLst>
  <dgm:cxnLst>
    <dgm:cxn modelId="{CC527C6E-F1F3-408D-B670-40E1ED260DDD}" srcId="{D7DABDC1-FF64-4606-AFD2-C825CA651354}" destId="{CB8C65E5-7ED9-40DC-AEF8-65319F56F219}" srcOrd="0" destOrd="0" parTransId="{73062600-6629-46B3-A4ED-4A7217C37DE4}" sibTransId="{9FDD12FD-7648-42C9-BC15-5AEB09C3FA48}"/>
    <dgm:cxn modelId="{4A99C190-80A9-46EC-8DF9-C13E9E73091D}" type="presOf" srcId="{D7DABDC1-FF64-4606-AFD2-C825CA651354}" destId="{E428DDC3-386A-4D2E-9945-60D5361D5B9D}" srcOrd="0" destOrd="0" presId="urn:microsoft.com/office/officeart/2005/8/layout/lProcess3"/>
    <dgm:cxn modelId="{44A739E3-12CF-4E38-B1B6-2290B9F4B840}" type="presOf" srcId="{CB8C65E5-7ED9-40DC-AEF8-65319F56F219}" destId="{0B055A4E-8ACE-4B68-9ACA-D19CB3791CFE}" srcOrd="0" destOrd="0" presId="urn:microsoft.com/office/officeart/2005/8/layout/lProcess3"/>
    <dgm:cxn modelId="{9F20E37F-9EBE-4BE8-BE5B-CE4BCD36D84F}" type="presOf" srcId="{BFF2C300-F458-4CE6-A6C9-BFA33948F276}" destId="{BB1482FF-3002-4016-B579-53BBAC29A6AC}" srcOrd="0" destOrd="0" presId="urn:microsoft.com/office/officeart/2005/8/layout/lProcess3"/>
    <dgm:cxn modelId="{B6786576-89FE-4CA2-A5A9-7CF4E456C68B}" srcId="{D7DABDC1-FF64-4606-AFD2-C825CA651354}" destId="{BFF2C300-F458-4CE6-A6C9-BFA33948F276}" srcOrd="1" destOrd="0" parTransId="{8B3DEC38-3812-436E-BEE8-36C82AF39003}" sibTransId="{F5361788-4C54-4576-BE1B-0D3323B68849}"/>
    <dgm:cxn modelId="{A91FE025-71E7-417A-A525-D154972D5355}" type="presParOf" srcId="{E428DDC3-386A-4D2E-9945-60D5361D5B9D}" destId="{087A128B-690A-4D7C-86F9-5F04DFD50D57}" srcOrd="0" destOrd="0" presId="urn:microsoft.com/office/officeart/2005/8/layout/lProcess3"/>
    <dgm:cxn modelId="{B12ACDCF-C120-479B-AC6D-4A89EA6B20F5}" type="presParOf" srcId="{087A128B-690A-4D7C-86F9-5F04DFD50D57}" destId="{0B055A4E-8ACE-4B68-9ACA-D19CB3791CFE}" srcOrd="0" destOrd="0" presId="urn:microsoft.com/office/officeart/2005/8/layout/lProcess3"/>
    <dgm:cxn modelId="{E1A77BC7-1AD1-4270-B3B5-642F8F0011E3}" type="presParOf" srcId="{E428DDC3-386A-4D2E-9945-60D5361D5B9D}" destId="{5F72AC64-A903-4DF8-A0E2-07EF9042A617}" srcOrd="1" destOrd="0" presId="urn:microsoft.com/office/officeart/2005/8/layout/lProcess3"/>
    <dgm:cxn modelId="{9F9F570A-2DD2-4959-BA5F-DDB321A7CE9F}" type="presParOf" srcId="{E428DDC3-386A-4D2E-9945-60D5361D5B9D}" destId="{E0C55F86-0B20-45D8-B7A6-0FC6DD2BD446}" srcOrd="2" destOrd="0" presId="urn:microsoft.com/office/officeart/2005/8/layout/lProcess3"/>
    <dgm:cxn modelId="{4E54ECD2-40B3-471D-834D-1412920AE2C8}" type="presParOf" srcId="{E0C55F86-0B20-45D8-B7A6-0FC6DD2BD446}" destId="{BB1482FF-3002-4016-B579-53BBAC29A6A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77E4BBF-7ACD-43C7-BB03-76D42B283C68}" type="doc">
      <dgm:prSet loTypeId="urn:microsoft.com/office/officeart/2005/8/layout/vList2" loCatId="list" qsTypeId="urn:microsoft.com/office/officeart/2005/8/quickstyle/simple3" qsCatId="simple" csTypeId="urn:microsoft.com/office/officeart/2005/8/colors/accent4_3" csCatId="accent4"/>
      <dgm:spPr/>
      <dgm:t>
        <a:bodyPr/>
        <a:lstStyle/>
        <a:p>
          <a:endParaRPr lang="es-ES"/>
        </a:p>
      </dgm:t>
    </dgm:pt>
    <dgm:pt modelId="{ACB5DF46-AC8A-433F-A16D-C36C0A0B344D}">
      <dgm:prSet custT="1"/>
      <dgm:spPr/>
      <dgm:t>
        <a:bodyPr/>
        <a:lstStyle/>
        <a:p>
          <a:pPr rtl="0"/>
          <a:r>
            <a:rPr lang="es-PE" sz="2800" b="1" dirty="0" smtClean="0">
              <a:latin typeface="Century Gothic" pitchFamily="34" charset="0"/>
            </a:rPr>
            <a:t>Artículo 384° Colusión simple: Ley n° 30111 de 26.Nov.2013</a:t>
          </a:r>
          <a:endParaRPr lang="es-ES" sz="2800" dirty="0">
            <a:latin typeface="Century Gothic" pitchFamily="34" charset="0"/>
          </a:endParaRPr>
        </a:p>
      </dgm:t>
    </dgm:pt>
    <dgm:pt modelId="{5EA9B7A6-7B7B-4121-AF67-894251F4CE2B}" type="parTrans" cxnId="{3252290E-E972-4D0E-8127-5D6F26F9669B}">
      <dgm:prSet/>
      <dgm:spPr/>
      <dgm:t>
        <a:bodyPr/>
        <a:lstStyle/>
        <a:p>
          <a:endParaRPr lang="es-ES"/>
        </a:p>
      </dgm:t>
    </dgm:pt>
    <dgm:pt modelId="{C9349EB4-8201-4CB6-80F6-DA9AF37FE434}" type="sibTrans" cxnId="{3252290E-E972-4D0E-8127-5D6F26F9669B}">
      <dgm:prSet/>
      <dgm:spPr/>
      <dgm:t>
        <a:bodyPr/>
        <a:lstStyle/>
        <a:p>
          <a:endParaRPr lang="es-ES"/>
        </a:p>
      </dgm:t>
    </dgm:pt>
    <dgm:pt modelId="{B932668E-06AD-4EA2-8695-96724B89B0B0}" type="pres">
      <dgm:prSet presAssocID="{277E4BBF-7ACD-43C7-BB03-76D42B283C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90E4170-2D66-41C6-A948-F5DBE24AB617}" type="pres">
      <dgm:prSet presAssocID="{ACB5DF46-AC8A-433F-A16D-C36C0A0B344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52290E-E972-4D0E-8127-5D6F26F9669B}" srcId="{277E4BBF-7ACD-43C7-BB03-76D42B283C68}" destId="{ACB5DF46-AC8A-433F-A16D-C36C0A0B344D}" srcOrd="0" destOrd="0" parTransId="{5EA9B7A6-7B7B-4121-AF67-894251F4CE2B}" sibTransId="{C9349EB4-8201-4CB6-80F6-DA9AF37FE434}"/>
    <dgm:cxn modelId="{96E30B90-6C93-48B1-B335-F6D0A39FA2A6}" type="presOf" srcId="{277E4BBF-7ACD-43C7-BB03-76D42B283C68}" destId="{B932668E-06AD-4EA2-8695-96724B89B0B0}" srcOrd="0" destOrd="0" presId="urn:microsoft.com/office/officeart/2005/8/layout/vList2"/>
    <dgm:cxn modelId="{37BE9BED-C0C6-4F56-83A7-5CB355A00EC8}" type="presOf" srcId="{ACB5DF46-AC8A-433F-A16D-C36C0A0B344D}" destId="{E90E4170-2D66-41C6-A948-F5DBE24AB617}" srcOrd="0" destOrd="0" presId="urn:microsoft.com/office/officeart/2005/8/layout/vList2"/>
    <dgm:cxn modelId="{AFD097FF-6A48-4E22-9DD0-E7819966B4D1}" type="presParOf" srcId="{B932668E-06AD-4EA2-8695-96724B89B0B0}" destId="{E90E4170-2D66-41C6-A948-F5DBE24AB6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D7DDB99-8F7F-4C21-8D6B-4632FE87F9F5}" type="doc">
      <dgm:prSet loTypeId="urn:microsoft.com/office/officeart/2005/8/layout/target3" loCatId="relationship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4E2EB4EE-6D6C-4855-9C2E-7A47420AB5EB}">
      <dgm:prSet custT="1"/>
      <dgm:spPr/>
      <dgm:t>
        <a:bodyPr/>
        <a:lstStyle/>
        <a:p>
          <a:pPr algn="just" rtl="0"/>
          <a:r>
            <a:rPr lang="es-PE" sz="3200" b="1" i="0" dirty="0" smtClean="0"/>
            <a:t>El funcionario o servidor público que, interviniendo directa o indirectamente, por razón de su cargo, en cualquier etapa de las modalidades de adquisición o contratación pública de bienes, obras o servicios, concesiones o cualquier operación a cargo del Estado </a:t>
          </a:r>
          <a:r>
            <a:rPr lang="es-PE" sz="3200" b="1" i="0" u="sng" dirty="0" smtClean="0"/>
            <a:t>concierta con los interesados para defraudar al Estado </a:t>
          </a:r>
          <a:r>
            <a:rPr lang="es-PE" sz="3200" b="1" i="0" dirty="0" smtClean="0"/>
            <a:t>o entidad u organismo del Estado, según ley…</a:t>
          </a:r>
          <a:endParaRPr lang="es-ES" sz="3200" b="1" dirty="0">
            <a:latin typeface="Century Gothic" pitchFamily="34" charset="0"/>
          </a:endParaRPr>
        </a:p>
      </dgm:t>
    </dgm:pt>
    <dgm:pt modelId="{D3152CEE-B3A7-417E-87D7-48EB09230361}" type="parTrans" cxnId="{2D164A1A-0D68-4335-B932-4E32AB74DBA9}">
      <dgm:prSet/>
      <dgm:spPr/>
      <dgm:t>
        <a:bodyPr/>
        <a:lstStyle/>
        <a:p>
          <a:endParaRPr lang="es-ES"/>
        </a:p>
      </dgm:t>
    </dgm:pt>
    <dgm:pt modelId="{6258FB1B-B87E-4E14-960C-9E5F8C38F19E}" type="sibTrans" cxnId="{2D164A1A-0D68-4335-B932-4E32AB74DBA9}">
      <dgm:prSet/>
      <dgm:spPr/>
      <dgm:t>
        <a:bodyPr/>
        <a:lstStyle/>
        <a:p>
          <a:endParaRPr lang="es-ES"/>
        </a:p>
      </dgm:t>
    </dgm:pt>
    <dgm:pt modelId="{BEA07DBF-323B-4330-82AA-D1BE2225D153}" type="pres">
      <dgm:prSet presAssocID="{0D7DDB99-8F7F-4C21-8D6B-4632FE87F9F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59EF0AC-F7D6-44C5-81B1-F2302093D851}" type="pres">
      <dgm:prSet presAssocID="{4E2EB4EE-6D6C-4855-9C2E-7A47420AB5EB}" presName="circle1" presStyleLbl="node1" presStyleIdx="0" presStyleCnt="1" custLinFactNeighborX="-7" custLinFactNeighborY="-15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7D5F801-26FF-4BA2-904F-5831FB76A4F1}" type="pres">
      <dgm:prSet presAssocID="{4E2EB4EE-6D6C-4855-9C2E-7A47420AB5EB}" presName="space" presStyleCnt="0"/>
      <dgm:spPr/>
      <dgm:t>
        <a:bodyPr/>
        <a:lstStyle/>
        <a:p>
          <a:endParaRPr lang="es-ES"/>
        </a:p>
      </dgm:t>
    </dgm:pt>
    <dgm:pt modelId="{14D28499-9045-4080-88DA-1F63866A4693}" type="pres">
      <dgm:prSet presAssocID="{4E2EB4EE-6D6C-4855-9C2E-7A47420AB5EB}" presName="rect1" presStyleLbl="alignAcc1" presStyleIdx="0" presStyleCnt="1"/>
      <dgm:spPr/>
      <dgm:t>
        <a:bodyPr/>
        <a:lstStyle/>
        <a:p>
          <a:endParaRPr lang="es-ES"/>
        </a:p>
      </dgm:t>
    </dgm:pt>
    <dgm:pt modelId="{A31F7942-C3E4-4DDB-8ADF-12D79575A34F}" type="pres">
      <dgm:prSet presAssocID="{4E2EB4EE-6D6C-4855-9C2E-7A47420AB5E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A814E9C-82DD-4B7F-842D-5C086E799189}" type="presOf" srcId="{0D7DDB99-8F7F-4C21-8D6B-4632FE87F9F5}" destId="{BEA07DBF-323B-4330-82AA-D1BE2225D153}" srcOrd="0" destOrd="0" presId="urn:microsoft.com/office/officeart/2005/8/layout/target3"/>
    <dgm:cxn modelId="{5EEF79CC-C24E-4DA7-A4DF-AAB08D962056}" type="presOf" srcId="{4E2EB4EE-6D6C-4855-9C2E-7A47420AB5EB}" destId="{14D28499-9045-4080-88DA-1F63866A4693}" srcOrd="0" destOrd="0" presId="urn:microsoft.com/office/officeart/2005/8/layout/target3"/>
    <dgm:cxn modelId="{16E8915A-043C-4215-92DC-CE345ACCF313}" type="presOf" srcId="{4E2EB4EE-6D6C-4855-9C2E-7A47420AB5EB}" destId="{A31F7942-C3E4-4DDB-8ADF-12D79575A34F}" srcOrd="1" destOrd="0" presId="urn:microsoft.com/office/officeart/2005/8/layout/target3"/>
    <dgm:cxn modelId="{2D164A1A-0D68-4335-B932-4E32AB74DBA9}" srcId="{0D7DDB99-8F7F-4C21-8D6B-4632FE87F9F5}" destId="{4E2EB4EE-6D6C-4855-9C2E-7A47420AB5EB}" srcOrd="0" destOrd="0" parTransId="{D3152CEE-B3A7-417E-87D7-48EB09230361}" sibTransId="{6258FB1B-B87E-4E14-960C-9E5F8C38F19E}"/>
    <dgm:cxn modelId="{37B1A414-D899-414D-8FE3-18006C65CC6F}" type="presParOf" srcId="{BEA07DBF-323B-4330-82AA-D1BE2225D153}" destId="{659EF0AC-F7D6-44C5-81B1-F2302093D851}" srcOrd="0" destOrd="0" presId="urn:microsoft.com/office/officeart/2005/8/layout/target3"/>
    <dgm:cxn modelId="{57317131-6EC0-4BF8-A070-592AA3CCB0FD}" type="presParOf" srcId="{BEA07DBF-323B-4330-82AA-D1BE2225D153}" destId="{37D5F801-26FF-4BA2-904F-5831FB76A4F1}" srcOrd="1" destOrd="0" presId="urn:microsoft.com/office/officeart/2005/8/layout/target3"/>
    <dgm:cxn modelId="{6D3A8E99-5ECF-4C70-AC7E-EC6046396452}" type="presParOf" srcId="{BEA07DBF-323B-4330-82AA-D1BE2225D153}" destId="{14D28499-9045-4080-88DA-1F63866A4693}" srcOrd="2" destOrd="0" presId="urn:microsoft.com/office/officeart/2005/8/layout/target3"/>
    <dgm:cxn modelId="{5659CF5D-B5B8-45F7-824F-6096C007809B}" type="presParOf" srcId="{BEA07DBF-323B-4330-82AA-D1BE2225D153}" destId="{A31F7942-C3E4-4DDB-8ADF-12D79575A34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26E31EE-B389-4711-9B80-C1AE95B9318F}" type="doc">
      <dgm:prSet loTypeId="urn:microsoft.com/office/officeart/2005/8/layout/b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2DBFF32B-9AD7-4A68-8A82-8886336B5A4E}">
      <dgm:prSet custT="1"/>
      <dgm:spPr/>
      <dgm:t>
        <a:bodyPr/>
        <a:lstStyle/>
        <a:p>
          <a:pPr algn="l" rtl="0"/>
          <a:endParaRPr lang="es-ES" sz="2400" b="1" dirty="0">
            <a:latin typeface="Century Gothic" pitchFamily="34" charset="0"/>
          </a:endParaRPr>
        </a:p>
      </dgm:t>
    </dgm:pt>
    <dgm:pt modelId="{9995CBBF-D3C8-49CB-B073-FD7B528A47DC}" type="sibTrans" cxnId="{3ADD01FC-96CB-4FAB-B15D-2CF9FC945DBE}">
      <dgm:prSet/>
      <dgm:spPr/>
      <dgm:t>
        <a:bodyPr/>
        <a:lstStyle/>
        <a:p>
          <a:endParaRPr lang="es-ES"/>
        </a:p>
      </dgm:t>
    </dgm:pt>
    <dgm:pt modelId="{8CF09045-38FF-4274-B7EA-F02EF3AC255F}" type="parTrans" cxnId="{3ADD01FC-96CB-4FAB-B15D-2CF9FC945DBE}">
      <dgm:prSet/>
      <dgm:spPr/>
      <dgm:t>
        <a:bodyPr/>
        <a:lstStyle/>
        <a:p>
          <a:endParaRPr lang="es-ES"/>
        </a:p>
      </dgm:t>
    </dgm:pt>
    <dgm:pt modelId="{0CE19EAA-82D7-4ACE-84A7-CF595C1438E5}" type="pres">
      <dgm:prSet presAssocID="{526E31EE-B389-4711-9B80-C1AE95B9318F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E422A1-758A-4500-96A5-B5FFA73B2012}" type="pres">
      <dgm:prSet presAssocID="{2DBFF32B-9AD7-4A68-8A82-8886336B5A4E}" presName="compNode" presStyleCnt="0"/>
      <dgm:spPr/>
      <dgm:t>
        <a:bodyPr/>
        <a:lstStyle/>
        <a:p>
          <a:endParaRPr lang="es-ES"/>
        </a:p>
      </dgm:t>
    </dgm:pt>
    <dgm:pt modelId="{CA1E7081-B0DE-4E23-BCB7-98899076BADD}" type="pres">
      <dgm:prSet presAssocID="{2DBFF32B-9AD7-4A68-8A82-8886336B5A4E}" presName="childRect" presStyleLbl="bgAcc1" presStyleIdx="0" presStyleCnt="1" custScaleX="171647" custScaleY="19328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102844-01DA-41C1-A2BE-1DE3F68C0F0F}" type="pres">
      <dgm:prSet presAssocID="{2DBFF32B-9AD7-4A68-8A82-8886336B5A4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A10F00-CF28-4C67-8021-0508D92D4077}" type="pres">
      <dgm:prSet presAssocID="{2DBFF32B-9AD7-4A68-8A82-8886336B5A4E}" presName="parentRect" presStyleLbl="alignNode1" presStyleIdx="0" presStyleCnt="1" custFlipVert="1" custScaleX="174399" custScaleY="14047"/>
      <dgm:spPr/>
      <dgm:t>
        <a:bodyPr/>
        <a:lstStyle/>
        <a:p>
          <a:endParaRPr lang="es-ES"/>
        </a:p>
      </dgm:t>
    </dgm:pt>
    <dgm:pt modelId="{8D8D6B71-CBBB-4F19-B5FA-45D1D70FD018}" type="pres">
      <dgm:prSet presAssocID="{2DBFF32B-9AD7-4A68-8A82-8886336B5A4E}" presName="adorn" presStyleLbl="fgAccFollowNode1" presStyleIdx="0" presStyleCnt="1" custLinFactNeighborX="77987" custLinFactNeighborY="-2237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3ADD01FC-96CB-4FAB-B15D-2CF9FC945DBE}" srcId="{526E31EE-B389-4711-9B80-C1AE95B9318F}" destId="{2DBFF32B-9AD7-4A68-8A82-8886336B5A4E}" srcOrd="0" destOrd="0" parTransId="{8CF09045-38FF-4274-B7EA-F02EF3AC255F}" sibTransId="{9995CBBF-D3C8-49CB-B073-FD7B528A47DC}"/>
    <dgm:cxn modelId="{A34D1D2E-9220-429A-9E0D-8619AC9EB944}" type="presOf" srcId="{2DBFF32B-9AD7-4A68-8A82-8886336B5A4E}" destId="{59102844-01DA-41C1-A2BE-1DE3F68C0F0F}" srcOrd="0" destOrd="0" presId="urn:microsoft.com/office/officeart/2005/8/layout/bList2"/>
    <dgm:cxn modelId="{80E05C37-7C6D-48A7-9293-6AFD9C852909}" type="presOf" srcId="{526E31EE-B389-4711-9B80-C1AE95B9318F}" destId="{0CE19EAA-82D7-4ACE-84A7-CF595C1438E5}" srcOrd="0" destOrd="0" presId="urn:microsoft.com/office/officeart/2005/8/layout/bList2"/>
    <dgm:cxn modelId="{B2845FAB-6069-4F19-9444-0774ACAC5E16}" type="presOf" srcId="{2DBFF32B-9AD7-4A68-8A82-8886336B5A4E}" destId="{A6A10F00-CF28-4C67-8021-0508D92D4077}" srcOrd="1" destOrd="0" presId="urn:microsoft.com/office/officeart/2005/8/layout/bList2"/>
    <dgm:cxn modelId="{C52DD4A4-B46A-4B61-88C6-81340B29C632}" type="presParOf" srcId="{0CE19EAA-82D7-4ACE-84A7-CF595C1438E5}" destId="{A8E422A1-758A-4500-96A5-B5FFA73B2012}" srcOrd="0" destOrd="0" presId="urn:microsoft.com/office/officeart/2005/8/layout/bList2"/>
    <dgm:cxn modelId="{42CF7830-E36C-4F01-A693-52BB144B7AEB}" type="presParOf" srcId="{A8E422A1-758A-4500-96A5-B5FFA73B2012}" destId="{CA1E7081-B0DE-4E23-BCB7-98899076BADD}" srcOrd="0" destOrd="0" presId="urn:microsoft.com/office/officeart/2005/8/layout/bList2"/>
    <dgm:cxn modelId="{3B15DCE0-3BCD-4341-80CA-6AED08E0A70C}" type="presParOf" srcId="{A8E422A1-758A-4500-96A5-B5FFA73B2012}" destId="{59102844-01DA-41C1-A2BE-1DE3F68C0F0F}" srcOrd="1" destOrd="0" presId="urn:microsoft.com/office/officeart/2005/8/layout/bList2"/>
    <dgm:cxn modelId="{4BA54053-51AC-4760-A1AB-3C9666B67791}" type="presParOf" srcId="{A8E422A1-758A-4500-96A5-B5FFA73B2012}" destId="{A6A10F00-CF28-4C67-8021-0508D92D4077}" srcOrd="2" destOrd="0" presId="urn:microsoft.com/office/officeart/2005/8/layout/bList2"/>
    <dgm:cxn modelId="{EB45ED9B-D125-4242-AE5B-66619D1EBCBB}" type="presParOf" srcId="{A8E422A1-758A-4500-96A5-B5FFA73B2012}" destId="{8D8D6B71-CBBB-4F19-B5FA-45D1D70FD01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09EF983-1471-4D5C-AC02-7B089A61CB3E}" type="doc">
      <dgm:prSet loTypeId="urn:microsoft.com/office/officeart/2008/layout/VerticalCurvedList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51B909E6-442D-4F29-AFB1-1A6332D0FC39}">
      <dgm:prSet custT="1"/>
      <dgm:spPr/>
      <dgm:t>
        <a:bodyPr/>
        <a:lstStyle/>
        <a:p>
          <a:pPr algn="just" rtl="0"/>
          <a:r>
            <a:rPr lang="es-PE" sz="2800" b="1" dirty="0" smtClean="0">
              <a:latin typeface="Century Gothic" pitchFamily="34" charset="0"/>
            </a:rPr>
            <a:t>Peculado doloso</a:t>
          </a:r>
          <a:r>
            <a:rPr lang="es-PE" sz="2400" b="1" dirty="0" smtClean="0">
              <a:latin typeface="Century Gothic" pitchFamily="34" charset="0"/>
            </a:rPr>
            <a:t> </a:t>
          </a:r>
          <a:r>
            <a:rPr lang="es-PE" sz="2800" dirty="0" smtClean="0">
              <a:latin typeface="Century Gothic" pitchFamily="34" charset="0"/>
            </a:rPr>
            <a:t>El funcionario o servidor público que se apropia o utiliza, en cualquier forma, para sí o para otro, caudales o efectos cuya percepción, administración o custodia le estén confiados por razón de su cargo…</a:t>
          </a:r>
          <a:endParaRPr lang="es-ES" sz="2800" dirty="0">
            <a:latin typeface="Century Gothic" pitchFamily="34" charset="0"/>
          </a:endParaRPr>
        </a:p>
      </dgm:t>
    </dgm:pt>
    <dgm:pt modelId="{4B45DC0E-D777-4900-A91E-089F1F7EEB54}" type="parTrans" cxnId="{1A5549A3-6D13-4735-8772-45F5B436F67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7973DC9-339D-4F95-9250-DEA132692FC9}" type="sibTrans" cxnId="{1A5549A3-6D13-4735-8772-45F5B436F67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EDDEA3D-5F05-4E89-9874-EE05033E2AB0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Peculado culposo</a:t>
          </a:r>
          <a:r>
            <a:rPr lang="es-PE" dirty="0" smtClean="0">
              <a:latin typeface="Century Gothic" pitchFamily="34" charset="0"/>
            </a:rPr>
            <a:t> Si el agente, </a:t>
          </a:r>
          <a:r>
            <a:rPr lang="es-PE" u="sng" dirty="0" smtClean="0">
              <a:latin typeface="Century Gothic" pitchFamily="34" charset="0"/>
            </a:rPr>
            <a:t>por culpa</a:t>
          </a:r>
          <a:r>
            <a:rPr lang="es-PE" dirty="0" smtClean="0">
              <a:latin typeface="Century Gothic" pitchFamily="34" charset="0"/>
            </a:rPr>
            <a:t>, da ocasión a que se efectúe por otra persona la sustracción de caudales o efectos…</a:t>
          </a:r>
          <a:endParaRPr lang="es-ES" dirty="0">
            <a:latin typeface="Century Gothic" pitchFamily="34" charset="0"/>
          </a:endParaRPr>
        </a:p>
      </dgm:t>
    </dgm:pt>
    <dgm:pt modelId="{E4C04812-F52A-4B0E-9490-44C90C1760F1}" type="parTrans" cxnId="{909BE020-2E1C-4A0A-A5A5-F9398A09342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AC2A675-C3D4-47D4-AC22-792AC3295F29}" type="sibTrans" cxnId="{909BE020-2E1C-4A0A-A5A5-F9398A09342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9EB7FB5-99F8-42FE-8ED3-749A9764C77E}" type="pres">
      <dgm:prSet presAssocID="{509EF983-1471-4D5C-AC02-7B089A61CB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0CCC25A-1B92-46B0-8524-C51729107382}" type="pres">
      <dgm:prSet presAssocID="{509EF983-1471-4D5C-AC02-7B089A61CB3E}" presName="Name1" presStyleCnt="0"/>
      <dgm:spPr/>
      <dgm:t>
        <a:bodyPr/>
        <a:lstStyle/>
        <a:p>
          <a:endParaRPr lang="es-ES"/>
        </a:p>
      </dgm:t>
    </dgm:pt>
    <dgm:pt modelId="{145FF01A-D667-45AE-A8FF-ECE6A5BE0B67}" type="pres">
      <dgm:prSet presAssocID="{509EF983-1471-4D5C-AC02-7B089A61CB3E}" presName="cycle" presStyleCnt="0"/>
      <dgm:spPr/>
      <dgm:t>
        <a:bodyPr/>
        <a:lstStyle/>
        <a:p>
          <a:endParaRPr lang="es-ES"/>
        </a:p>
      </dgm:t>
    </dgm:pt>
    <dgm:pt modelId="{4B9BE854-9503-4CBD-A74C-8E0782365599}" type="pres">
      <dgm:prSet presAssocID="{509EF983-1471-4D5C-AC02-7B089A61CB3E}" presName="srcNode" presStyleLbl="node1" presStyleIdx="0" presStyleCnt="2"/>
      <dgm:spPr/>
      <dgm:t>
        <a:bodyPr/>
        <a:lstStyle/>
        <a:p>
          <a:endParaRPr lang="es-ES"/>
        </a:p>
      </dgm:t>
    </dgm:pt>
    <dgm:pt modelId="{A2994437-C324-4DC1-ACF6-5488CAE32C63}" type="pres">
      <dgm:prSet presAssocID="{509EF983-1471-4D5C-AC02-7B089A61CB3E}" presName="conn" presStyleLbl="parChTrans1D2" presStyleIdx="0" presStyleCnt="1"/>
      <dgm:spPr/>
      <dgm:t>
        <a:bodyPr/>
        <a:lstStyle/>
        <a:p>
          <a:endParaRPr lang="es-ES"/>
        </a:p>
      </dgm:t>
    </dgm:pt>
    <dgm:pt modelId="{84B948C1-2C4D-4241-B778-32ECEA5E6D3F}" type="pres">
      <dgm:prSet presAssocID="{509EF983-1471-4D5C-AC02-7B089A61CB3E}" presName="extraNode" presStyleLbl="node1" presStyleIdx="0" presStyleCnt="2"/>
      <dgm:spPr/>
      <dgm:t>
        <a:bodyPr/>
        <a:lstStyle/>
        <a:p>
          <a:endParaRPr lang="es-ES"/>
        </a:p>
      </dgm:t>
    </dgm:pt>
    <dgm:pt modelId="{F4A4D922-9059-4987-B203-7082A712EA52}" type="pres">
      <dgm:prSet presAssocID="{509EF983-1471-4D5C-AC02-7B089A61CB3E}" presName="dstNode" presStyleLbl="node1" presStyleIdx="0" presStyleCnt="2"/>
      <dgm:spPr/>
      <dgm:t>
        <a:bodyPr/>
        <a:lstStyle/>
        <a:p>
          <a:endParaRPr lang="es-ES"/>
        </a:p>
      </dgm:t>
    </dgm:pt>
    <dgm:pt modelId="{09C062DF-EA39-486E-8212-1C8A0E8992B0}" type="pres">
      <dgm:prSet presAssocID="{51B909E6-442D-4F29-AFB1-1A6332D0FC39}" presName="text_1" presStyleLbl="node1" presStyleIdx="0" presStyleCnt="2" custScaleY="1633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0277C8-D6E4-46F9-8B61-3E4C5046D7D4}" type="pres">
      <dgm:prSet presAssocID="{51B909E6-442D-4F29-AFB1-1A6332D0FC39}" presName="accent_1" presStyleCnt="0"/>
      <dgm:spPr/>
      <dgm:t>
        <a:bodyPr/>
        <a:lstStyle/>
        <a:p>
          <a:endParaRPr lang="es-ES"/>
        </a:p>
      </dgm:t>
    </dgm:pt>
    <dgm:pt modelId="{A11C5250-BB85-4924-A4EF-140F73E5139A}" type="pres">
      <dgm:prSet presAssocID="{51B909E6-442D-4F29-AFB1-1A6332D0FC39}" presName="accentRepeatNode" presStyleLbl="solidFgAcc1" presStyleIdx="0" presStyleCnt="2" custScaleX="116194" custScaleY="10538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23A3DF8-4C83-4B03-B436-88C7B666C826}" type="pres">
      <dgm:prSet presAssocID="{4EDDEA3D-5F05-4E89-9874-EE05033E2AB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932355-1172-4B5A-8DC9-28374EF87EC0}" type="pres">
      <dgm:prSet presAssocID="{4EDDEA3D-5F05-4E89-9874-EE05033E2AB0}" presName="accent_2" presStyleCnt="0"/>
      <dgm:spPr/>
      <dgm:t>
        <a:bodyPr/>
        <a:lstStyle/>
        <a:p>
          <a:endParaRPr lang="es-ES"/>
        </a:p>
      </dgm:t>
    </dgm:pt>
    <dgm:pt modelId="{3DDC5388-F525-4D77-BC77-3D28DFB73625}" type="pres">
      <dgm:prSet presAssocID="{4EDDEA3D-5F05-4E89-9874-EE05033E2AB0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685A91F-777D-49A7-B1F8-CEA281C4B115}" type="presOf" srcId="{17973DC9-339D-4F95-9250-DEA132692FC9}" destId="{A2994437-C324-4DC1-ACF6-5488CAE32C63}" srcOrd="0" destOrd="0" presId="urn:microsoft.com/office/officeart/2008/layout/VerticalCurvedList"/>
    <dgm:cxn modelId="{1A5549A3-6D13-4735-8772-45F5B436F67E}" srcId="{509EF983-1471-4D5C-AC02-7B089A61CB3E}" destId="{51B909E6-442D-4F29-AFB1-1A6332D0FC39}" srcOrd="0" destOrd="0" parTransId="{4B45DC0E-D777-4900-A91E-089F1F7EEB54}" sibTransId="{17973DC9-339D-4F95-9250-DEA132692FC9}"/>
    <dgm:cxn modelId="{A65F0885-6410-4A7A-9E94-DC9E1B672AE5}" type="presOf" srcId="{4EDDEA3D-5F05-4E89-9874-EE05033E2AB0}" destId="{E23A3DF8-4C83-4B03-B436-88C7B666C826}" srcOrd="0" destOrd="0" presId="urn:microsoft.com/office/officeart/2008/layout/VerticalCurvedList"/>
    <dgm:cxn modelId="{921D60F5-7E2C-42F0-A875-4A38B18EA73B}" type="presOf" srcId="{51B909E6-442D-4F29-AFB1-1A6332D0FC39}" destId="{09C062DF-EA39-486E-8212-1C8A0E8992B0}" srcOrd="0" destOrd="0" presId="urn:microsoft.com/office/officeart/2008/layout/VerticalCurvedList"/>
    <dgm:cxn modelId="{B949D1E0-D05C-4BA9-BA9E-AB387DA3D1F3}" type="presOf" srcId="{509EF983-1471-4D5C-AC02-7B089A61CB3E}" destId="{D9EB7FB5-99F8-42FE-8ED3-749A9764C77E}" srcOrd="0" destOrd="0" presId="urn:microsoft.com/office/officeart/2008/layout/VerticalCurvedList"/>
    <dgm:cxn modelId="{909BE020-2E1C-4A0A-A5A5-F9398A09342F}" srcId="{509EF983-1471-4D5C-AC02-7B089A61CB3E}" destId="{4EDDEA3D-5F05-4E89-9874-EE05033E2AB0}" srcOrd="1" destOrd="0" parTransId="{E4C04812-F52A-4B0E-9490-44C90C1760F1}" sibTransId="{BAC2A675-C3D4-47D4-AC22-792AC3295F29}"/>
    <dgm:cxn modelId="{C051626F-0DBF-427B-A22E-EB836B886473}" type="presParOf" srcId="{D9EB7FB5-99F8-42FE-8ED3-749A9764C77E}" destId="{00CCC25A-1B92-46B0-8524-C51729107382}" srcOrd="0" destOrd="0" presId="urn:microsoft.com/office/officeart/2008/layout/VerticalCurvedList"/>
    <dgm:cxn modelId="{74D0E9C8-3C27-4618-9A15-C1DE7C9E26E3}" type="presParOf" srcId="{00CCC25A-1B92-46B0-8524-C51729107382}" destId="{145FF01A-D667-45AE-A8FF-ECE6A5BE0B67}" srcOrd="0" destOrd="0" presId="urn:microsoft.com/office/officeart/2008/layout/VerticalCurvedList"/>
    <dgm:cxn modelId="{8438FA0E-256C-4D3C-8D48-3AE187433CDA}" type="presParOf" srcId="{145FF01A-D667-45AE-A8FF-ECE6A5BE0B67}" destId="{4B9BE854-9503-4CBD-A74C-8E0782365599}" srcOrd="0" destOrd="0" presId="urn:microsoft.com/office/officeart/2008/layout/VerticalCurvedList"/>
    <dgm:cxn modelId="{8FEFBD07-4A01-477D-AADE-A3E0EEC7FCEF}" type="presParOf" srcId="{145FF01A-D667-45AE-A8FF-ECE6A5BE0B67}" destId="{A2994437-C324-4DC1-ACF6-5488CAE32C63}" srcOrd="1" destOrd="0" presId="urn:microsoft.com/office/officeart/2008/layout/VerticalCurvedList"/>
    <dgm:cxn modelId="{4C53EB04-7028-437E-BF96-082EC066E515}" type="presParOf" srcId="{145FF01A-D667-45AE-A8FF-ECE6A5BE0B67}" destId="{84B948C1-2C4D-4241-B778-32ECEA5E6D3F}" srcOrd="2" destOrd="0" presId="urn:microsoft.com/office/officeart/2008/layout/VerticalCurvedList"/>
    <dgm:cxn modelId="{05E4F7F4-CB81-4099-9BB0-058B15491476}" type="presParOf" srcId="{145FF01A-D667-45AE-A8FF-ECE6A5BE0B67}" destId="{F4A4D922-9059-4987-B203-7082A712EA52}" srcOrd="3" destOrd="0" presId="urn:microsoft.com/office/officeart/2008/layout/VerticalCurvedList"/>
    <dgm:cxn modelId="{317221E9-A83D-40F0-BF03-01BC221794DE}" type="presParOf" srcId="{00CCC25A-1B92-46B0-8524-C51729107382}" destId="{09C062DF-EA39-486E-8212-1C8A0E8992B0}" srcOrd="1" destOrd="0" presId="urn:microsoft.com/office/officeart/2008/layout/VerticalCurvedList"/>
    <dgm:cxn modelId="{DEB4BC43-03D6-4573-87D3-1AEF416A4239}" type="presParOf" srcId="{00CCC25A-1B92-46B0-8524-C51729107382}" destId="{CB0277C8-D6E4-46F9-8B61-3E4C5046D7D4}" srcOrd="2" destOrd="0" presId="urn:microsoft.com/office/officeart/2008/layout/VerticalCurvedList"/>
    <dgm:cxn modelId="{CDE8C26B-9FB9-4966-AEB5-0EE5FE8F01BC}" type="presParOf" srcId="{CB0277C8-D6E4-46F9-8B61-3E4C5046D7D4}" destId="{A11C5250-BB85-4924-A4EF-140F73E5139A}" srcOrd="0" destOrd="0" presId="urn:microsoft.com/office/officeart/2008/layout/VerticalCurvedList"/>
    <dgm:cxn modelId="{7AA2AF6A-A4D7-4CB0-A24B-359E8A4544D7}" type="presParOf" srcId="{00CCC25A-1B92-46B0-8524-C51729107382}" destId="{E23A3DF8-4C83-4B03-B436-88C7B666C826}" srcOrd="3" destOrd="0" presId="urn:microsoft.com/office/officeart/2008/layout/VerticalCurvedList"/>
    <dgm:cxn modelId="{95C44B42-34FD-4F54-BA63-8BE53B363CA2}" type="presParOf" srcId="{00CCC25A-1B92-46B0-8524-C51729107382}" destId="{BC932355-1172-4B5A-8DC9-28374EF87EC0}" srcOrd="4" destOrd="0" presId="urn:microsoft.com/office/officeart/2008/layout/VerticalCurvedList"/>
    <dgm:cxn modelId="{D17BABF9-64A3-41A3-A48A-3A692DBE284D}" type="presParOf" srcId="{BC932355-1172-4B5A-8DC9-28374EF87EC0}" destId="{3DDC5388-F525-4D77-BC77-3D28DFB736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D149E545-B4D6-4FAC-B9A6-9CDCA612DA66}" type="doc">
      <dgm:prSet loTypeId="urn:microsoft.com/office/officeart/2005/8/layout/vList3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6596CB58-3CD2-491D-8556-AE863EB43E93}">
      <dgm:prSet custT="1"/>
      <dgm:spPr/>
      <dgm:t>
        <a:bodyPr/>
        <a:lstStyle/>
        <a:p>
          <a:pPr rtl="0"/>
          <a:r>
            <a:rPr lang="es-PE" sz="2800" b="1" dirty="0" smtClean="0">
              <a:latin typeface="Century Gothic" pitchFamily="34" charset="0"/>
            </a:rPr>
            <a:t>Artículo 388°  Peculado de uso</a:t>
          </a:r>
          <a:endParaRPr lang="es-ES" sz="2800" dirty="0">
            <a:latin typeface="Century Gothic" pitchFamily="34" charset="0"/>
          </a:endParaRPr>
        </a:p>
      </dgm:t>
    </dgm:pt>
    <dgm:pt modelId="{0DC811DD-12A2-42B4-A4F0-3C2691FEBB78}" type="parTrans" cxnId="{7B6716C8-7363-4A7F-85BC-3E905B3B56BC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5A0D61A-97CB-4CC4-A1DA-4402816B970C}" type="sibTrans" cxnId="{7B6716C8-7363-4A7F-85BC-3E905B3B56BC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D74100F4-CEC2-4A4F-9CDA-6F06BBE79604}">
      <dgm:prSet custT="1"/>
      <dgm:spPr/>
      <dgm:t>
        <a:bodyPr/>
        <a:lstStyle/>
        <a:p>
          <a:pPr algn="just" rtl="0"/>
          <a:r>
            <a:rPr lang="es-PE" sz="2800" b="1" dirty="0" smtClean="0">
              <a:latin typeface="Century Gothic" pitchFamily="34" charset="0"/>
            </a:rPr>
            <a:t>El funcionario o servidor público que, para fines ajenos al servicio, usa o permite que otro use vehículos, máquinas o cualquier otro instrumento de trabajo pertenecientes a la administración pública o que se hallan bajo su guarda…</a:t>
          </a:r>
          <a:endParaRPr lang="es-ES" sz="2800" b="1" dirty="0">
            <a:latin typeface="Century Gothic" pitchFamily="34" charset="0"/>
          </a:endParaRPr>
        </a:p>
      </dgm:t>
    </dgm:pt>
    <dgm:pt modelId="{74F65957-62D8-42BB-A61A-A3BD8D0E1FF6}" type="parTrans" cxnId="{DF4714E7-BCFE-48F0-BA16-D88FC87C4E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57673B4-7242-4772-9D98-248174F72E1B}" type="sibTrans" cxnId="{DF4714E7-BCFE-48F0-BA16-D88FC87C4EF7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55D6B3B-39EA-4276-9CD2-23C2BCF64C0D}" type="pres">
      <dgm:prSet presAssocID="{D149E545-B4D6-4FAC-B9A6-9CDCA612DA6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B70ED17-0AE0-4D9A-9A7C-471FF0EB91A1}" type="pres">
      <dgm:prSet presAssocID="{6596CB58-3CD2-491D-8556-AE863EB43E93}" presName="composite" presStyleCnt="0"/>
      <dgm:spPr/>
      <dgm:t>
        <a:bodyPr/>
        <a:lstStyle/>
        <a:p>
          <a:endParaRPr lang="es-ES"/>
        </a:p>
      </dgm:t>
    </dgm:pt>
    <dgm:pt modelId="{F4822CEE-10FC-4CBD-81EF-7CC98F22B3FF}" type="pres">
      <dgm:prSet presAssocID="{6596CB58-3CD2-491D-8556-AE863EB43E93}" presName="imgShp" presStyleLbl="fgImgPlace1" presStyleIdx="0" presStyleCnt="2" custScaleX="190269" custScaleY="157637" custLinFactNeighborX="-48400" custLinFactNeighborY="-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26C5456-1AD0-41AE-8A08-414D23B8DC07}" type="pres">
      <dgm:prSet presAssocID="{6596CB58-3CD2-491D-8556-AE863EB43E93}" presName="txShp" presStyleLbl="node1" presStyleIdx="0" presStyleCnt="2" custScaleX="117903" custScaleY="852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496873-E164-4ED0-A447-5324D1E51BF1}" type="pres">
      <dgm:prSet presAssocID="{A5A0D61A-97CB-4CC4-A1DA-4402816B970C}" presName="spacing" presStyleCnt="0"/>
      <dgm:spPr/>
      <dgm:t>
        <a:bodyPr/>
        <a:lstStyle/>
        <a:p>
          <a:endParaRPr lang="es-ES"/>
        </a:p>
      </dgm:t>
    </dgm:pt>
    <dgm:pt modelId="{3099A05E-87CF-46EC-8DB6-E7E9ECF057E0}" type="pres">
      <dgm:prSet presAssocID="{D74100F4-CEC2-4A4F-9CDA-6F06BBE79604}" presName="composite" presStyleCnt="0"/>
      <dgm:spPr/>
      <dgm:t>
        <a:bodyPr/>
        <a:lstStyle/>
        <a:p>
          <a:endParaRPr lang="es-ES"/>
        </a:p>
      </dgm:t>
    </dgm:pt>
    <dgm:pt modelId="{3317ED44-A8C2-46FC-B560-BF39C22702A5}" type="pres">
      <dgm:prSet presAssocID="{D74100F4-CEC2-4A4F-9CDA-6F06BBE79604}" presName="imgShp" presStyleLbl="fgImgPlace1" presStyleIdx="1" presStyleCnt="2" custScaleX="187636" custScaleY="162128" custLinFactNeighborX="-51388" custLinFactNeighborY="-164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A844295-92AA-450B-8572-969981883516}" type="pres">
      <dgm:prSet presAssocID="{D74100F4-CEC2-4A4F-9CDA-6F06BBE79604}" presName="txShp" presStyleLbl="node1" presStyleIdx="1" presStyleCnt="2" custScaleX="119592" custScaleY="176196" custLinFactNeighborX="57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091040F-FF89-4047-A18F-70CA3EE7748B}" type="presOf" srcId="{6596CB58-3CD2-491D-8556-AE863EB43E93}" destId="{326C5456-1AD0-41AE-8A08-414D23B8DC07}" srcOrd="0" destOrd="0" presId="urn:microsoft.com/office/officeart/2005/8/layout/vList3"/>
    <dgm:cxn modelId="{DF4714E7-BCFE-48F0-BA16-D88FC87C4EF7}" srcId="{D149E545-B4D6-4FAC-B9A6-9CDCA612DA66}" destId="{D74100F4-CEC2-4A4F-9CDA-6F06BBE79604}" srcOrd="1" destOrd="0" parTransId="{74F65957-62D8-42BB-A61A-A3BD8D0E1FF6}" sibTransId="{E57673B4-7242-4772-9D98-248174F72E1B}"/>
    <dgm:cxn modelId="{AB3A01AB-4BC7-43DD-A616-35238256DC6D}" type="presOf" srcId="{D74100F4-CEC2-4A4F-9CDA-6F06BBE79604}" destId="{BA844295-92AA-450B-8572-969981883516}" srcOrd="0" destOrd="0" presId="urn:microsoft.com/office/officeart/2005/8/layout/vList3"/>
    <dgm:cxn modelId="{16C6E3CA-5703-4E5A-9B45-C473C851EE2C}" type="presOf" srcId="{D149E545-B4D6-4FAC-B9A6-9CDCA612DA66}" destId="{655D6B3B-39EA-4276-9CD2-23C2BCF64C0D}" srcOrd="0" destOrd="0" presId="urn:microsoft.com/office/officeart/2005/8/layout/vList3"/>
    <dgm:cxn modelId="{7B6716C8-7363-4A7F-85BC-3E905B3B56BC}" srcId="{D149E545-B4D6-4FAC-B9A6-9CDCA612DA66}" destId="{6596CB58-3CD2-491D-8556-AE863EB43E93}" srcOrd="0" destOrd="0" parTransId="{0DC811DD-12A2-42B4-A4F0-3C2691FEBB78}" sibTransId="{A5A0D61A-97CB-4CC4-A1DA-4402816B970C}"/>
    <dgm:cxn modelId="{0DD3E593-192A-44D5-B7EF-D6E9C72B5683}" type="presParOf" srcId="{655D6B3B-39EA-4276-9CD2-23C2BCF64C0D}" destId="{AB70ED17-0AE0-4D9A-9A7C-471FF0EB91A1}" srcOrd="0" destOrd="0" presId="urn:microsoft.com/office/officeart/2005/8/layout/vList3"/>
    <dgm:cxn modelId="{FCB35A29-9496-4EA7-B857-8DC6568E3C92}" type="presParOf" srcId="{AB70ED17-0AE0-4D9A-9A7C-471FF0EB91A1}" destId="{F4822CEE-10FC-4CBD-81EF-7CC98F22B3FF}" srcOrd="0" destOrd="0" presId="urn:microsoft.com/office/officeart/2005/8/layout/vList3"/>
    <dgm:cxn modelId="{5B404EE8-4AF5-4E96-AE9E-2EDBDC395CB8}" type="presParOf" srcId="{AB70ED17-0AE0-4D9A-9A7C-471FF0EB91A1}" destId="{326C5456-1AD0-41AE-8A08-414D23B8DC07}" srcOrd="1" destOrd="0" presId="urn:microsoft.com/office/officeart/2005/8/layout/vList3"/>
    <dgm:cxn modelId="{60922B61-657C-4D68-8662-1A7BB539FB50}" type="presParOf" srcId="{655D6B3B-39EA-4276-9CD2-23C2BCF64C0D}" destId="{65496873-E164-4ED0-A447-5324D1E51BF1}" srcOrd="1" destOrd="0" presId="urn:microsoft.com/office/officeart/2005/8/layout/vList3"/>
    <dgm:cxn modelId="{B09FFEC9-5C3C-43C3-9E94-36D794F1031D}" type="presParOf" srcId="{655D6B3B-39EA-4276-9CD2-23C2BCF64C0D}" destId="{3099A05E-87CF-46EC-8DB6-E7E9ECF057E0}" srcOrd="2" destOrd="0" presId="urn:microsoft.com/office/officeart/2005/8/layout/vList3"/>
    <dgm:cxn modelId="{99C9D347-EFAB-44D8-88BD-551E560BA417}" type="presParOf" srcId="{3099A05E-87CF-46EC-8DB6-E7E9ECF057E0}" destId="{3317ED44-A8C2-46FC-B560-BF39C22702A5}" srcOrd="0" destOrd="0" presId="urn:microsoft.com/office/officeart/2005/8/layout/vList3"/>
    <dgm:cxn modelId="{399C4124-E3F6-4383-90EE-2D6EEFB437BF}" type="presParOf" srcId="{3099A05E-87CF-46EC-8DB6-E7E9ECF057E0}" destId="{BA844295-92AA-450B-8572-9699818835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2F96F4E-1383-4CE9-A107-9DE5FCED3049}" type="doc">
      <dgm:prSet loTypeId="urn:microsoft.com/office/officeart/2005/8/layout/list1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27BD52A4-7A4B-492E-A5CE-F0DD70640332}">
      <dgm:prSet custT="1"/>
      <dgm:spPr/>
      <dgm:t>
        <a:bodyPr/>
        <a:lstStyle/>
        <a:p>
          <a:pPr rtl="0"/>
          <a:r>
            <a:rPr lang="es-PE" sz="3200" b="1" dirty="0" smtClean="0">
              <a:latin typeface="Century Gothic" pitchFamily="34" charset="0"/>
            </a:rPr>
            <a:t>Artículo 389° Malversación</a:t>
          </a:r>
          <a:endParaRPr lang="es-ES" sz="3200" dirty="0">
            <a:latin typeface="Century Gothic" pitchFamily="34" charset="0"/>
          </a:endParaRPr>
        </a:p>
      </dgm:t>
    </dgm:pt>
    <dgm:pt modelId="{D1CB2B76-4DAC-41AF-A9BB-B3141C4FD36B}" type="parTrans" cxnId="{A4CC9E91-05D9-4C60-8926-C2158B8DEC6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D37C325-71E4-4AFB-957C-3472A3F9041A}" type="sibTrans" cxnId="{A4CC9E91-05D9-4C60-8926-C2158B8DEC6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F79DC16-1B67-455D-AE9F-1A7939E54A67}">
      <dgm:prSet custT="1"/>
      <dgm:spPr/>
      <dgm:t>
        <a:bodyPr/>
        <a:lstStyle/>
        <a:p>
          <a:pPr algn="just" rtl="0"/>
          <a:r>
            <a:rPr lang="es-PE" sz="2600" b="1" dirty="0" smtClean="0">
              <a:latin typeface="Century Gothic" pitchFamily="34" charset="0"/>
            </a:rPr>
            <a:t>El funcionario o servidor público que da al dinero o bienes que administra una aplicación definitiva diferente de aquella a los que están destinados, afectando el servicio o la función encomendada…</a:t>
          </a:r>
          <a:endParaRPr lang="es-ES" sz="2600" b="1" dirty="0">
            <a:latin typeface="Century Gothic" pitchFamily="34" charset="0"/>
          </a:endParaRPr>
        </a:p>
      </dgm:t>
    </dgm:pt>
    <dgm:pt modelId="{5B717901-AE8C-4610-A53F-0F0DDD2B5FD1}" type="sibTrans" cxnId="{7E5FECE3-EB82-4DD1-8169-EECD9789EB55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9755968-7D14-4BA9-BD43-58FD2D4CFFF2}" type="parTrans" cxnId="{7E5FECE3-EB82-4DD1-8169-EECD9789EB55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CF6C8FD3-82A2-4C41-85D0-207443CC6CD4}" type="pres">
      <dgm:prSet presAssocID="{32F96F4E-1383-4CE9-A107-9DE5FCED304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5A87A9-C8A0-4E6B-A6FB-744B38B5E462}" type="pres">
      <dgm:prSet presAssocID="{27BD52A4-7A4B-492E-A5CE-F0DD70640332}" presName="parentLin" presStyleCnt="0"/>
      <dgm:spPr/>
      <dgm:t>
        <a:bodyPr/>
        <a:lstStyle/>
        <a:p>
          <a:endParaRPr lang="es-ES"/>
        </a:p>
      </dgm:t>
    </dgm:pt>
    <dgm:pt modelId="{F2B25BF5-DE39-48FF-82CF-47129274B4DD}" type="pres">
      <dgm:prSet presAssocID="{27BD52A4-7A4B-492E-A5CE-F0DD70640332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6E779631-3576-4245-A0B4-A519E5EB0C71}" type="pres">
      <dgm:prSet presAssocID="{27BD52A4-7A4B-492E-A5CE-F0DD7064033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F1C2E2-CF67-4439-9BEC-5E34AA1F1441}" type="pres">
      <dgm:prSet presAssocID="{27BD52A4-7A4B-492E-A5CE-F0DD70640332}" presName="negativeSpace" presStyleCnt="0"/>
      <dgm:spPr/>
      <dgm:t>
        <a:bodyPr/>
        <a:lstStyle/>
        <a:p>
          <a:endParaRPr lang="es-ES"/>
        </a:p>
      </dgm:t>
    </dgm:pt>
    <dgm:pt modelId="{DB00796D-2E0F-402D-98C8-B9C7B52A00A4}" type="pres">
      <dgm:prSet presAssocID="{27BD52A4-7A4B-492E-A5CE-F0DD70640332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D84AFC6-40EA-45CB-AE09-1DAD1C88AE92}" type="presOf" srcId="{BF79DC16-1B67-455D-AE9F-1A7939E54A67}" destId="{DB00796D-2E0F-402D-98C8-B9C7B52A00A4}" srcOrd="0" destOrd="0" presId="urn:microsoft.com/office/officeart/2005/8/layout/list1"/>
    <dgm:cxn modelId="{7E5FECE3-EB82-4DD1-8169-EECD9789EB55}" srcId="{27BD52A4-7A4B-492E-A5CE-F0DD70640332}" destId="{BF79DC16-1B67-455D-AE9F-1A7939E54A67}" srcOrd="0" destOrd="0" parTransId="{39755968-7D14-4BA9-BD43-58FD2D4CFFF2}" sibTransId="{5B717901-AE8C-4610-A53F-0F0DDD2B5FD1}"/>
    <dgm:cxn modelId="{870F2D47-A4CB-452F-BB4C-782789546F47}" type="presOf" srcId="{32F96F4E-1383-4CE9-A107-9DE5FCED3049}" destId="{CF6C8FD3-82A2-4C41-85D0-207443CC6CD4}" srcOrd="0" destOrd="0" presId="urn:microsoft.com/office/officeart/2005/8/layout/list1"/>
    <dgm:cxn modelId="{AAFE34C4-331F-4EF6-926E-BF0433C9FFE2}" type="presOf" srcId="{27BD52A4-7A4B-492E-A5CE-F0DD70640332}" destId="{6E779631-3576-4245-A0B4-A519E5EB0C71}" srcOrd="1" destOrd="0" presId="urn:microsoft.com/office/officeart/2005/8/layout/list1"/>
    <dgm:cxn modelId="{A4CC9E91-05D9-4C60-8926-C2158B8DEC66}" srcId="{32F96F4E-1383-4CE9-A107-9DE5FCED3049}" destId="{27BD52A4-7A4B-492E-A5CE-F0DD70640332}" srcOrd="0" destOrd="0" parTransId="{D1CB2B76-4DAC-41AF-A9BB-B3141C4FD36B}" sibTransId="{BD37C325-71E4-4AFB-957C-3472A3F9041A}"/>
    <dgm:cxn modelId="{52A5B232-FC2A-421A-973F-4FCA46256EBE}" type="presOf" srcId="{27BD52A4-7A4B-492E-A5CE-F0DD70640332}" destId="{F2B25BF5-DE39-48FF-82CF-47129274B4DD}" srcOrd="0" destOrd="0" presId="urn:microsoft.com/office/officeart/2005/8/layout/list1"/>
    <dgm:cxn modelId="{FB9A5432-BB89-443C-A062-4D9A61F09B8D}" type="presParOf" srcId="{CF6C8FD3-82A2-4C41-85D0-207443CC6CD4}" destId="{785A87A9-C8A0-4E6B-A6FB-744B38B5E462}" srcOrd="0" destOrd="0" presId="urn:microsoft.com/office/officeart/2005/8/layout/list1"/>
    <dgm:cxn modelId="{FEE3F3D5-2F81-40ED-AF01-A224D99E28A0}" type="presParOf" srcId="{785A87A9-C8A0-4E6B-A6FB-744B38B5E462}" destId="{F2B25BF5-DE39-48FF-82CF-47129274B4DD}" srcOrd="0" destOrd="0" presId="urn:microsoft.com/office/officeart/2005/8/layout/list1"/>
    <dgm:cxn modelId="{88F80FD0-9FAA-4EB5-BD08-11F5FDF3A345}" type="presParOf" srcId="{785A87A9-C8A0-4E6B-A6FB-744B38B5E462}" destId="{6E779631-3576-4245-A0B4-A519E5EB0C71}" srcOrd="1" destOrd="0" presId="urn:microsoft.com/office/officeart/2005/8/layout/list1"/>
    <dgm:cxn modelId="{6F90B986-792A-469B-8975-FA1016054DF0}" type="presParOf" srcId="{CF6C8FD3-82A2-4C41-85D0-207443CC6CD4}" destId="{C0F1C2E2-CF67-4439-9BEC-5E34AA1F1441}" srcOrd="1" destOrd="0" presId="urn:microsoft.com/office/officeart/2005/8/layout/list1"/>
    <dgm:cxn modelId="{30C37FF9-2D2F-4144-8934-076756037389}" type="presParOf" srcId="{CF6C8FD3-82A2-4C41-85D0-207443CC6CD4}" destId="{DB00796D-2E0F-402D-98C8-B9C7B52A00A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F7C6206E-C608-4B1A-9907-45F23C3DE4D3}" type="doc">
      <dgm:prSet loTypeId="urn:microsoft.com/office/officeart/2005/8/layout/vList2" loCatId="list" qsTypeId="urn:microsoft.com/office/officeart/2005/8/quickstyle/simple1" qsCatId="simple" csTypeId="urn:microsoft.com/office/officeart/2005/8/colors/accent4_5" csCatId="accent4"/>
      <dgm:spPr/>
      <dgm:t>
        <a:bodyPr/>
        <a:lstStyle/>
        <a:p>
          <a:endParaRPr lang="es-ES"/>
        </a:p>
      </dgm:t>
    </dgm:pt>
    <dgm:pt modelId="{FE856C3A-C7DA-4F53-AAA0-90F509E0DC0D}">
      <dgm:prSet custT="1"/>
      <dgm:spPr/>
      <dgm:t>
        <a:bodyPr/>
        <a:lstStyle/>
        <a:p>
          <a:pPr algn="ctr" rtl="0"/>
          <a:r>
            <a:rPr lang="es-PE" sz="3600" b="1" dirty="0" smtClean="0">
              <a:latin typeface="Century Gothic" pitchFamily="34" charset="0"/>
            </a:rPr>
            <a:t>DELITOS DE CORRUPCIÓN DE FUNCIONARIOS</a:t>
          </a:r>
          <a:endParaRPr lang="es-ES" sz="3600" dirty="0">
            <a:latin typeface="Century Gothic" pitchFamily="34" charset="0"/>
          </a:endParaRPr>
        </a:p>
      </dgm:t>
    </dgm:pt>
    <dgm:pt modelId="{BD3F5C92-4F5A-476E-ADEE-9CB96FA6476F}" type="parTrans" cxnId="{3B0D8D38-6BF4-464B-91C6-AE22E625EF82}">
      <dgm:prSet/>
      <dgm:spPr/>
      <dgm:t>
        <a:bodyPr/>
        <a:lstStyle/>
        <a:p>
          <a:endParaRPr lang="es-ES" sz="3200">
            <a:latin typeface="Century Gothic" pitchFamily="34" charset="0"/>
          </a:endParaRPr>
        </a:p>
      </dgm:t>
    </dgm:pt>
    <dgm:pt modelId="{F1CE87DF-FB76-4FD7-868D-BE9F1FDF9081}" type="sibTrans" cxnId="{3B0D8D38-6BF4-464B-91C6-AE22E625EF82}">
      <dgm:prSet/>
      <dgm:spPr/>
      <dgm:t>
        <a:bodyPr/>
        <a:lstStyle/>
        <a:p>
          <a:endParaRPr lang="es-ES" sz="3200">
            <a:latin typeface="Century Gothic" pitchFamily="34" charset="0"/>
          </a:endParaRPr>
        </a:p>
      </dgm:t>
    </dgm:pt>
    <dgm:pt modelId="{F5D8BCA8-A8A1-4F40-86E1-718F982259EC}" type="pres">
      <dgm:prSet presAssocID="{F7C6206E-C608-4B1A-9907-45F23C3DE4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B4FA559-B8D5-4DE0-99B6-9AD11C727BAB}" type="pres">
      <dgm:prSet presAssocID="{FE856C3A-C7DA-4F53-AAA0-90F509E0DC0D}" presName="parentText" presStyleLbl="node1" presStyleIdx="0" presStyleCnt="1" custLinFactNeighborX="1478" custLinFactNeighborY="1079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C132579-081B-4703-8BA3-65ECF76A7902}" type="presOf" srcId="{F7C6206E-C608-4B1A-9907-45F23C3DE4D3}" destId="{F5D8BCA8-A8A1-4F40-86E1-718F982259EC}" srcOrd="0" destOrd="0" presId="urn:microsoft.com/office/officeart/2005/8/layout/vList2"/>
    <dgm:cxn modelId="{3B0D8D38-6BF4-464B-91C6-AE22E625EF82}" srcId="{F7C6206E-C608-4B1A-9907-45F23C3DE4D3}" destId="{FE856C3A-C7DA-4F53-AAA0-90F509E0DC0D}" srcOrd="0" destOrd="0" parTransId="{BD3F5C92-4F5A-476E-ADEE-9CB96FA6476F}" sibTransId="{F1CE87DF-FB76-4FD7-868D-BE9F1FDF9081}"/>
    <dgm:cxn modelId="{23C8B4A0-0FBA-4F5A-8467-5BEC02357005}" type="presOf" srcId="{FE856C3A-C7DA-4F53-AAA0-90F509E0DC0D}" destId="{6B4FA559-B8D5-4DE0-99B6-9AD11C727BAB}" srcOrd="0" destOrd="0" presId="urn:microsoft.com/office/officeart/2005/8/layout/vList2"/>
    <dgm:cxn modelId="{8707CD9F-20C6-4679-9BE3-B65D098038C4}" type="presParOf" srcId="{F5D8BCA8-A8A1-4F40-86E1-718F982259EC}" destId="{6B4FA559-B8D5-4DE0-99B6-9AD11C727B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A48C3799-390F-48B5-A7E6-4A769BA9AF03}" type="doc">
      <dgm:prSet loTypeId="urn:microsoft.com/office/officeart/2005/8/layout/list1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4D90C28-FEB7-419F-AA75-D7668DE28E1B}">
      <dgm:prSet/>
      <dgm:spPr/>
      <dgm:t>
        <a:bodyPr/>
        <a:lstStyle/>
        <a:p>
          <a:pPr algn="just" rtl="0"/>
          <a:r>
            <a:rPr lang="es-ES_tradnl" b="1" dirty="0" smtClean="0">
              <a:latin typeface="Century Gothic" pitchFamily="34" charset="0"/>
            </a:rPr>
            <a:t>COHECHO PASIVO PROPIO  Artículo 393</a:t>
          </a:r>
          <a:endParaRPr lang="es-ES" dirty="0">
            <a:latin typeface="Century Gothic" pitchFamily="34" charset="0"/>
          </a:endParaRPr>
        </a:p>
      </dgm:t>
    </dgm:pt>
    <dgm:pt modelId="{8138B44F-BC67-42CC-8834-E7DE5EFBF726}" type="parTrans" cxnId="{C68A7673-0C7C-4C0F-9D6A-B0E1BC57FCBA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53F96C6C-BB3D-4B48-8E2B-151BAE00821C}" type="sibTrans" cxnId="{C68A7673-0C7C-4C0F-9D6A-B0E1BC57FCBA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506CCEB4-3474-4792-A916-8458F75D3181}">
      <dgm:prSet custT="1"/>
      <dgm:spPr/>
      <dgm:t>
        <a:bodyPr/>
        <a:lstStyle/>
        <a:p>
          <a:pPr algn="just" rtl="0"/>
          <a:r>
            <a:rPr lang="es-PE" sz="2800" b="1" dirty="0" smtClean="0">
              <a:latin typeface="Century Gothic" pitchFamily="34" charset="0"/>
            </a:rPr>
            <a:t>El funcionario o servidor público que </a:t>
          </a:r>
          <a:r>
            <a:rPr lang="es-PE" sz="2800" b="1" u="sng" dirty="0" smtClean="0">
              <a:latin typeface="Century Gothic" pitchFamily="34" charset="0"/>
            </a:rPr>
            <a:t>acepte o reciba </a:t>
          </a:r>
          <a:r>
            <a:rPr lang="es-PE" sz="2800" b="1" dirty="0" smtClean="0">
              <a:latin typeface="Century Gothic" pitchFamily="34" charset="0"/>
            </a:rPr>
            <a:t>donativo, promesa o cualquier otra ventaja o beneficio, </a:t>
          </a:r>
          <a:r>
            <a:rPr lang="es-PE" sz="2800" b="1" u="sng" dirty="0" smtClean="0">
              <a:latin typeface="Century Gothic" pitchFamily="34" charset="0"/>
            </a:rPr>
            <a:t>para realizar u omitir</a:t>
          </a:r>
          <a:r>
            <a:rPr lang="es-PE" sz="2800" b="1" dirty="0" smtClean="0">
              <a:latin typeface="Century Gothic" pitchFamily="34" charset="0"/>
            </a:rPr>
            <a:t> un acto </a:t>
          </a:r>
          <a:r>
            <a:rPr lang="es-PE" sz="2800" b="1" u="sng" dirty="0" smtClean="0">
              <a:latin typeface="Century Gothic" pitchFamily="34" charset="0"/>
            </a:rPr>
            <a:t>en violación de sus obligaciones</a:t>
          </a:r>
          <a:r>
            <a:rPr lang="es-PE" sz="2800" b="1" dirty="0" smtClean="0">
              <a:latin typeface="Century Gothic" pitchFamily="34" charset="0"/>
            </a:rPr>
            <a:t> o el que las acepta a consecuencia de haber faltado a ellas...</a:t>
          </a:r>
          <a:endParaRPr lang="es-ES" sz="2800" b="1" dirty="0">
            <a:latin typeface="Century Gothic" pitchFamily="34" charset="0"/>
          </a:endParaRPr>
        </a:p>
      </dgm:t>
    </dgm:pt>
    <dgm:pt modelId="{85E537EE-F978-498E-9B6B-C25258CE024C}" type="parTrans" cxnId="{732156DD-2EAB-4BF8-A774-7B6D2E967634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9D5BD698-F792-4972-961F-31ABBBE32344}" type="sibTrans" cxnId="{732156DD-2EAB-4BF8-A774-7B6D2E967634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F4C495B1-3238-4ED5-A430-A28EA9168A00}" type="pres">
      <dgm:prSet presAssocID="{A48C3799-390F-48B5-A7E6-4A769BA9AF0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233699-3250-4ECB-863A-57F00047C0B7}" type="pres">
      <dgm:prSet presAssocID="{84D90C28-FEB7-419F-AA75-D7668DE28E1B}" presName="parentLin" presStyleCnt="0"/>
      <dgm:spPr/>
      <dgm:t>
        <a:bodyPr/>
        <a:lstStyle/>
        <a:p>
          <a:endParaRPr lang="es-ES"/>
        </a:p>
      </dgm:t>
    </dgm:pt>
    <dgm:pt modelId="{8C8F8031-B57F-4E30-8342-8632C42004EB}" type="pres">
      <dgm:prSet presAssocID="{84D90C28-FEB7-419F-AA75-D7668DE28E1B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02FEF212-2305-4272-B96B-755D5922079D}" type="pres">
      <dgm:prSet presAssocID="{84D90C28-FEB7-419F-AA75-D7668DE28E1B}" presName="parentText" presStyleLbl="node1" presStyleIdx="0" presStyleCnt="1" custLinFactNeighborX="45553" custLinFactNeighborY="-5587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321559-9359-4EDF-BC99-512C62838CEA}" type="pres">
      <dgm:prSet presAssocID="{84D90C28-FEB7-419F-AA75-D7668DE28E1B}" presName="negativeSpace" presStyleCnt="0"/>
      <dgm:spPr/>
      <dgm:t>
        <a:bodyPr/>
        <a:lstStyle/>
        <a:p>
          <a:endParaRPr lang="es-ES"/>
        </a:p>
      </dgm:t>
    </dgm:pt>
    <dgm:pt modelId="{D61C1685-01AB-4E45-B82C-60E733811C8D}" type="pres">
      <dgm:prSet presAssocID="{84D90C28-FEB7-419F-AA75-D7668DE28E1B}" presName="childText" presStyleLbl="conFgAcc1" presStyleIdx="0" presStyleCnt="1" custScaleY="1034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C74300-0AB0-4AB3-AD32-846E2C2A486A}" type="presOf" srcId="{84D90C28-FEB7-419F-AA75-D7668DE28E1B}" destId="{02FEF212-2305-4272-B96B-755D5922079D}" srcOrd="1" destOrd="0" presId="urn:microsoft.com/office/officeart/2005/8/layout/list1"/>
    <dgm:cxn modelId="{F64019AB-918D-4B3B-AC0C-66B5E655EDA0}" type="presOf" srcId="{84D90C28-FEB7-419F-AA75-D7668DE28E1B}" destId="{8C8F8031-B57F-4E30-8342-8632C42004EB}" srcOrd="0" destOrd="0" presId="urn:microsoft.com/office/officeart/2005/8/layout/list1"/>
    <dgm:cxn modelId="{E66C6AD3-236C-4508-A57E-B6B424C6DC40}" type="presOf" srcId="{A48C3799-390F-48B5-A7E6-4A769BA9AF03}" destId="{F4C495B1-3238-4ED5-A430-A28EA9168A00}" srcOrd="0" destOrd="0" presId="urn:microsoft.com/office/officeart/2005/8/layout/list1"/>
    <dgm:cxn modelId="{C68A7673-0C7C-4C0F-9D6A-B0E1BC57FCBA}" srcId="{A48C3799-390F-48B5-A7E6-4A769BA9AF03}" destId="{84D90C28-FEB7-419F-AA75-D7668DE28E1B}" srcOrd="0" destOrd="0" parTransId="{8138B44F-BC67-42CC-8834-E7DE5EFBF726}" sibTransId="{53F96C6C-BB3D-4B48-8E2B-151BAE00821C}"/>
    <dgm:cxn modelId="{732156DD-2EAB-4BF8-A774-7B6D2E967634}" srcId="{84D90C28-FEB7-419F-AA75-D7668DE28E1B}" destId="{506CCEB4-3474-4792-A916-8458F75D3181}" srcOrd="0" destOrd="0" parTransId="{85E537EE-F978-498E-9B6B-C25258CE024C}" sibTransId="{9D5BD698-F792-4972-961F-31ABBBE32344}"/>
    <dgm:cxn modelId="{158188CB-7148-4177-992C-CC9A7AFFF6FE}" type="presOf" srcId="{506CCEB4-3474-4792-A916-8458F75D3181}" destId="{D61C1685-01AB-4E45-B82C-60E733811C8D}" srcOrd="0" destOrd="0" presId="urn:microsoft.com/office/officeart/2005/8/layout/list1"/>
    <dgm:cxn modelId="{5C43E5AC-CB8C-43CF-8995-AD0638D013E9}" type="presParOf" srcId="{F4C495B1-3238-4ED5-A430-A28EA9168A00}" destId="{B5233699-3250-4ECB-863A-57F00047C0B7}" srcOrd="0" destOrd="0" presId="urn:microsoft.com/office/officeart/2005/8/layout/list1"/>
    <dgm:cxn modelId="{4B8E6492-07CC-4FCE-9EAD-E3119FCA48F6}" type="presParOf" srcId="{B5233699-3250-4ECB-863A-57F00047C0B7}" destId="{8C8F8031-B57F-4E30-8342-8632C42004EB}" srcOrd="0" destOrd="0" presId="urn:microsoft.com/office/officeart/2005/8/layout/list1"/>
    <dgm:cxn modelId="{1DA92139-E60E-4377-91B7-51A1088CC0C6}" type="presParOf" srcId="{B5233699-3250-4ECB-863A-57F00047C0B7}" destId="{02FEF212-2305-4272-B96B-755D5922079D}" srcOrd="1" destOrd="0" presId="urn:microsoft.com/office/officeart/2005/8/layout/list1"/>
    <dgm:cxn modelId="{0AA421BE-4F55-478F-BF89-26375708B709}" type="presParOf" srcId="{F4C495B1-3238-4ED5-A430-A28EA9168A00}" destId="{68321559-9359-4EDF-BC99-512C62838CEA}" srcOrd="1" destOrd="0" presId="urn:microsoft.com/office/officeart/2005/8/layout/list1"/>
    <dgm:cxn modelId="{9227D4DA-29B1-401B-B5C9-19B90D620C4D}" type="presParOf" srcId="{F4C495B1-3238-4ED5-A430-A28EA9168A00}" destId="{D61C1685-01AB-4E45-B82C-60E733811C8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2B803614-9304-4DFE-98FE-E4850CD846CC}" type="doc">
      <dgm:prSet loTypeId="urn:microsoft.com/office/officeart/2005/8/layout/list1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F3FCF14B-4157-47CC-A511-4DBABCB55E48}">
      <dgm:prSet/>
      <dgm:spPr/>
      <dgm:t>
        <a:bodyPr/>
        <a:lstStyle/>
        <a:p>
          <a:pPr rtl="0"/>
          <a:r>
            <a:rPr lang="es-ES_tradnl" b="1" dirty="0" smtClean="0">
              <a:latin typeface="Century Gothic" pitchFamily="34" charset="0"/>
            </a:rPr>
            <a:t>COHECHO PASIVO IMPROPIO </a:t>
          </a:r>
          <a:r>
            <a:rPr lang="es-PE" b="1" dirty="0" smtClean="0">
              <a:latin typeface="Century Gothic" pitchFamily="34" charset="0"/>
            </a:rPr>
            <a:t>Artículo 397</a:t>
          </a:r>
          <a:endParaRPr lang="es-ES" dirty="0">
            <a:latin typeface="Century Gothic" pitchFamily="34" charset="0"/>
          </a:endParaRPr>
        </a:p>
      </dgm:t>
    </dgm:pt>
    <dgm:pt modelId="{5F020DCF-AF45-44C1-8B90-1FD6FEB46728}" type="parTrans" cxnId="{1BBFF420-B3B1-44F0-B20D-E1D8D213A9B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D897CE3-6EBE-46C0-B005-7F17A2903C39}" type="sibTrans" cxnId="{1BBFF420-B3B1-44F0-B20D-E1D8D213A9B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7F827F7-3455-4D7F-84B4-A53C5AB43E6C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El funcionario o servidor público que </a:t>
          </a:r>
          <a:r>
            <a:rPr lang="es-PE" b="1" u="sng" dirty="0" smtClean="0">
              <a:latin typeface="Century Gothic" pitchFamily="34" charset="0"/>
            </a:rPr>
            <a:t>acepte o reciba, solicita, directa o indirectamente </a:t>
          </a:r>
          <a:r>
            <a:rPr lang="es-PE" b="1" dirty="0" smtClean="0">
              <a:latin typeface="Century Gothic" pitchFamily="34" charset="0"/>
            </a:rPr>
            <a:t>donativo, promesa o cualquier otra ventaja o beneficio indebido </a:t>
          </a:r>
          <a:r>
            <a:rPr lang="es-PE" b="1" u="sng" dirty="0" smtClean="0">
              <a:latin typeface="Century Gothic" pitchFamily="34" charset="0"/>
            </a:rPr>
            <a:t>para realizar un acto propio de su cargo </a:t>
          </a:r>
          <a:r>
            <a:rPr lang="es-PE" b="1" dirty="0" smtClean="0">
              <a:latin typeface="Century Gothic" pitchFamily="34" charset="0"/>
            </a:rPr>
            <a:t>o empleo, sin faltar a su obligación, o como consecuencia del ya realizado…</a:t>
          </a:r>
          <a:endParaRPr lang="es-ES" b="1" dirty="0">
            <a:latin typeface="Century Gothic" pitchFamily="34" charset="0"/>
          </a:endParaRPr>
        </a:p>
      </dgm:t>
    </dgm:pt>
    <dgm:pt modelId="{1135C5AF-BC0A-4B55-94BE-3E752A52F1E3}" type="parTrans" cxnId="{B2A0CB34-9556-48D6-9EDB-31D8E223260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10E5F70-0EA3-43D1-83A5-89F8F8E3FD8B}" type="sibTrans" cxnId="{B2A0CB34-9556-48D6-9EDB-31D8E223260E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E02B6AE-FCF3-4866-A8D5-320B6222B3BB}" type="pres">
      <dgm:prSet presAssocID="{2B803614-9304-4DFE-98FE-E4850CD846C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D841662-22ED-4FEC-A0C5-E801CA1FE4C3}" type="pres">
      <dgm:prSet presAssocID="{F3FCF14B-4157-47CC-A511-4DBABCB55E48}" presName="parentLin" presStyleCnt="0"/>
      <dgm:spPr/>
      <dgm:t>
        <a:bodyPr/>
        <a:lstStyle/>
        <a:p>
          <a:endParaRPr lang="es-ES"/>
        </a:p>
      </dgm:t>
    </dgm:pt>
    <dgm:pt modelId="{9058AAAB-DCE9-47AC-95CD-4CD76C4006E0}" type="pres">
      <dgm:prSet presAssocID="{F3FCF14B-4157-47CC-A511-4DBABCB55E48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E0734141-79D2-46BD-8986-C935BDF7534F}" type="pres">
      <dgm:prSet presAssocID="{F3FCF14B-4157-47CC-A511-4DBABCB55E4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6E6CC0-AE4C-4C12-84FB-AC6ADAE19310}" type="pres">
      <dgm:prSet presAssocID="{F3FCF14B-4157-47CC-A511-4DBABCB55E48}" presName="negativeSpace" presStyleCnt="0"/>
      <dgm:spPr/>
      <dgm:t>
        <a:bodyPr/>
        <a:lstStyle/>
        <a:p>
          <a:endParaRPr lang="es-ES"/>
        </a:p>
      </dgm:t>
    </dgm:pt>
    <dgm:pt modelId="{416BDFEF-C389-4E28-8CCF-54E672ACDB63}" type="pres">
      <dgm:prSet presAssocID="{F3FCF14B-4157-47CC-A511-4DBABCB55E48}" presName="childText" presStyleLbl="conFgAcc1" presStyleIdx="0" presStyleCnt="1" custScaleX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0F0C10-565C-4D66-8F42-BA623097FAD3}" type="presOf" srcId="{07F827F7-3455-4D7F-84B4-A53C5AB43E6C}" destId="{416BDFEF-C389-4E28-8CCF-54E672ACDB63}" srcOrd="0" destOrd="0" presId="urn:microsoft.com/office/officeart/2005/8/layout/list1"/>
    <dgm:cxn modelId="{7C65924D-B2A5-43DC-87F5-A242AE5B5C7B}" type="presOf" srcId="{2B803614-9304-4DFE-98FE-E4850CD846CC}" destId="{AE02B6AE-FCF3-4866-A8D5-320B6222B3BB}" srcOrd="0" destOrd="0" presId="urn:microsoft.com/office/officeart/2005/8/layout/list1"/>
    <dgm:cxn modelId="{4A0005E6-B3C8-4E02-BEFA-66700D9213FB}" type="presOf" srcId="{F3FCF14B-4157-47CC-A511-4DBABCB55E48}" destId="{E0734141-79D2-46BD-8986-C935BDF7534F}" srcOrd="1" destOrd="0" presId="urn:microsoft.com/office/officeart/2005/8/layout/list1"/>
    <dgm:cxn modelId="{1BBFF420-B3B1-44F0-B20D-E1D8D213A9BB}" srcId="{2B803614-9304-4DFE-98FE-E4850CD846CC}" destId="{F3FCF14B-4157-47CC-A511-4DBABCB55E48}" srcOrd="0" destOrd="0" parTransId="{5F020DCF-AF45-44C1-8B90-1FD6FEB46728}" sibTransId="{0D897CE3-6EBE-46C0-B005-7F17A2903C39}"/>
    <dgm:cxn modelId="{69D0D5AA-52B3-4827-8686-AFB1E781B9C7}" type="presOf" srcId="{F3FCF14B-4157-47CC-A511-4DBABCB55E48}" destId="{9058AAAB-DCE9-47AC-95CD-4CD76C4006E0}" srcOrd="0" destOrd="0" presId="urn:microsoft.com/office/officeart/2005/8/layout/list1"/>
    <dgm:cxn modelId="{B2A0CB34-9556-48D6-9EDB-31D8E223260E}" srcId="{F3FCF14B-4157-47CC-A511-4DBABCB55E48}" destId="{07F827F7-3455-4D7F-84B4-A53C5AB43E6C}" srcOrd="0" destOrd="0" parTransId="{1135C5AF-BC0A-4B55-94BE-3E752A52F1E3}" sibTransId="{610E5F70-0EA3-43D1-83A5-89F8F8E3FD8B}"/>
    <dgm:cxn modelId="{B00E5F81-2749-4E93-A7C9-8799E0B118DE}" type="presParOf" srcId="{AE02B6AE-FCF3-4866-A8D5-320B6222B3BB}" destId="{3D841662-22ED-4FEC-A0C5-E801CA1FE4C3}" srcOrd="0" destOrd="0" presId="urn:microsoft.com/office/officeart/2005/8/layout/list1"/>
    <dgm:cxn modelId="{F752AA5D-6FBF-4085-AB77-BFAE5F6305C9}" type="presParOf" srcId="{3D841662-22ED-4FEC-A0C5-E801CA1FE4C3}" destId="{9058AAAB-DCE9-47AC-95CD-4CD76C4006E0}" srcOrd="0" destOrd="0" presId="urn:microsoft.com/office/officeart/2005/8/layout/list1"/>
    <dgm:cxn modelId="{6B0A7C33-9908-44C0-97C4-C58CA1273C57}" type="presParOf" srcId="{3D841662-22ED-4FEC-A0C5-E801CA1FE4C3}" destId="{E0734141-79D2-46BD-8986-C935BDF7534F}" srcOrd="1" destOrd="0" presId="urn:microsoft.com/office/officeart/2005/8/layout/list1"/>
    <dgm:cxn modelId="{AEE032EE-9BA6-4831-A41B-3311F8C3E908}" type="presParOf" srcId="{AE02B6AE-FCF3-4866-A8D5-320B6222B3BB}" destId="{CA6E6CC0-AE4C-4C12-84FB-AC6ADAE19310}" srcOrd="1" destOrd="0" presId="urn:microsoft.com/office/officeart/2005/8/layout/list1"/>
    <dgm:cxn modelId="{F500FAAA-E597-4509-824E-111769F1B6B0}" type="presParOf" srcId="{AE02B6AE-FCF3-4866-A8D5-320B6222B3BB}" destId="{416BDFEF-C389-4E28-8CCF-54E672ACDB6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0D2F934B-4256-4BAF-823E-DFCBBCD9F0BF}" type="doc">
      <dgm:prSet loTypeId="urn:microsoft.com/office/officeart/2005/8/layout/vList4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96670B65-3D40-4F91-AFE7-11D089FD2D38}">
      <dgm:prSet/>
      <dgm:spPr/>
      <dgm:t>
        <a:bodyPr/>
        <a:lstStyle/>
        <a:p>
          <a:pPr algn="just" rtl="0"/>
          <a:r>
            <a:rPr lang="es-ES" b="1" dirty="0" smtClean="0">
              <a:latin typeface="Century Gothic" pitchFamily="34" charset="0"/>
            </a:rPr>
            <a:t>NEGOCIACIÓN INCOMPATIBLE O APROVECHAMIENTO INDEBIDO DE CARGO Artículo 399° </a:t>
          </a:r>
          <a:endParaRPr lang="es-ES" dirty="0">
            <a:latin typeface="Century Gothic" pitchFamily="34" charset="0"/>
          </a:endParaRPr>
        </a:p>
      </dgm:t>
    </dgm:pt>
    <dgm:pt modelId="{F3B8B505-2194-4B67-9F31-87AA1CF1A64C}" type="parTrans" cxnId="{9952BD28-7F11-4279-B6DA-33F993EB3DD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EF8C488F-31D2-4CE5-BCAD-492FF3705713}" type="sibTrans" cxnId="{9952BD28-7F11-4279-B6DA-33F993EB3DD2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3EB5089-2A31-4D34-8E86-AE164816E3E4}">
      <dgm:prSet/>
      <dgm:spPr/>
      <dgm:t>
        <a:bodyPr/>
        <a:lstStyle/>
        <a:p>
          <a:pPr algn="just" rtl="0"/>
          <a:r>
            <a:rPr lang="es-ES" b="1" dirty="0" smtClean="0">
              <a:latin typeface="Century Gothic" pitchFamily="34" charset="0"/>
            </a:rPr>
            <a:t>“El funcionario o servidor público que indebidamente en forma directa o indirecta o por actos simulados se interesa, en provecho propio o de tercero, por cualquier contrato u operación que interviene por razón de su cargo</a:t>
          </a:r>
          <a:r>
            <a:rPr lang="es-PE" b="1" dirty="0" smtClean="0">
              <a:latin typeface="Century Gothic" pitchFamily="34" charset="0"/>
            </a:rPr>
            <a:t>…</a:t>
          </a:r>
          <a:endParaRPr lang="es-ES" b="1" dirty="0">
            <a:latin typeface="Century Gothic" pitchFamily="34" charset="0"/>
          </a:endParaRPr>
        </a:p>
      </dgm:t>
    </dgm:pt>
    <dgm:pt modelId="{CA8F913B-FF8E-4877-8BA8-E422F5A55CFF}" type="parTrans" cxnId="{2E4EADD6-B3C5-4061-B407-66E1CAAE08B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1D4DFE3-F47B-40F3-AD45-6D94ECB7438B}" type="sibTrans" cxnId="{2E4EADD6-B3C5-4061-B407-66E1CAAE08B6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EAFEC99-770F-4C0C-AF86-740B092F6A5E}" type="pres">
      <dgm:prSet presAssocID="{0D2F934B-4256-4BAF-823E-DFCBBCD9F0B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774A0C2-B515-4119-88D2-66A849EC6F2B}" type="pres">
      <dgm:prSet presAssocID="{96670B65-3D40-4F91-AFE7-11D089FD2D38}" presName="comp" presStyleCnt="0"/>
      <dgm:spPr/>
      <dgm:t>
        <a:bodyPr/>
        <a:lstStyle/>
        <a:p>
          <a:endParaRPr lang="es-ES"/>
        </a:p>
      </dgm:t>
    </dgm:pt>
    <dgm:pt modelId="{5536E2DB-ACE3-498B-9069-A26CFCB778F2}" type="pres">
      <dgm:prSet presAssocID="{96670B65-3D40-4F91-AFE7-11D089FD2D38}" presName="box" presStyleLbl="node1" presStyleIdx="0" presStyleCnt="2" custScaleY="58203"/>
      <dgm:spPr/>
      <dgm:t>
        <a:bodyPr/>
        <a:lstStyle/>
        <a:p>
          <a:endParaRPr lang="es-ES"/>
        </a:p>
      </dgm:t>
    </dgm:pt>
    <dgm:pt modelId="{D0448CE3-E957-421F-BC59-E0DDC03935B1}" type="pres">
      <dgm:prSet presAssocID="{96670B65-3D40-4F91-AFE7-11D089FD2D38}" presName="img" presStyleLbl="fgImgPlace1" presStyleIdx="0" presStyleCnt="2" custScaleX="87798" custScaleY="8393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F402DAC-0C41-48C6-98C4-7BA573CD0516}" type="pres">
      <dgm:prSet presAssocID="{96670B65-3D40-4F91-AFE7-11D089FD2D3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EDD961-ACBC-48CE-94DC-00BFBCD3E7FC}" type="pres">
      <dgm:prSet presAssocID="{EF8C488F-31D2-4CE5-BCAD-492FF3705713}" presName="spacer" presStyleCnt="0"/>
      <dgm:spPr/>
      <dgm:t>
        <a:bodyPr/>
        <a:lstStyle/>
        <a:p>
          <a:endParaRPr lang="es-ES"/>
        </a:p>
      </dgm:t>
    </dgm:pt>
    <dgm:pt modelId="{72C61049-25A6-484A-9B6B-7FDD31C1181D}" type="pres">
      <dgm:prSet presAssocID="{33EB5089-2A31-4D34-8E86-AE164816E3E4}" presName="comp" presStyleCnt="0"/>
      <dgm:spPr/>
      <dgm:t>
        <a:bodyPr/>
        <a:lstStyle/>
        <a:p>
          <a:endParaRPr lang="es-ES"/>
        </a:p>
      </dgm:t>
    </dgm:pt>
    <dgm:pt modelId="{952CBDEE-C42D-410D-8DFB-7BFDC794B5B5}" type="pres">
      <dgm:prSet presAssocID="{33EB5089-2A31-4D34-8E86-AE164816E3E4}" presName="box" presStyleLbl="node1" presStyleIdx="1" presStyleCnt="2"/>
      <dgm:spPr/>
      <dgm:t>
        <a:bodyPr/>
        <a:lstStyle/>
        <a:p>
          <a:endParaRPr lang="es-ES"/>
        </a:p>
      </dgm:t>
    </dgm:pt>
    <dgm:pt modelId="{5818A843-578C-41AE-8A64-F94CFEAB2F2F}" type="pres">
      <dgm:prSet presAssocID="{33EB5089-2A31-4D34-8E86-AE164816E3E4}" presName="img" presStyleLbl="fgImgPlace1" presStyleIdx="1" presStyleCnt="2" custScaleX="117232" custScaleY="98188" custLinFactNeighborX="-18974" custLinFactNeighborY="-307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E62C07-278A-4C6F-A296-89BE9A5A7841}" type="pres">
      <dgm:prSet presAssocID="{33EB5089-2A31-4D34-8E86-AE164816E3E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52BD28-7F11-4279-B6DA-33F993EB3DD2}" srcId="{0D2F934B-4256-4BAF-823E-DFCBBCD9F0BF}" destId="{96670B65-3D40-4F91-AFE7-11D089FD2D38}" srcOrd="0" destOrd="0" parTransId="{F3B8B505-2194-4B67-9F31-87AA1CF1A64C}" sibTransId="{EF8C488F-31D2-4CE5-BCAD-492FF3705713}"/>
    <dgm:cxn modelId="{662DF9E4-305B-499E-AF22-DF1FC465F5F3}" type="presOf" srcId="{33EB5089-2A31-4D34-8E86-AE164816E3E4}" destId="{CEE62C07-278A-4C6F-A296-89BE9A5A7841}" srcOrd="1" destOrd="0" presId="urn:microsoft.com/office/officeart/2005/8/layout/vList4"/>
    <dgm:cxn modelId="{CAC6403D-5316-4080-9440-8329490B9784}" type="presOf" srcId="{33EB5089-2A31-4D34-8E86-AE164816E3E4}" destId="{952CBDEE-C42D-410D-8DFB-7BFDC794B5B5}" srcOrd="0" destOrd="0" presId="urn:microsoft.com/office/officeart/2005/8/layout/vList4"/>
    <dgm:cxn modelId="{59DD25A4-9987-45B1-A442-A22AE5F38BFB}" type="presOf" srcId="{96670B65-3D40-4F91-AFE7-11D089FD2D38}" destId="{5536E2DB-ACE3-498B-9069-A26CFCB778F2}" srcOrd="0" destOrd="0" presId="urn:microsoft.com/office/officeart/2005/8/layout/vList4"/>
    <dgm:cxn modelId="{2E4EADD6-B3C5-4061-B407-66E1CAAE08B6}" srcId="{0D2F934B-4256-4BAF-823E-DFCBBCD9F0BF}" destId="{33EB5089-2A31-4D34-8E86-AE164816E3E4}" srcOrd="1" destOrd="0" parTransId="{CA8F913B-FF8E-4877-8BA8-E422F5A55CFF}" sibTransId="{F1D4DFE3-F47B-40F3-AD45-6D94ECB7438B}"/>
    <dgm:cxn modelId="{0B3F38B7-A292-434C-8AF5-B3FFF955A423}" type="presOf" srcId="{0D2F934B-4256-4BAF-823E-DFCBBCD9F0BF}" destId="{0EAFEC99-770F-4C0C-AF86-740B092F6A5E}" srcOrd="0" destOrd="0" presId="urn:microsoft.com/office/officeart/2005/8/layout/vList4"/>
    <dgm:cxn modelId="{9D3A84D5-DDD0-4A73-972F-0326646B63B3}" type="presOf" srcId="{96670B65-3D40-4F91-AFE7-11D089FD2D38}" destId="{FF402DAC-0C41-48C6-98C4-7BA573CD0516}" srcOrd="1" destOrd="0" presId="urn:microsoft.com/office/officeart/2005/8/layout/vList4"/>
    <dgm:cxn modelId="{8A0168AE-1ED6-404E-A147-7404222EA82D}" type="presParOf" srcId="{0EAFEC99-770F-4C0C-AF86-740B092F6A5E}" destId="{9774A0C2-B515-4119-88D2-66A849EC6F2B}" srcOrd="0" destOrd="0" presId="urn:microsoft.com/office/officeart/2005/8/layout/vList4"/>
    <dgm:cxn modelId="{D72B5907-FF91-466D-A39B-26E642945E5F}" type="presParOf" srcId="{9774A0C2-B515-4119-88D2-66A849EC6F2B}" destId="{5536E2DB-ACE3-498B-9069-A26CFCB778F2}" srcOrd="0" destOrd="0" presId="urn:microsoft.com/office/officeart/2005/8/layout/vList4"/>
    <dgm:cxn modelId="{DFCA0ECA-0F73-40CD-B090-BE28C421A199}" type="presParOf" srcId="{9774A0C2-B515-4119-88D2-66A849EC6F2B}" destId="{D0448CE3-E957-421F-BC59-E0DDC03935B1}" srcOrd="1" destOrd="0" presId="urn:microsoft.com/office/officeart/2005/8/layout/vList4"/>
    <dgm:cxn modelId="{349BE2F1-1665-49A5-B06D-C4768FE6B3F7}" type="presParOf" srcId="{9774A0C2-B515-4119-88D2-66A849EC6F2B}" destId="{FF402DAC-0C41-48C6-98C4-7BA573CD0516}" srcOrd="2" destOrd="0" presId="urn:microsoft.com/office/officeart/2005/8/layout/vList4"/>
    <dgm:cxn modelId="{BD80D18D-103B-415E-9D0C-2B648C8B338C}" type="presParOf" srcId="{0EAFEC99-770F-4C0C-AF86-740B092F6A5E}" destId="{5EEDD961-ACBC-48CE-94DC-00BFBCD3E7FC}" srcOrd="1" destOrd="0" presId="urn:microsoft.com/office/officeart/2005/8/layout/vList4"/>
    <dgm:cxn modelId="{35F46EE9-C98A-4473-AFDD-6786E92E7E28}" type="presParOf" srcId="{0EAFEC99-770F-4C0C-AF86-740B092F6A5E}" destId="{72C61049-25A6-484A-9B6B-7FDD31C1181D}" srcOrd="2" destOrd="0" presId="urn:microsoft.com/office/officeart/2005/8/layout/vList4"/>
    <dgm:cxn modelId="{C8A940A1-6F96-47A1-A905-1F5BF06FAD3F}" type="presParOf" srcId="{72C61049-25A6-484A-9B6B-7FDD31C1181D}" destId="{952CBDEE-C42D-410D-8DFB-7BFDC794B5B5}" srcOrd="0" destOrd="0" presId="urn:microsoft.com/office/officeart/2005/8/layout/vList4"/>
    <dgm:cxn modelId="{A7CA24FC-CEA3-4442-A187-62065A5947F6}" type="presParOf" srcId="{72C61049-25A6-484A-9B6B-7FDD31C1181D}" destId="{5818A843-578C-41AE-8A64-F94CFEAB2F2F}" srcOrd="1" destOrd="0" presId="urn:microsoft.com/office/officeart/2005/8/layout/vList4"/>
    <dgm:cxn modelId="{3101052F-89A3-4346-80B6-8014E5A916C7}" type="presParOf" srcId="{72C61049-25A6-484A-9B6B-7FDD31C1181D}" destId="{CEE62C07-278A-4C6F-A296-89BE9A5A784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CD2ED1-CDDA-4E65-92B0-7DA72AC8F3D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93EB9F-3A8F-4235-95E6-FDAB72E15E46}">
      <dgm:prSet/>
      <dgm:spPr/>
      <dgm:t>
        <a:bodyPr/>
        <a:lstStyle/>
        <a:p>
          <a:pPr rtl="0"/>
          <a:r>
            <a:rPr lang="es-ES" b="1" dirty="0" smtClean="0">
              <a:latin typeface="Century Gothic" pitchFamily="34" charset="0"/>
            </a:rPr>
            <a:t>El principio de legalidad y los actos discrecionales en la función pública</a:t>
          </a:r>
          <a:endParaRPr lang="es-ES" dirty="0">
            <a:latin typeface="Century Gothic" pitchFamily="34" charset="0"/>
          </a:endParaRPr>
        </a:p>
      </dgm:t>
    </dgm:pt>
    <dgm:pt modelId="{E13EDF3B-1875-402C-B9D6-4F41FE76C7C9}" type="parTrans" cxnId="{E127D97D-F9FC-4856-AE24-666F64D35AC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3836AB4-CE71-4A20-9198-CD12CF50C64F}" type="sibTrans" cxnId="{E127D97D-F9FC-4856-AE24-666F64D35ACD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03A6CED-BB86-4AEE-8E5F-A26416A9C957}">
      <dgm:prSet/>
      <dgm:spPr/>
      <dgm:t>
        <a:bodyPr/>
        <a:lstStyle/>
        <a:p>
          <a:pPr algn="just"/>
          <a:r>
            <a:rPr lang="es-ES" dirty="0" smtClean="0">
              <a:latin typeface="Century Gothic" pitchFamily="34" charset="0"/>
            </a:rPr>
            <a:t>Los órganos estatales están sometidos al ordenamiento jurídico nacional, lo que limita la discrecionalidad en la actuación y toma de decisiones. </a:t>
          </a:r>
          <a:endParaRPr lang="es-ES" dirty="0">
            <a:latin typeface="Century Gothic" pitchFamily="34" charset="0"/>
          </a:endParaRPr>
        </a:p>
      </dgm:t>
    </dgm:pt>
    <dgm:pt modelId="{684623E2-428F-40F5-AD35-D4F8794A75B2}" type="parTrans" cxnId="{BE63541E-8885-43FC-9FD0-3DBF6537367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937AAF23-CA03-4573-B5D5-6C36B735F10F}" type="sibTrans" cxnId="{BE63541E-8885-43FC-9FD0-3DBF6537367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6AA4033-7E49-4B1C-A514-BEB64D68964B}">
      <dgm:prSet/>
      <dgm:spPr/>
      <dgm:t>
        <a:bodyPr/>
        <a:lstStyle/>
        <a:p>
          <a:pPr algn="just"/>
          <a:r>
            <a:rPr lang="es-ES" dirty="0" smtClean="0">
              <a:latin typeface="Century Gothic" pitchFamily="34" charset="0"/>
            </a:rPr>
            <a:t>La discrecionalidad debe ser ejercida dentro del marco de la ley. </a:t>
          </a:r>
          <a:endParaRPr lang="es-ES" dirty="0">
            <a:latin typeface="Century Gothic" pitchFamily="34" charset="0"/>
          </a:endParaRPr>
        </a:p>
      </dgm:t>
    </dgm:pt>
    <dgm:pt modelId="{6CB65022-9F47-4A80-8D68-755D5AB70272}" type="parTrans" cxnId="{26339801-D4EA-48C3-A6F3-DAC8464DD36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1AA6D3F-85A5-46CD-90F3-5D6282FA2C3D}" type="sibTrans" cxnId="{26339801-D4EA-48C3-A6F3-DAC8464DD360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707A2A9-2FAC-44AD-8638-0E4819D3E5AB}">
      <dgm:prSet/>
      <dgm:spPr/>
      <dgm:t>
        <a:bodyPr/>
        <a:lstStyle/>
        <a:p>
          <a:pPr algn="l"/>
          <a:endParaRPr lang="es-ES">
            <a:latin typeface="Century Gothic" pitchFamily="34" charset="0"/>
          </a:endParaRPr>
        </a:p>
      </dgm:t>
    </dgm:pt>
    <dgm:pt modelId="{20FDAC2D-58AA-44C5-AF54-BA1FA8D1A321}" type="parTrans" cxnId="{16D587FE-7F25-4DE1-8FB7-C6C84A3B104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51C124A-CB8D-4AA7-B9B3-BDBE5A5A45A8}" type="sibTrans" cxnId="{16D587FE-7F25-4DE1-8FB7-C6C84A3B104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7F5D33A4-CA9E-43A8-92E7-C74D3B43F6A2}" type="pres">
      <dgm:prSet presAssocID="{E7CD2ED1-CDDA-4E65-92B0-7DA72AC8F3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9BD7CAD-0227-47EC-B1F8-5AF96F1FC96F}" type="pres">
      <dgm:prSet presAssocID="{5193EB9F-3A8F-4235-95E6-FDAB72E15E46}" presName="composite" presStyleCnt="0"/>
      <dgm:spPr/>
    </dgm:pt>
    <dgm:pt modelId="{62BE7958-666A-4755-B376-3B7B8408FB70}" type="pres">
      <dgm:prSet presAssocID="{5193EB9F-3A8F-4235-95E6-FDAB72E15E4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E331F3-0F89-4F55-BB12-E137EF65060A}" type="pres">
      <dgm:prSet presAssocID="{5193EB9F-3A8F-4235-95E6-FDAB72E15E46}" presName="desTx" presStyleLbl="alignAccFollowNode1" presStyleIdx="0" presStyleCnt="1" custLinFactNeighborY="22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339801-D4EA-48C3-A6F3-DAC8464DD360}" srcId="{5193EB9F-3A8F-4235-95E6-FDAB72E15E46}" destId="{46AA4033-7E49-4B1C-A514-BEB64D68964B}" srcOrd="1" destOrd="0" parTransId="{6CB65022-9F47-4A80-8D68-755D5AB70272}" sibTransId="{01AA6D3F-85A5-46CD-90F3-5D6282FA2C3D}"/>
    <dgm:cxn modelId="{6A21630F-800B-4CFC-83F7-7A6036C7A801}" type="presOf" srcId="{5193EB9F-3A8F-4235-95E6-FDAB72E15E46}" destId="{62BE7958-666A-4755-B376-3B7B8408FB70}" srcOrd="0" destOrd="0" presId="urn:microsoft.com/office/officeart/2005/8/layout/hList1"/>
    <dgm:cxn modelId="{97AE04A6-A8FE-4FEE-9B94-20F4D3172AAA}" type="presOf" srcId="{46AA4033-7E49-4B1C-A514-BEB64D68964B}" destId="{62E331F3-0F89-4F55-BB12-E137EF65060A}" srcOrd="0" destOrd="1" presId="urn:microsoft.com/office/officeart/2005/8/layout/hList1"/>
    <dgm:cxn modelId="{3F12C1DB-9EB3-48C5-9BB8-2DEECC454CDB}" type="presOf" srcId="{E7CD2ED1-CDDA-4E65-92B0-7DA72AC8F3DB}" destId="{7F5D33A4-CA9E-43A8-92E7-C74D3B43F6A2}" srcOrd="0" destOrd="0" presId="urn:microsoft.com/office/officeart/2005/8/layout/hList1"/>
    <dgm:cxn modelId="{16D587FE-7F25-4DE1-8FB7-C6C84A3B1049}" srcId="{5193EB9F-3A8F-4235-95E6-FDAB72E15E46}" destId="{8707A2A9-2FAC-44AD-8638-0E4819D3E5AB}" srcOrd="2" destOrd="0" parTransId="{20FDAC2D-58AA-44C5-AF54-BA1FA8D1A321}" sibTransId="{351C124A-CB8D-4AA7-B9B3-BDBE5A5A45A8}"/>
    <dgm:cxn modelId="{781AA0EA-EBAC-4B67-9AAD-3098A1F27052}" type="presOf" srcId="{8707A2A9-2FAC-44AD-8638-0E4819D3E5AB}" destId="{62E331F3-0F89-4F55-BB12-E137EF65060A}" srcOrd="0" destOrd="2" presId="urn:microsoft.com/office/officeart/2005/8/layout/hList1"/>
    <dgm:cxn modelId="{B38C74BD-95CE-47D5-ABC3-9E6DFDE8D797}" type="presOf" srcId="{F03A6CED-BB86-4AEE-8E5F-A26416A9C957}" destId="{62E331F3-0F89-4F55-BB12-E137EF65060A}" srcOrd="0" destOrd="0" presId="urn:microsoft.com/office/officeart/2005/8/layout/hList1"/>
    <dgm:cxn modelId="{E127D97D-F9FC-4856-AE24-666F64D35ACD}" srcId="{E7CD2ED1-CDDA-4E65-92B0-7DA72AC8F3DB}" destId="{5193EB9F-3A8F-4235-95E6-FDAB72E15E46}" srcOrd="0" destOrd="0" parTransId="{E13EDF3B-1875-402C-B9D6-4F41FE76C7C9}" sibTransId="{83836AB4-CE71-4A20-9198-CD12CF50C64F}"/>
    <dgm:cxn modelId="{BE63541E-8885-43FC-9FD0-3DBF65373670}" srcId="{5193EB9F-3A8F-4235-95E6-FDAB72E15E46}" destId="{F03A6CED-BB86-4AEE-8E5F-A26416A9C957}" srcOrd="0" destOrd="0" parTransId="{684623E2-428F-40F5-AD35-D4F8794A75B2}" sibTransId="{937AAF23-CA03-4573-B5D5-6C36B735F10F}"/>
    <dgm:cxn modelId="{7BA0D226-E579-4606-AE06-CC92267C9C61}" type="presParOf" srcId="{7F5D33A4-CA9E-43A8-92E7-C74D3B43F6A2}" destId="{69BD7CAD-0227-47EC-B1F8-5AF96F1FC96F}" srcOrd="0" destOrd="0" presId="urn:microsoft.com/office/officeart/2005/8/layout/hList1"/>
    <dgm:cxn modelId="{FD8B8511-090D-4C54-9539-59EFAE29952A}" type="presParOf" srcId="{69BD7CAD-0227-47EC-B1F8-5AF96F1FC96F}" destId="{62BE7958-666A-4755-B376-3B7B8408FB70}" srcOrd="0" destOrd="0" presId="urn:microsoft.com/office/officeart/2005/8/layout/hList1"/>
    <dgm:cxn modelId="{0F8CED1D-35E1-4F3D-8E97-C535EB2A7A0C}" type="presParOf" srcId="{69BD7CAD-0227-47EC-B1F8-5AF96F1FC96F}" destId="{62E331F3-0F89-4F55-BB12-E137EF6506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449021B-7A61-4F83-B205-589AB5EFCDDA}" type="doc">
      <dgm:prSet loTypeId="urn:microsoft.com/office/officeart/2005/8/layout/bList2" loCatId="list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1ACD72B7-3269-4795-8D21-79B818E0926E}">
      <dgm:prSet custT="1"/>
      <dgm:spPr/>
      <dgm:t>
        <a:bodyPr/>
        <a:lstStyle/>
        <a:p>
          <a:pPr algn="just" rtl="0"/>
          <a:r>
            <a:rPr lang="es-PE" sz="2400" b="1" dirty="0" smtClean="0">
              <a:latin typeface="Century Gothic" pitchFamily="34" charset="0"/>
            </a:rPr>
            <a:t>Artículo 427°</a:t>
          </a:r>
        </a:p>
        <a:p>
          <a:pPr algn="just" rtl="0"/>
          <a:r>
            <a:rPr lang="es-PE" sz="2400" b="1" dirty="0" smtClean="0">
              <a:latin typeface="Century Gothic" pitchFamily="34" charset="0"/>
            </a:rPr>
            <a:t>Falsificación de documentos</a:t>
          </a:r>
          <a:endParaRPr lang="es-ES" sz="2400" b="1" dirty="0">
            <a:latin typeface="Century Gothic" pitchFamily="34" charset="0"/>
          </a:endParaRPr>
        </a:p>
      </dgm:t>
    </dgm:pt>
    <dgm:pt modelId="{077B54FF-54AC-44C1-A4EA-F556632C38BD}" type="parTrans" cxnId="{BD67E6E6-AF84-41A3-A36D-4B3C18CE5408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DE42045-3452-48F1-A07A-A68001E85EB4}" type="sibTrans" cxnId="{BD67E6E6-AF84-41A3-A36D-4B3C18CE5408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AAEAD05F-ECAB-4111-A0DE-59B29E18C6FE}">
      <dgm:prSet custT="1"/>
      <dgm:spPr/>
      <dgm:t>
        <a:bodyPr/>
        <a:lstStyle/>
        <a:p>
          <a:pPr algn="just" rtl="0"/>
          <a:r>
            <a:rPr lang="es-PE" sz="2400" b="1" dirty="0" smtClean="0">
              <a:latin typeface="Century Gothic" pitchFamily="34" charset="0"/>
            </a:rPr>
            <a:t>Artículo428° </a:t>
          </a:r>
        </a:p>
        <a:p>
          <a:pPr algn="just" rtl="0"/>
          <a:r>
            <a:rPr lang="es-PE" sz="2400" b="1" dirty="0" smtClean="0">
              <a:latin typeface="Century Gothic" pitchFamily="34" charset="0"/>
            </a:rPr>
            <a:t>Falsedad ideológica </a:t>
          </a:r>
          <a:endParaRPr lang="es-ES" sz="2400" b="1" dirty="0">
            <a:latin typeface="Century Gothic" pitchFamily="34" charset="0"/>
          </a:endParaRPr>
        </a:p>
      </dgm:t>
    </dgm:pt>
    <dgm:pt modelId="{DC573C48-5FC3-4C32-89A2-1279E81F8CDA}" type="parTrans" cxnId="{B0CAB78D-3C15-4FCE-BCC9-1B389FCF85C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1B99DB2-BB12-4759-B2B8-F6B86B495EDD}" type="sibTrans" cxnId="{B0CAB78D-3C15-4FCE-BCC9-1B389FCF85C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F4B71CAE-4F7B-48AD-9CE6-ADDB067EC70F}">
      <dgm:prSet custT="1"/>
      <dgm:spPr/>
      <dgm:t>
        <a:bodyPr/>
        <a:lstStyle/>
        <a:p>
          <a:pPr algn="just" rtl="0"/>
          <a:endParaRPr lang="es-ES" sz="1700" dirty="0">
            <a:latin typeface="Century Gothic" pitchFamily="34" charset="0"/>
          </a:endParaRPr>
        </a:p>
      </dgm:t>
    </dgm:pt>
    <dgm:pt modelId="{1CE4922D-E806-459F-8514-9BA674C93DFF}" type="sibTrans" cxnId="{F7FFE981-BFD1-4E94-A36B-A186BA46374A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9ACC57A-CFA7-4D92-8D2E-5873CECE2E7C}" type="parTrans" cxnId="{F7FFE981-BFD1-4E94-A36B-A186BA46374A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37F9798D-A3AB-47C4-9D25-8C74994D4D14}" type="pres">
      <dgm:prSet presAssocID="{3449021B-7A61-4F83-B205-589AB5EFCDDA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8DB34F-EAF5-44FB-91D7-40D6AF2184A1}" type="pres">
      <dgm:prSet presAssocID="{F4B71CAE-4F7B-48AD-9CE6-ADDB067EC70F}" presName="compNode" presStyleCnt="0"/>
      <dgm:spPr/>
      <dgm:t>
        <a:bodyPr/>
        <a:lstStyle/>
        <a:p>
          <a:endParaRPr lang="es-ES"/>
        </a:p>
      </dgm:t>
    </dgm:pt>
    <dgm:pt modelId="{4D7E6745-1DC0-4EAD-A2DE-3AA7951DD4F2}" type="pres">
      <dgm:prSet presAssocID="{F4B71CAE-4F7B-48AD-9CE6-ADDB067EC70F}" presName="childRect" presStyleLbl="bgAcc1" presStyleIdx="0" presStyleCnt="3" custScaleX="137074" custScaleY="23037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4E2D98-4D6C-4484-9526-698291BBA777}" type="pres">
      <dgm:prSet presAssocID="{F4B71CAE-4F7B-48AD-9CE6-ADDB067EC70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4FA89F-5948-415C-A882-B03B3DB4856F}" type="pres">
      <dgm:prSet presAssocID="{F4B71CAE-4F7B-48AD-9CE6-ADDB067EC70F}" presName="parentRect" presStyleLbl="alignNode1" presStyleIdx="0" presStyleCnt="3" custScaleX="51017" custScaleY="11288" custLinFactY="100000" custLinFactNeighborX="77853" custLinFactNeighborY="129478"/>
      <dgm:spPr/>
      <dgm:t>
        <a:bodyPr/>
        <a:lstStyle/>
        <a:p>
          <a:endParaRPr lang="es-ES"/>
        </a:p>
      </dgm:t>
    </dgm:pt>
    <dgm:pt modelId="{91289AD4-D7FD-4B9B-BCE8-304E1DE64F0B}" type="pres">
      <dgm:prSet presAssocID="{F4B71CAE-4F7B-48AD-9CE6-ADDB067EC70F}" presName="adorn" presStyleLbl="fgAccFollowNode1" presStyleIdx="0" presStyleCnt="3" custLinFactY="33796" custLinFactNeighborX="32807" custLinFactNeighborY="100000"/>
      <dgm:spPr/>
      <dgm:t>
        <a:bodyPr/>
        <a:lstStyle/>
        <a:p>
          <a:endParaRPr lang="es-ES"/>
        </a:p>
      </dgm:t>
    </dgm:pt>
    <dgm:pt modelId="{493D0C05-B412-40DB-8EBB-9EE2AD190481}" type="pres">
      <dgm:prSet presAssocID="{1CE4922D-E806-459F-8514-9BA674C93DFF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52ACF17-2863-4C2B-9F76-898E4180CE78}" type="pres">
      <dgm:prSet presAssocID="{1ACD72B7-3269-4795-8D21-79B818E0926E}" presName="compNode" presStyleCnt="0"/>
      <dgm:spPr/>
      <dgm:t>
        <a:bodyPr/>
        <a:lstStyle/>
        <a:p>
          <a:endParaRPr lang="es-ES"/>
        </a:p>
      </dgm:t>
    </dgm:pt>
    <dgm:pt modelId="{26896A86-DA78-4A92-8DEF-41113966126C}" type="pres">
      <dgm:prSet presAssocID="{1ACD72B7-3269-4795-8D21-79B818E0926E}" presName="childRect" presStyleLbl="bgAcc1" presStyleIdx="1" presStyleCnt="3" custScaleY="138577" custLinFactY="57341" custLinFactNeighborX="474" custLinFactNeighborY="100000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B904207-F7C0-498E-8515-52A169BE51CC}" type="pres">
      <dgm:prSet presAssocID="{1ACD72B7-3269-4795-8D21-79B818E0926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74F22F-AFC7-4B40-B68B-43AC82A97A34}" type="pres">
      <dgm:prSet presAssocID="{1ACD72B7-3269-4795-8D21-79B818E0926E}" presName="parentRect" presStyleLbl="alignNode1" presStyleIdx="1" presStyleCnt="3" custScaleY="163371" custLinFactY="-100000" custLinFactNeighborX="5225" custLinFactNeighborY="-158129"/>
      <dgm:spPr/>
      <dgm:t>
        <a:bodyPr/>
        <a:lstStyle/>
        <a:p>
          <a:endParaRPr lang="es-ES"/>
        </a:p>
      </dgm:t>
    </dgm:pt>
    <dgm:pt modelId="{6BE9582E-D533-42E7-9F6D-75D9262DE298}" type="pres">
      <dgm:prSet presAssocID="{1ACD72B7-3269-4795-8D21-79B818E0926E}" presName="adorn" presStyleLbl="fgAccFollowNode1" presStyleIdx="1" presStyleCnt="3"/>
      <dgm:spPr/>
      <dgm:t>
        <a:bodyPr/>
        <a:lstStyle/>
        <a:p>
          <a:endParaRPr lang="es-ES"/>
        </a:p>
      </dgm:t>
    </dgm:pt>
    <dgm:pt modelId="{49C09851-43FB-4F1E-B6BC-D8C5582F529A}" type="pres">
      <dgm:prSet presAssocID="{6DE42045-3452-48F1-A07A-A68001E85EB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DEED51E-C8F1-40B6-99E2-8D006576DACE}" type="pres">
      <dgm:prSet presAssocID="{AAEAD05F-ECAB-4111-A0DE-59B29E18C6FE}" presName="compNode" presStyleCnt="0"/>
      <dgm:spPr/>
      <dgm:t>
        <a:bodyPr/>
        <a:lstStyle/>
        <a:p>
          <a:endParaRPr lang="es-ES"/>
        </a:p>
      </dgm:t>
    </dgm:pt>
    <dgm:pt modelId="{60F11441-FD73-4E99-858F-63CA91456820}" type="pres">
      <dgm:prSet presAssocID="{AAEAD05F-ECAB-4111-A0DE-59B29E18C6FE}" presName="childRect" presStyleLbl="bgAcc1" presStyleIdx="2" presStyleCnt="3" custScaleY="131895" custLinFactNeighborX="-8305" custLinFactNeighborY="8910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2BDEDE2-1EAF-4D57-955C-52D4452D38A4}" type="pres">
      <dgm:prSet presAssocID="{AAEAD05F-ECAB-4111-A0DE-59B29E18C6F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E9EF27-668E-4D2A-ADF1-A6987D091B3C}" type="pres">
      <dgm:prSet presAssocID="{AAEAD05F-ECAB-4111-A0DE-59B29E18C6FE}" presName="parentRect" presStyleLbl="alignNode1" presStyleIdx="2" presStyleCnt="3" custScaleX="119746" custScaleY="151667" custLinFactY="-100000" custLinFactNeighborX="-2410" custLinFactNeighborY="-157715"/>
      <dgm:spPr/>
      <dgm:t>
        <a:bodyPr/>
        <a:lstStyle/>
        <a:p>
          <a:endParaRPr lang="es-ES"/>
        </a:p>
      </dgm:t>
    </dgm:pt>
    <dgm:pt modelId="{2F8A94EF-48BB-4B87-A8A1-795286757B9B}" type="pres">
      <dgm:prSet presAssocID="{AAEAD05F-ECAB-4111-A0DE-59B29E18C6FE}" presName="adorn" presStyleLbl="fgAccFollowNode1" presStyleIdx="2" presStyleCnt="3"/>
      <dgm:spPr/>
      <dgm:t>
        <a:bodyPr/>
        <a:lstStyle/>
        <a:p>
          <a:endParaRPr lang="es-ES"/>
        </a:p>
      </dgm:t>
    </dgm:pt>
  </dgm:ptLst>
  <dgm:cxnLst>
    <dgm:cxn modelId="{BD67E6E6-AF84-41A3-A36D-4B3C18CE5408}" srcId="{3449021B-7A61-4F83-B205-589AB5EFCDDA}" destId="{1ACD72B7-3269-4795-8D21-79B818E0926E}" srcOrd="1" destOrd="0" parTransId="{077B54FF-54AC-44C1-A4EA-F556632C38BD}" sibTransId="{6DE42045-3452-48F1-A07A-A68001E85EB4}"/>
    <dgm:cxn modelId="{615726A8-AA74-4A89-B79A-6D17E1DE4966}" type="presOf" srcId="{F4B71CAE-4F7B-48AD-9CE6-ADDB067EC70F}" destId="{B34FA89F-5948-415C-A882-B03B3DB4856F}" srcOrd="1" destOrd="0" presId="urn:microsoft.com/office/officeart/2005/8/layout/bList2"/>
    <dgm:cxn modelId="{1788C2A9-FED5-4A37-BC4C-BCBFB00D1FA2}" type="presOf" srcId="{AAEAD05F-ECAB-4111-A0DE-59B29E18C6FE}" destId="{1BE9EF27-668E-4D2A-ADF1-A6987D091B3C}" srcOrd="1" destOrd="0" presId="urn:microsoft.com/office/officeart/2005/8/layout/bList2"/>
    <dgm:cxn modelId="{65E5FD6F-B6FD-4CDC-A6AE-AE928F30F4CC}" type="presOf" srcId="{3449021B-7A61-4F83-B205-589AB5EFCDDA}" destId="{37F9798D-A3AB-47C4-9D25-8C74994D4D14}" srcOrd="0" destOrd="0" presId="urn:microsoft.com/office/officeart/2005/8/layout/bList2"/>
    <dgm:cxn modelId="{7D225870-4261-465A-B6D4-6D18214E90E4}" type="presOf" srcId="{F4B71CAE-4F7B-48AD-9CE6-ADDB067EC70F}" destId="{954E2D98-4D6C-4484-9526-698291BBA777}" srcOrd="0" destOrd="0" presId="urn:microsoft.com/office/officeart/2005/8/layout/bList2"/>
    <dgm:cxn modelId="{DC5C67F3-ED56-48AC-B100-9ACDCA8856FF}" type="presOf" srcId="{AAEAD05F-ECAB-4111-A0DE-59B29E18C6FE}" destId="{02BDEDE2-1EAF-4D57-955C-52D4452D38A4}" srcOrd="0" destOrd="0" presId="urn:microsoft.com/office/officeart/2005/8/layout/bList2"/>
    <dgm:cxn modelId="{4AAB9C9B-6C0B-4186-96CA-F5D6E9F14664}" type="presOf" srcId="{6DE42045-3452-48F1-A07A-A68001E85EB4}" destId="{49C09851-43FB-4F1E-B6BC-D8C5582F529A}" srcOrd="0" destOrd="0" presId="urn:microsoft.com/office/officeart/2005/8/layout/bList2"/>
    <dgm:cxn modelId="{7ABB0A0C-98E0-42A2-B3AB-9539433BF359}" type="presOf" srcId="{1CE4922D-E806-459F-8514-9BA674C93DFF}" destId="{493D0C05-B412-40DB-8EBB-9EE2AD190481}" srcOrd="0" destOrd="0" presId="urn:microsoft.com/office/officeart/2005/8/layout/bList2"/>
    <dgm:cxn modelId="{35126796-6459-4A9F-A99C-B2D6BB6DF2AE}" type="presOf" srcId="{1ACD72B7-3269-4795-8D21-79B818E0926E}" destId="{F574F22F-AFC7-4B40-B68B-43AC82A97A34}" srcOrd="1" destOrd="0" presId="urn:microsoft.com/office/officeart/2005/8/layout/bList2"/>
    <dgm:cxn modelId="{B0CAB78D-3C15-4FCE-BCC9-1B389FCF85C9}" srcId="{3449021B-7A61-4F83-B205-589AB5EFCDDA}" destId="{AAEAD05F-ECAB-4111-A0DE-59B29E18C6FE}" srcOrd="2" destOrd="0" parTransId="{DC573C48-5FC3-4C32-89A2-1279E81F8CDA}" sibTransId="{F1B99DB2-BB12-4759-B2B8-F6B86B495EDD}"/>
    <dgm:cxn modelId="{F7FFE981-BFD1-4E94-A36B-A186BA46374A}" srcId="{3449021B-7A61-4F83-B205-589AB5EFCDDA}" destId="{F4B71CAE-4F7B-48AD-9CE6-ADDB067EC70F}" srcOrd="0" destOrd="0" parTransId="{B9ACC57A-CFA7-4D92-8D2E-5873CECE2E7C}" sibTransId="{1CE4922D-E806-459F-8514-9BA674C93DFF}"/>
    <dgm:cxn modelId="{28E23627-E4DB-4801-9738-8F5FD55B7BC2}" type="presOf" srcId="{1ACD72B7-3269-4795-8D21-79B818E0926E}" destId="{1B904207-F7C0-498E-8515-52A169BE51CC}" srcOrd="0" destOrd="0" presId="urn:microsoft.com/office/officeart/2005/8/layout/bList2"/>
    <dgm:cxn modelId="{74DADF74-3317-445C-ABE1-8E94FD5CBCCC}" type="presParOf" srcId="{37F9798D-A3AB-47C4-9D25-8C74994D4D14}" destId="{9A8DB34F-EAF5-44FB-91D7-40D6AF2184A1}" srcOrd="0" destOrd="0" presId="urn:microsoft.com/office/officeart/2005/8/layout/bList2"/>
    <dgm:cxn modelId="{497D0A90-2ACC-43DB-ABAF-193A01BF2BE7}" type="presParOf" srcId="{9A8DB34F-EAF5-44FB-91D7-40D6AF2184A1}" destId="{4D7E6745-1DC0-4EAD-A2DE-3AA7951DD4F2}" srcOrd="0" destOrd="0" presId="urn:microsoft.com/office/officeart/2005/8/layout/bList2"/>
    <dgm:cxn modelId="{765A12A6-F9AC-4A23-AF42-6ED6F0493319}" type="presParOf" srcId="{9A8DB34F-EAF5-44FB-91D7-40D6AF2184A1}" destId="{954E2D98-4D6C-4484-9526-698291BBA777}" srcOrd="1" destOrd="0" presId="urn:microsoft.com/office/officeart/2005/8/layout/bList2"/>
    <dgm:cxn modelId="{826EA0BD-650D-4FCA-B2EC-29738207381F}" type="presParOf" srcId="{9A8DB34F-EAF5-44FB-91D7-40D6AF2184A1}" destId="{B34FA89F-5948-415C-A882-B03B3DB4856F}" srcOrd="2" destOrd="0" presId="urn:microsoft.com/office/officeart/2005/8/layout/bList2"/>
    <dgm:cxn modelId="{D3DCE7C8-5D27-4CA0-899A-ED5CFD57392C}" type="presParOf" srcId="{9A8DB34F-EAF5-44FB-91D7-40D6AF2184A1}" destId="{91289AD4-D7FD-4B9B-BCE8-304E1DE64F0B}" srcOrd="3" destOrd="0" presId="urn:microsoft.com/office/officeart/2005/8/layout/bList2"/>
    <dgm:cxn modelId="{9F15A403-5CF8-4C9B-A6EF-876197452414}" type="presParOf" srcId="{37F9798D-A3AB-47C4-9D25-8C74994D4D14}" destId="{493D0C05-B412-40DB-8EBB-9EE2AD190481}" srcOrd="1" destOrd="0" presId="urn:microsoft.com/office/officeart/2005/8/layout/bList2"/>
    <dgm:cxn modelId="{7AFE1B18-BCC6-4C17-B07F-5E75E9DD0221}" type="presParOf" srcId="{37F9798D-A3AB-47C4-9D25-8C74994D4D14}" destId="{752ACF17-2863-4C2B-9F76-898E4180CE78}" srcOrd="2" destOrd="0" presId="urn:microsoft.com/office/officeart/2005/8/layout/bList2"/>
    <dgm:cxn modelId="{22EF7DED-A74E-4608-A1EB-823073F70BBB}" type="presParOf" srcId="{752ACF17-2863-4C2B-9F76-898E4180CE78}" destId="{26896A86-DA78-4A92-8DEF-41113966126C}" srcOrd="0" destOrd="0" presId="urn:microsoft.com/office/officeart/2005/8/layout/bList2"/>
    <dgm:cxn modelId="{D99C3184-7B36-482D-9D2D-68985A51D150}" type="presParOf" srcId="{752ACF17-2863-4C2B-9F76-898E4180CE78}" destId="{1B904207-F7C0-498E-8515-52A169BE51CC}" srcOrd="1" destOrd="0" presId="urn:microsoft.com/office/officeart/2005/8/layout/bList2"/>
    <dgm:cxn modelId="{30B9D0C5-B817-45F0-A3DB-A28745702DE0}" type="presParOf" srcId="{752ACF17-2863-4C2B-9F76-898E4180CE78}" destId="{F574F22F-AFC7-4B40-B68B-43AC82A97A34}" srcOrd="2" destOrd="0" presId="urn:microsoft.com/office/officeart/2005/8/layout/bList2"/>
    <dgm:cxn modelId="{6504588C-DE2E-41B5-9341-4E555C3775D1}" type="presParOf" srcId="{752ACF17-2863-4C2B-9F76-898E4180CE78}" destId="{6BE9582E-D533-42E7-9F6D-75D9262DE298}" srcOrd="3" destOrd="0" presId="urn:microsoft.com/office/officeart/2005/8/layout/bList2"/>
    <dgm:cxn modelId="{E51A3AA0-F31C-4FFC-9427-AF05F637897F}" type="presParOf" srcId="{37F9798D-A3AB-47C4-9D25-8C74994D4D14}" destId="{49C09851-43FB-4F1E-B6BC-D8C5582F529A}" srcOrd="3" destOrd="0" presId="urn:microsoft.com/office/officeart/2005/8/layout/bList2"/>
    <dgm:cxn modelId="{432566D4-510C-4074-848C-CECA24930B80}" type="presParOf" srcId="{37F9798D-A3AB-47C4-9D25-8C74994D4D14}" destId="{6DEED51E-C8F1-40B6-99E2-8D006576DACE}" srcOrd="4" destOrd="0" presId="urn:microsoft.com/office/officeart/2005/8/layout/bList2"/>
    <dgm:cxn modelId="{6AC80185-7588-4D1E-8997-3D2822D7C55F}" type="presParOf" srcId="{6DEED51E-C8F1-40B6-99E2-8D006576DACE}" destId="{60F11441-FD73-4E99-858F-63CA91456820}" srcOrd="0" destOrd="0" presId="urn:microsoft.com/office/officeart/2005/8/layout/bList2"/>
    <dgm:cxn modelId="{7EECC5BB-0F2A-4A55-89B6-A2977077058A}" type="presParOf" srcId="{6DEED51E-C8F1-40B6-99E2-8D006576DACE}" destId="{02BDEDE2-1EAF-4D57-955C-52D4452D38A4}" srcOrd="1" destOrd="0" presId="urn:microsoft.com/office/officeart/2005/8/layout/bList2"/>
    <dgm:cxn modelId="{1B7BC70F-D38C-4D7C-A52D-D822F02A87E4}" type="presParOf" srcId="{6DEED51E-C8F1-40B6-99E2-8D006576DACE}" destId="{1BE9EF27-668E-4D2A-ADF1-A6987D091B3C}" srcOrd="2" destOrd="0" presId="urn:microsoft.com/office/officeart/2005/8/layout/bList2"/>
    <dgm:cxn modelId="{2BFD4FC0-9832-43E4-ACD1-E3AEA7FC32A0}" type="presParOf" srcId="{6DEED51E-C8F1-40B6-99E2-8D006576DACE}" destId="{2F8A94EF-48BB-4B87-A8A1-795286757B9B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9256E6-3CD7-46FF-9D07-C8B569128D5C}" type="doc">
      <dgm:prSet loTypeId="urn:microsoft.com/office/officeart/2005/8/layout/lProcess3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7C1358B6-38F9-4E4A-A4C1-059EBC37E138}">
      <dgm:prSet/>
      <dgm:spPr/>
      <dgm:t>
        <a:bodyPr/>
        <a:lstStyle/>
        <a:p>
          <a:pPr rtl="0"/>
          <a:r>
            <a:rPr lang="es-PE" b="1" dirty="0" smtClean="0">
              <a:latin typeface="Century Gothic" pitchFamily="34" charset="0"/>
            </a:rPr>
            <a:t>Cada tipo de responsabilidad tiene una naturaleza diferente y protege bienes jurídicos distintos. </a:t>
          </a:r>
          <a:endParaRPr lang="es-ES" b="1" dirty="0">
            <a:latin typeface="Century Gothic" pitchFamily="34" charset="0"/>
          </a:endParaRPr>
        </a:p>
      </dgm:t>
    </dgm:pt>
    <dgm:pt modelId="{17A4DB18-F05A-4C7F-9A92-1D53994D177F}" type="parTrans" cxnId="{20E5123F-16C4-4E41-99AF-74C1D243F8A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57F19A7A-EE7B-4BB8-B4A2-54DD06753E8F}" type="sibTrans" cxnId="{20E5123F-16C4-4E41-99AF-74C1D243F8A9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5398A124-1224-4724-AC90-24CC01D1CC2E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s-PE" sz="1100" b="1" i="0" dirty="0" smtClean="0">
              <a:latin typeface="Century Gothic" pitchFamily="34" charset="0"/>
            </a:rPr>
            <a:t>Ley N° 29622 Artículo 49.- Independencia de responsabilidades </a:t>
          </a:r>
          <a:endParaRPr lang="es-ES" sz="1100" b="1" i="0" dirty="0">
            <a:latin typeface="Century Gothic" pitchFamily="34" charset="0"/>
          </a:endParaRPr>
        </a:p>
      </dgm:t>
    </dgm:pt>
    <dgm:pt modelId="{5858E12D-A192-4AD4-903A-DFAC66DFED73}" type="parTrans" cxnId="{03406722-E149-4119-BC37-89DED9635825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69E4EEEE-2B40-4776-B858-00FF2860DE87}" type="sibTrans" cxnId="{03406722-E149-4119-BC37-89DED9635825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B130B171-E0A9-4BFB-9AED-71EBC4BF4777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s-PE" sz="1100" b="1" i="0" dirty="0" smtClean="0">
              <a:latin typeface="Century Gothic" pitchFamily="34" charset="0"/>
            </a:rPr>
            <a:t>Ley N° 27444, </a:t>
          </a:r>
          <a:r>
            <a:rPr lang="es-ES_tradnl" sz="1100" b="1" i="0" dirty="0" smtClean="0">
              <a:latin typeface="Century Gothic" pitchFamily="34" charset="0"/>
            </a:rPr>
            <a:t>artículo 243 .- Autonomía de responsabilidades</a:t>
          </a:r>
          <a:endParaRPr lang="es-ES" sz="1100" b="1" i="0" dirty="0">
            <a:latin typeface="Century Gothic" pitchFamily="34" charset="0"/>
          </a:endParaRPr>
        </a:p>
      </dgm:t>
    </dgm:pt>
    <dgm:pt modelId="{04BAD368-7D6C-4F8D-8279-CDAFA58ACD67}" type="parTrans" cxnId="{45A48CA0-BF01-4491-A563-F4D8A44D757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90AE2B56-FA6A-401C-BC5F-427099E89493}" type="sibTrans" cxnId="{45A48CA0-BF01-4491-A563-F4D8A44D757F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099829A0-25CD-4929-8121-28B8B6F763D7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rtl="0"/>
          <a:r>
            <a:rPr lang="es-ES_tradnl" b="1" i="0" dirty="0" smtClean="0">
              <a:latin typeface="Century Gothic" pitchFamily="34" charset="0"/>
            </a:rPr>
            <a:t>Sentencias del Tribunal Constitucional </a:t>
          </a:r>
          <a:endParaRPr lang="es-ES" b="1" i="0" dirty="0">
            <a:latin typeface="Century Gothic" pitchFamily="34" charset="0"/>
          </a:endParaRPr>
        </a:p>
      </dgm:t>
    </dgm:pt>
    <dgm:pt modelId="{B0BB5782-D7C0-4A2A-BF52-53CC157C396D}" type="parTrans" cxnId="{F25407FC-D456-4FA7-B9A9-3D0C06277583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4CFE27FF-DF03-4CC1-A051-E9DF8F25B2E9}" type="sibTrans" cxnId="{F25407FC-D456-4FA7-B9A9-3D0C06277583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1FA13AA6-0E59-450D-B18A-A25C40EA2C9E}" type="pres">
      <dgm:prSet presAssocID="{239256E6-3CD7-46FF-9D07-C8B569128D5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C409FDF-60C6-4BEE-B306-7E837AE6557A}" type="pres">
      <dgm:prSet presAssocID="{7C1358B6-38F9-4E4A-A4C1-059EBC37E138}" presName="horFlow" presStyleCnt="0"/>
      <dgm:spPr/>
      <dgm:t>
        <a:bodyPr/>
        <a:lstStyle/>
        <a:p>
          <a:endParaRPr lang="es-ES"/>
        </a:p>
      </dgm:t>
    </dgm:pt>
    <dgm:pt modelId="{BB33961C-13F6-458B-9744-2C0058A662FF}" type="pres">
      <dgm:prSet presAssocID="{7C1358B6-38F9-4E4A-A4C1-059EBC37E138}" presName="bigChev" presStyleLbl="node1" presStyleIdx="0" presStyleCnt="1" custScaleY="100157"/>
      <dgm:spPr/>
      <dgm:t>
        <a:bodyPr/>
        <a:lstStyle/>
        <a:p>
          <a:endParaRPr lang="es-ES"/>
        </a:p>
      </dgm:t>
    </dgm:pt>
    <dgm:pt modelId="{63741952-6F0B-4A5A-B80A-7EE5920C2011}" type="pres">
      <dgm:prSet presAssocID="{5858E12D-A192-4AD4-903A-DFAC66DFED73}" presName="parTrans" presStyleCnt="0"/>
      <dgm:spPr/>
      <dgm:t>
        <a:bodyPr/>
        <a:lstStyle/>
        <a:p>
          <a:endParaRPr lang="es-ES"/>
        </a:p>
      </dgm:t>
    </dgm:pt>
    <dgm:pt modelId="{0DD53351-A76D-4F41-8A17-50045A757FE3}" type="pres">
      <dgm:prSet presAssocID="{5398A124-1224-4724-AC90-24CC01D1CC2E}" presName="node" presStyleLbl="alignAccFollowNode1" presStyleIdx="0" presStyleCnt="3" custScaleX="106905" custScaleY="1206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9217A7-13DB-4372-94CD-39141225442D}" type="pres">
      <dgm:prSet presAssocID="{69E4EEEE-2B40-4776-B858-00FF2860DE87}" presName="sibTrans" presStyleCnt="0"/>
      <dgm:spPr/>
      <dgm:t>
        <a:bodyPr/>
        <a:lstStyle/>
        <a:p>
          <a:endParaRPr lang="es-ES"/>
        </a:p>
      </dgm:t>
    </dgm:pt>
    <dgm:pt modelId="{E441BC8C-3876-414C-B402-FC0A1286815C}" type="pres">
      <dgm:prSet presAssocID="{B130B171-E0A9-4BFB-9AED-71EBC4BF4777}" presName="node" presStyleLbl="alignAccFollowNode1" presStyleIdx="1" presStyleCnt="3" custScaleX="111794" custScaleY="12067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386DA3-7E83-439A-B84F-43F1311D2853}" type="pres">
      <dgm:prSet presAssocID="{90AE2B56-FA6A-401C-BC5F-427099E89493}" presName="sibTrans" presStyleCnt="0"/>
      <dgm:spPr/>
      <dgm:t>
        <a:bodyPr/>
        <a:lstStyle/>
        <a:p>
          <a:endParaRPr lang="es-ES"/>
        </a:p>
      </dgm:t>
    </dgm:pt>
    <dgm:pt modelId="{2E80BF9F-E595-486D-B386-82A097218555}" type="pres">
      <dgm:prSet presAssocID="{099829A0-25CD-4929-8121-28B8B6F763D7}" presName="node" presStyleLbl="alignAccFollowNode1" presStyleIdx="2" presStyleCnt="3" custScaleY="1384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25407FC-D456-4FA7-B9A9-3D0C06277583}" srcId="{7C1358B6-38F9-4E4A-A4C1-059EBC37E138}" destId="{099829A0-25CD-4929-8121-28B8B6F763D7}" srcOrd="2" destOrd="0" parTransId="{B0BB5782-D7C0-4A2A-BF52-53CC157C396D}" sibTransId="{4CFE27FF-DF03-4CC1-A051-E9DF8F25B2E9}"/>
    <dgm:cxn modelId="{6AFF3C33-9B7E-4A95-A626-F7D56C0DEBCE}" type="presOf" srcId="{B130B171-E0A9-4BFB-9AED-71EBC4BF4777}" destId="{E441BC8C-3876-414C-B402-FC0A1286815C}" srcOrd="0" destOrd="0" presId="urn:microsoft.com/office/officeart/2005/8/layout/lProcess3"/>
    <dgm:cxn modelId="{03406722-E149-4119-BC37-89DED9635825}" srcId="{7C1358B6-38F9-4E4A-A4C1-059EBC37E138}" destId="{5398A124-1224-4724-AC90-24CC01D1CC2E}" srcOrd="0" destOrd="0" parTransId="{5858E12D-A192-4AD4-903A-DFAC66DFED73}" sibTransId="{69E4EEEE-2B40-4776-B858-00FF2860DE87}"/>
    <dgm:cxn modelId="{45A48CA0-BF01-4491-A563-F4D8A44D757F}" srcId="{7C1358B6-38F9-4E4A-A4C1-059EBC37E138}" destId="{B130B171-E0A9-4BFB-9AED-71EBC4BF4777}" srcOrd="1" destOrd="0" parTransId="{04BAD368-7D6C-4F8D-8279-CDAFA58ACD67}" sibTransId="{90AE2B56-FA6A-401C-BC5F-427099E89493}"/>
    <dgm:cxn modelId="{2ED41972-AA69-456C-AF2A-1FEEE1E12F27}" type="presOf" srcId="{7C1358B6-38F9-4E4A-A4C1-059EBC37E138}" destId="{BB33961C-13F6-458B-9744-2C0058A662FF}" srcOrd="0" destOrd="0" presId="urn:microsoft.com/office/officeart/2005/8/layout/lProcess3"/>
    <dgm:cxn modelId="{B9AA7043-7760-45E8-A926-0CA800139A19}" type="presOf" srcId="{239256E6-3CD7-46FF-9D07-C8B569128D5C}" destId="{1FA13AA6-0E59-450D-B18A-A25C40EA2C9E}" srcOrd="0" destOrd="0" presId="urn:microsoft.com/office/officeart/2005/8/layout/lProcess3"/>
    <dgm:cxn modelId="{BDBA5E03-D004-4497-B07D-5578BA17179B}" type="presOf" srcId="{099829A0-25CD-4929-8121-28B8B6F763D7}" destId="{2E80BF9F-E595-486D-B386-82A097218555}" srcOrd="0" destOrd="0" presId="urn:microsoft.com/office/officeart/2005/8/layout/lProcess3"/>
    <dgm:cxn modelId="{B226B988-2C2B-428F-A2C9-4B3CD9F25FFD}" type="presOf" srcId="{5398A124-1224-4724-AC90-24CC01D1CC2E}" destId="{0DD53351-A76D-4F41-8A17-50045A757FE3}" srcOrd="0" destOrd="0" presId="urn:microsoft.com/office/officeart/2005/8/layout/lProcess3"/>
    <dgm:cxn modelId="{20E5123F-16C4-4E41-99AF-74C1D243F8A9}" srcId="{239256E6-3CD7-46FF-9D07-C8B569128D5C}" destId="{7C1358B6-38F9-4E4A-A4C1-059EBC37E138}" srcOrd="0" destOrd="0" parTransId="{17A4DB18-F05A-4C7F-9A92-1D53994D177F}" sibTransId="{57F19A7A-EE7B-4BB8-B4A2-54DD06753E8F}"/>
    <dgm:cxn modelId="{B6065FB3-4D27-4121-A161-5F91D96A83FB}" type="presParOf" srcId="{1FA13AA6-0E59-450D-B18A-A25C40EA2C9E}" destId="{0C409FDF-60C6-4BEE-B306-7E837AE6557A}" srcOrd="0" destOrd="0" presId="urn:microsoft.com/office/officeart/2005/8/layout/lProcess3"/>
    <dgm:cxn modelId="{37449C68-2BB9-4E83-A422-82575720E7E3}" type="presParOf" srcId="{0C409FDF-60C6-4BEE-B306-7E837AE6557A}" destId="{BB33961C-13F6-458B-9744-2C0058A662FF}" srcOrd="0" destOrd="0" presId="urn:microsoft.com/office/officeart/2005/8/layout/lProcess3"/>
    <dgm:cxn modelId="{7BFCCA86-75A4-4C65-AF0A-CD6D12FABCC2}" type="presParOf" srcId="{0C409FDF-60C6-4BEE-B306-7E837AE6557A}" destId="{63741952-6F0B-4A5A-B80A-7EE5920C2011}" srcOrd="1" destOrd="0" presId="urn:microsoft.com/office/officeart/2005/8/layout/lProcess3"/>
    <dgm:cxn modelId="{65F79E33-673E-4FB1-82EE-EDAC3C541848}" type="presParOf" srcId="{0C409FDF-60C6-4BEE-B306-7E837AE6557A}" destId="{0DD53351-A76D-4F41-8A17-50045A757FE3}" srcOrd="2" destOrd="0" presId="urn:microsoft.com/office/officeart/2005/8/layout/lProcess3"/>
    <dgm:cxn modelId="{79DB27CF-15C0-4485-A92A-B2CE74006501}" type="presParOf" srcId="{0C409FDF-60C6-4BEE-B306-7E837AE6557A}" destId="{6F9217A7-13DB-4372-94CD-39141225442D}" srcOrd="3" destOrd="0" presId="urn:microsoft.com/office/officeart/2005/8/layout/lProcess3"/>
    <dgm:cxn modelId="{F122328C-526F-4BD5-B2AB-DE502CB8C642}" type="presParOf" srcId="{0C409FDF-60C6-4BEE-B306-7E837AE6557A}" destId="{E441BC8C-3876-414C-B402-FC0A1286815C}" srcOrd="4" destOrd="0" presId="urn:microsoft.com/office/officeart/2005/8/layout/lProcess3"/>
    <dgm:cxn modelId="{FC33A66C-1E47-446D-93B8-BF6A23535B57}" type="presParOf" srcId="{0C409FDF-60C6-4BEE-B306-7E837AE6557A}" destId="{9C386DA3-7E83-439A-B84F-43F1311D2853}" srcOrd="5" destOrd="0" presId="urn:microsoft.com/office/officeart/2005/8/layout/lProcess3"/>
    <dgm:cxn modelId="{D6C2A864-547C-48CF-9DB3-C315BD19021C}" type="presParOf" srcId="{0C409FDF-60C6-4BEE-B306-7E837AE6557A}" destId="{2E80BF9F-E595-486D-B386-82A097218555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6904F6-413D-410F-86DA-5BB2FC05723E}" type="doc">
      <dgm:prSet loTypeId="urn:microsoft.com/office/officeart/2005/8/layout/target3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4237C2F-A0CB-408B-AC18-AD7B0B59213F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La CGR no determina responsabilidades, las identifica</a:t>
          </a:r>
          <a:endParaRPr lang="es-ES" b="1" dirty="0">
            <a:latin typeface="Century Gothic" pitchFamily="34" charset="0"/>
          </a:endParaRPr>
        </a:p>
      </dgm:t>
    </dgm:pt>
    <dgm:pt modelId="{43C1AC7E-8632-41CE-8FAF-24AAF17165D9}" type="parTrans" cxnId="{C02E74DC-E0E1-41C1-9324-5BC32729EBE3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DCFBD8B0-54BB-4793-A2AC-E4B3D6B1AEAB}" type="sibTrans" cxnId="{C02E74DC-E0E1-41C1-9324-5BC32729EBE3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DFA975F7-BE22-4F81-8119-C0FFBD887E17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Prima el principio </a:t>
          </a:r>
          <a:r>
            <a:rPr lang="es-PE" b="1" dirty="0" smtClean="0">
              <a:latin typeface="Century Gothic" pitchFamily="34" charset="0"/>
            </a:rPr>
            <a:t>de legalidad en el desarrollo de la </a:t>
          </a:r>
          <a:r>
            <a:rPr lang="es-PE" b="1" dirty="0" smtClean="0">
              <a:latin typeface="Century Gothic" pitchFamily="34" charset="0"/>
            </a:rPr>
            <a:t>función pública. </a:t>
          </a:r>
          <a:r>
            <a:rPr lang="es-PE" b="1" dirty="0" smtClean="0">
              <a:latin typeface="Century Gothic" pitchFamily="34" charset="0"/>
            </a:rPr>
            <a:t>Limitada discrecionalidad</a:t>
          </a:r>
          <a:endParaRPr lang="es-ES" b="1" dirty="0">
            <a:latin typeface="Century Gothic" pitchFamily="34" charset="0"/>
          </a:endParaRPr>
        </a:p>
      </dgm:t>
    </dgm:pt>
    <dgm:pt modelId="{063BC84C-8CBE-46D4-A852-39BF2CAD4A66}" type="parTrans" cxnId="{FE011CD9-8FC0-4B70-90B3-FC581D26C5F6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418F12A0-9CC9-47AF-90D8-71B11CB59B59}" type="sibTrans" cxnId="{FE011CD9-8FC0-4B70-90B3-FC581D26C5F6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7FEEBF6B-EFD4-4864-871D-CF1683E9CF1C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La identificación de responsabilidades recae solo en los funcionario y servidores </a:t>
          </a:r>
          <a:r>
            <a:rPr lang="es-PE" b="1" dirty="0" smtClean="0">
              <a:latin typeface="Century Gothic" pitchFamily="34" charset="0"/>
            </a:rPr>
            <a:t>públicos, los particulares son partícipes.</a:t>
          </a:r>
          <a:endParaRPr lang="es-ES" b="1" dirty="0">
            <a:latin typeface="Century Gothic" pitchFamily="34" charset="0"/>
          </a:endParaRPr>
        </a:p>
      </dgm:t>
    </dgm:pt>
    <dgm:pt modelId="{2545A25D-D72C-46AD-9374-2C506A23CD47}" type="parTrans" cxnId="{9B06A3EE-AC8F-44E8-8F98-6FCA7F6DDE43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955CEE11-4C50-4EE5-8CAA-E1E6C2D38F4A}" type="sibTrans" cxnId="{9B06A3EE-AC8F-44E8-8F98-6FCA7F6DDE43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6CFEF499-D420-4502-8B31-A9D78D4D50F2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Un mismo hecho puede acarrear más de una responsabilidad, por la autonomía de responsabilidades.</a:t>
          </a:r>
          <a:endParaRPr lang="es-ES" b="1" dirty="0">
            <a:latin typeface="Century Gothic" pitchFamily="34" charset="0"/>
          </a:endParaRPr>
        </a:p>
      </dgm:t>
    </dgm:pt>
    <dgm:pt modelId="{54CAA8CA-B896-412C-8A85-D604B1301135}" type="parTrans" cxnId="{3BC79AE1-D33B-4293-B0CD-B1DF37884C6B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1FBD9B0B-AD2F-463A-B67D-F404A5D508BF}" type="sibTrans" cxnId="{3BC79AE1-D33B-4293-B0CD-B1DF37884C6B}">
      <dgm:prSet/>
      <dgm:spPr/>
      <dgm:t>
        <a:bodyPr/>
        <a:lstStyle/>
        <a:p>
          <a:pPr algn="just"/>
          <a:endParaRPr lang="es-ES" b="0">
            <a:latin typeface="Century Gothic" pitchFamily="34" charset="0"/>
          </a:endParaRPr>
        </a:p>
      </dgm:t>
    </dgm:pt>
    <dgm:pt modelId="{51FF5079-0B48-48A5-AF79-CE7D3FC333F1}" type="pres">
      <dgm:prSet presAssocID="{E06904F6-413D-410F-86DA-5BB2FC05723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01D6DC-7DE9-4BF5-8DE0-D012A6715853}" type="pres">
      <dgm:prSet presAssocID="{14237C2F-A0CB-408B-AC18-AD7B0B59213F}" presName="circle1" presStyleLbl="node1" presStyleIdx="0" presStyleCnt="4"/>
      <dgm:spPr/>
      <dgm:t>
        <a:bodyPr/>
        <a:lstStyle/>
        <a:p>
          <a:endParaRPr lang="es-ES"/>
        </a:p>
      </dgm:t>
    </dgm:pt>
    <dgm:pt modelId="{B213CEDC-C021-4C2D-8F3D-CFDD40AD6BEB}" type="pres">
      <dgm:prSet presAssocID="{14237C2F-A0CB-408B-AC18-AD7B0B59213F}" presName="space" presStyleCnt="0"/>
      <dgm:spPr/>
      <dgm:t>
        <a:bodyPr/>
        <a:lstStyle/>
        <a:p>
          <a:endParaRPr lang="es-ES"/>
        </a:p>
      </dgm:t>
    </dgm:pt>
    <dgm:pt modelId="{593D2A20-36FF-4A06-9F4D-817DB99D9386}" type="pres">
      <dgm:prSet presAssocID="{14237C2F-A0CB-408B-AC18-AD7B0B59213F}" presName="rect1" presStyleLbl="alignAcc1" presStyleIdx="0" presStyleCnt="4"/>
      <dgm:spPr/>
      <dgm:t>
        <a:bodyPr/>
        <a:lstStyle/>
        <a:p>
          <a:endParaRPr lang="es-ES"/>
        </a:p>
      </dgm:t>
    </dgm:pt>
    <dgm:pt modelId="{B70AC3D2-3A87-4727-9519-DD6DD6CF6E8D}" type="pres">
      <dgm:prSet presAssocID="{DFA975F7-BE22-4F81-8119-C0FFBD887E17}" presName="vertSpace2" presStyleLbl="node1" presStyleIdx="0" presStyleCnt="4"/>
      <dgm:spPr/>
      <dgm:t>
        <a:bodyPr/>
        <a:lstStyle/>
        <a:p>
          <a:endParaRPr lang="es-ES"/>
        </a:p>
      </dgm:t>
    </dgm:pt>
    <dgm:pt modelId="{0FC494D5-8639-4448-AF89-12A4E528C605}" type="pres">
      <dgm:prSet presAssocID="{DFA975F7-BE22-4F81-8119-C0FFBD887E17}" presName="circle2" presStyleLbl="node1" presStyleIdx="1" presStyleCnt="4"/>
      <dgm:spPr/>
      <dgm:t>
        <a:bodyPr/>
        <a:lstStyle/>
        <a:p>
          <a:endParaRPr lang="es-ES"/>
        </a:p>
      </dgm:t>
    </dgm:pt>
    <dgm:pt modelId="{951409DE-408F-4DD4-A6E9-279E6E05D40A}" type="pres">
      <dgm:prSet presAssocID="{DFA975F7-BE22-4F81-8119-C0FFBD887E17}" presName="rect2" presStyleLbl="alignAcc1" presStyleIdx="1" presStyleCnt="4"/>
      <dgm:spPr/>
      <dgm:t>
        <a:bodyPr/>
        <a:lstStyle/>
        <a:p>
          <a:endParaRPr lang="es-ES"/>
        </a:p>
      </dgm:t>
    </dgm:pt>
    <dgm:pt modelId="{B62C9A38-8B5E-45D0-B662-A89AFD5B959A}" type="pres">
      <dgm:prSet presAssocID="{7FEEBF6B-EFD4-4864-871D-CF1683E9CF1C}" presName="vertSpace3" presStyleLbl="node1" presStyleIdx="1" presStyleCnt="4"/>
      <dgm:spPr/>
      <dgm:t>
        <a:bodyPr/>
        <a:lstStyle/>
        <a:p>
          <a:endParaRPr lang="es-ES"/>
        </a:p>
      </dgm:t>
    </dgm:pt>
    <dgm:pt modelId="{C42474FB-29A8-45FD-BB74-E87D28D6862A}" type="pres">
      <dgm:prSet presAssocID="{7FEEBF6B-EFD4-4864-871D-CF1683E9CF1C}" presName="circle3" presStyleLbl="node1" presStyleIdx="2" presStyleCnt="4"/>
      <dgm:spPr/>
      <dgm:t>
        <a:bodyPr/>
        <a:lstStyle/>
        <a:p>
          <a:endParaRPr lang="es-ES"/>
        </a:p>
      </dgm:t>
    </dgm:pt>
    <dgm:pt modelId="{42046CA7-2FF9-4770-AFB9-C080E915F08D}" type="pres">
      <dgm:prSet presAssocID="{7FEEBF6B-EFD4-4864-871D-CF1683E9CF1C}" presName="rect3" presStyleLbl="alignAcc1" presStyleIdx="2" presStyleCnt="4" custLinFactNeighborX="6642"/>
      <dgm:spPr/>
      <dgm:t>
        <a:bodyPr/>
        <a:lstStyle/>
        <a:p>
          <a:endParaRPr lang="es-ES"/>
        </a:p>
      </dgm:t>
    </dgm:pt>
    <dgm:pt modelId="{413A031E-2B79-48C3-B074-429BEE906D8A}" type="pres">
      <dgm:prSet presAssocID="{6CFEF499-D420-4502-8B31-A9D78D4D50F2}" presName="vertSpace4" presStyleLbl="node1" presStyleIdx="2" presStyleCnt="4"/>
      <dgm:spPr/>
      <dgm:t>
        <a:bodyPr/>
        <a:lstStyle/>
        <a:p>
          <a:endParaRPr lang="es-ES"/>
        </a:p>
      </dgm:t>
    </dgm:pt>
    <dgm:pt modelId="{90B4944E-3BC4-45BC-A12F-E217A31F8973}" type="pres">
      <dgm:prSet presAssocID="{6CFEF499-D420-4502-8B31-A9D78D4D50F2}" presName="circle4" presStyleLbl="node1" presStyleIdx="3" presStyleCnt="4"/>
      <dgm:spPr/>
      <dgm:t>
        <a:bodyPr/>
        <a:lstStyle/>
        <a:p>
          <a:endParaRPr lang="es-ES"/>
        </a:p>
      </dgm:t>
    </dgm:pt>
    <dgm:pt modelId="{F362B0EC-3D97-4FBD-9B9B-10F9D811F96D}" type="pres">
      <dgm:prSet presAssocID="{6CFEF499-D420-4502-8B31-A9D78D4D50F2}" presName="rect4" presStyleLbl="alignAcc1" presStyleIdx="3" presStyleCnt="4"/>
      <dgm:spPr/>
      <dgm:t>
        <a:bodyPr/>
        <a:lstStyle/>
        <a:p>
          <a:endParaRPr lang="es-ES"/>
        </a:p>
      </dgm:t>
    </dgm:pt>
    <dgm:pt modelId="{DC287517-9994-46F6-B3F8-E49ECF808978}" type="pres">
      <dgm:prSet presAssocID="{14237C2F-A0CB-408B-AC18-AD7B0B59213F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6D85E3-577D-4578-A7AC-8EA5A61525B0}" type="pres">
      <dgm:prSet presAssocID="{DFA975F7-BE22-4F81-8119-C0FFBD887E17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9316ED-3947-4CD4-91EF-9AFFBEB12AFD}" type="pres">
      <dgm:prSet presAssocID="{7FEEBF6B-EFD4-4864-871D-CF1683E9CF1C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D70A88-8A2C-4A17-842C-EFC3D1ECB5C6}" type="pres">
      <dgm:prSet presAssocID="{6CFEF499-D420-4502-8B31-A9D78D4D50F2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02E74DC-E0E1-41C1-9324-5BC32729EBE3}" srcId="{E06904F6-413D-410F-86DA-5BB2FC05723E}" destId="{14237C2F-A0CB-408B-AC18-AD7B0B59213F}" srcOrd="0" destOrd="0" parTransId="{43C1AC7E-8632-41CE-8FAF-24AAF17165D9}" sibTransId="{DCFBD8B0-54BB-4793-A2AC-E4B3D6B1AEAB}"/>
    <dgm:cxn modelId="{455657E1-E07A-470B-821E-C60031382833}" type="presOf" srcId="{7FEEBF6B-EFD4-4864-871D-CF1683E9CF1C}" destId="{42046CA7-2FF9-4770-AFB9-C080E915F08D}" srcOrd="0" destOrd="0" presId="urn:microsoft.com/office/officeart/2005/8/layout/target3"/>
    <dgm:cxn modelId="{3B837C2D-C463-4F4C-8647-4C258F309216}" type="presOf" srcId="{DFA975F7-BE22-4F81-8119-C0FFBD887E17}" destId="{876D85E3-577D-4578-A7AC-8EA5A61525B0}" srcOrd="1" destOrd="0" presId="urn:microsoft.com/office/officeart/2005/8/layout/target3"/>
    <dgm:cxn modelId="{FE011CD9-8FC0-4B70-90B3-FC581D26C5F6}" srcId="{E06904F6-413D-410F-86DA-5BB2FC05723E}" destId="{DFA975F7-BE22-4F81-8119-C0FFBD887E17}" srcOrd="1" destOrd="0" parTransId="{063BC84C-8CBE-46D4-A852-39BF2CAD4A66}" sibTransId="{418F12A0-9CC9-47AF-90D8-71B11CB59B59}"/>
    <dgm:cxn modelId="{3BC79AE1-D33B-4293-B0CD-B1DF37884C6B}" srcId="{E06904F6-413D-410F-86DA-5BB2FC05723E}" destId="{6CFEF499-D420-4502-8B31-A9D78D4D50F2}" srcOrd="3" destOrd="0" parTransId="{54CAA8CA-B896-412C-8A85-D604B1301135}" sibTransId="{1FBD9B0B-AD2F-463A-B67D-F404A5D508BF}"/>
    <dgm:cxn modelId="{A8C46D4A-09FB-4E0E-AB98-C14AE7F7B068}" type="presOf" srcId="{6CFEF499-D420-4502-8B31-A9D78D4D50F2}" destId="{1BD70A88-8A2C-4A17-842C-EFC3D1ECB5C6}" srcOrd="1" destOrd="0" presId="urn:microsoft.com/office/officeart/2005/8/layout/target3"/>
    <dgm:cxn modelId="{9B06A3EE-AC8F-44E8-8F98-6FCA7F6DDE43}" srcId="{E06904F6-413D-410F-86DA-5BB2FC05723E}" destId="{7FEEBF6B-EFD4-4864-871D-CF1683E9CF1C}" srcOrd="2" destOrd="0" parTransId="{2545A25D-D72C-46AD-9374-2C506A23CD47}" sibTransId="{955CEE11-4C50-4EE5-8CAA-E1E6C2D38F4A}"/>
    <dgm:cxn modelId="{4E45529B-F243-4EC9-84AE-A2DED8FBB966}" type="presOf" srcId="{7FEEBF6B-EFD4-4864-871D-CF1683E9CF1C}" destId="{D59316ED-3947-4CD4-91EF-9AFFBEB12AFD}" srcOrd="1" destOrd="0" presId="urn:microsoft.com/office/officeart/2005/8/layout/target3"/>
    <dgm:cxn modelId="{F64F896B-5672-4656-9DF3-D9469371DA8D}" type="presOf" srcId="{DFA975F7-BE22-4F81-8119-C0FFBD887E17}" destId="{951409DE-408F-4DD4-A6E9-279E6E05D40A}" srcOrd="0" destOrd="0" presId="urn:microsoft.com/office/officeart/2005/8/layout/target3"/>
    <dgm:cxn modelId="{7F2FFE26-BAAF-4C4B-8F62-58747FC1C446}" type="presOf" srcId="{E06904F6-413D-410F-86DA-5BB2FC05723E}" destId="{51FF5079-0B48-48A5-AF79-CE7D3FC333F1}" srcOrd="0" destOrd="0" presId="urn:microsoft.com/office/officeart/2005/8/layout/target3"/>
    <dgm:cxn modelId="{1B42B357-EAED-4E89-94B0-0956762591AF}" type="presOf" srcId="{14237C2F-A0CB-408B-AC18-AD7B0B59213F}" destId="{593D2A20-36FF-4A06-9F4D-817DB99D9386}" srcOrd="0" destOrd="0" presId="urn:microsoft.com/office/officeart/2005/8/layout/target3"/>
    <dgm:cxn modelId="{B138785C-F4BF-414A-9CCF-DFEE1ABA355F}" type="presOf" srcId="{6CFEF499-D420-4502-8B31-A9D78D4D50F2}" destId="{F362B0EC-3D97-4FBD-9B9B-10F9D811F96D}" srcOrd="0" destOrd="0" presId="urn:microsoft.com/office/officeart/2005/8/layout/target3"/>
    <dgm:cxn modelId="{01F275D6-0CE9-4B85-A3D7-1F25DAF649E4}" type="presOf" srcId="{14237C2F-A0CB-408B-AC18-AD7B0B59213F}" destId="{DC287517-9994-46F6-B3F8-E49ECF808978}" srcOrd="1" destOrd="0" presId="urn:microsoft.com/office/officeart/2005/8/layout/target3"/>
    <dgm:cxn modelId="{E87A01AC-25F6-452E-80A1-AC95F8A161DA}" type="presParOf" srcId="{51FF5079-0B48-48A5-AF79-CE7D3FC333F1}" destId="{1601D6DC-7DE9-4BF5-8DE0-D012A6715853}" srcOrd="0" destOrd="0" presId="urn:microsoft.com/office/officeart/2005/8/layout/target3"/>
    <dgm:cxn modelId="{839748BD-DACA-4683-9937-45FE44BCA523}" type="presParOf" srcId="{51FF5079-0B48-48A5-AF79-CE7D3FC333F1}" destId="{B213CEDC-C021-4C2D-8F3D-CFDD40AD6BEB}" srcOrd="1" destOrd="0" presId="urn:microsoft.com/office/officeart/2005/8/layout/target3"/>
    <dgm:cxn modelId="{EB4C385F-9048-4BF3-A011-5C622296E1CB}" type="presParOf" srcId="{51FF5079-0B48-48A5-AF79-CE7D3FC333F1}" destId="{593D2A20-36FF-4A06-9F4D-817DB99D9386}" srcOrd="2" destOrd="0" presId="urn:microsoft.com/office/officeart/2005/8/layout/target3"/>
    <dgm:cxn modelId="{B84CF49E-CC7B-4321-A0DA-C349A267DAC9}" type="presParOf" srcId="{51FF5079-0B48-48A5-AF79-CE7D3FC333F1}" destId="{B70AC3D2-3A87-4727-9519-DD6DD6CF6E8D}" srcOrd="3" destOrd="0" presId="urn:microsoft.com/office/officeart/2005/8/layout/target3"/>
    <dgm:cxn modelId="{6FECD564-DD6B-4F8E-8ECF-CDEBA64A1D55}" type="presParOf" srcId="{51FF5079-0B48-48A5-AF79-CE7D3FC333F1}" destId="{0FC494D5-8639-4448-AF89-12A4E528C605}" srcOrd="4" destOrd="0" presId="urn:microsoft.com/office/officeart/2005/8/layout/target3"/>
    <dgm:cxn modelId="{1066F0A0-B5C7-4EC0-A6AF-E2C1C15F72EF}" type="presParOf" srcId="{51FF5079-0B48-48A5-AF79-CE7D3FC333F1}" destId="{951409DE-408F-4DD4-A6E9-279E6E05D40A}" srcOrd="5" destOrd="0" presId="urn:microsoft.com/office/officeart/2005/8/layout/target3"/>
    <dgm:cxn modelId="{AAE0D79C-213F-4114-AFD8-050248AA069A}" type="presParOf" srcId="{51FF5079-0B48-48A5-AF79-CE7D3FC333F1}" destId="{B62C9A38-8B5E-45D0-B662-A89AFD5B959A}" srcOrd="6" destOrd="0" presId="urn:microsoft.com/office/officeart/2005/8/layout/target3"/>
    <dgm:cxn modelId="{5B3CC113-31C6-43B2-8FC4-8FD235FA70FC}" type="presParOf" srcId="{51FF5079-0B48-48A5-AF79-CE7D3FC333F1}" destId="{C42474FB-29A8-45FD-BB74-E87D28D6862A}" srcOrd="7" destOrd="0" presId="urn:microsoft.com/office/officeart/2005/8/layout/target3"/>
    <dgm:cxn modelId="{E9FE365F-C9EF-40E4-9B1E-F91F7C35ECA4}" type="presParOf" srcId="{51FF5079-0B48-48A5-AF79-CE7D3FC333F1}" destId="{42046CA7-2FF9-4770-AFB9-C080E915F08D}" srcOrd="8" destOrd="0" presId="urn:microsoft.com/office/officeart/2005/8/layout/target3"/>
    <dgm:cxn modelId="{6B37E080-3123-48C8-87BA-12F2C186F311}" type="presParOf" srcId="{51FF5079-0B48-48A5-AF79-CE7D3FC333F1}" destId="{413A031E-2B79-48C3-B074-429BEE906D8A}" srcOrd="9" destOrd="0" presId="urn:microsoft.com/office/officeart/2005/8/layout/target3"/>
    <dgm:cxn modelId="{25C93EB9-4211-4F05-B87B-EA19483D7F18}" type="presParOf" srcId="{51FF5079-0B48-48A5-AF79-CE7D3FC333F1}" destId="{90B4944E-3BC4-45BC-A12F-E217A31F8973}" srcOrd="10" destOrd="0" presId="urn:microsoft.com/office/officeart/2005/8/layout/target3"/>
    <dgm:cxn modelId="{248E339E-4B60-40F8-88E2-5EB5E4E57B34}" type="presParOf" srcId="{51FF5079-0B48-48A5-AF79-CE7D3FC333F1}" destId="{F362B0EC-3D97-4FBD-9B9B-10F9D811F96D}" srcOrd="11" destOrd="0" presId="urn:microsoft.com/office/officeart/2005/8/layout/target3"/>
    <dgm:cxn modelId="{0D2C6BA1-3784-4FD9-81CC-4D83723A3CCC}" type="presParOf" srcId="{51FF5079-0B48-48A5-AF79-CE7D3FC333F1}" destId="{DC287517-9994-46F6-B3F8-E49ECF808978}" srcOrd="12" destOrd="0" presId="urn:microsoft.com/office/officeart/2005/8/layout/target3"/>
    <dgm:cxn modelId="{A5E96DD5-DA0B-4AE6-8317-A5B47DAAD790}" type="presParOf" srcId="{51FF5079-0B48-48A5-AF79-CE7D3FC333F1}" destId="{876D85E3-577D-4578-A7AC-8EA5A61525B0}" srcOrd="13" destOrd="0" presId="urn:microsoft.com/office/officeart/2005/8/layout/target3"/>
    <dgm:cxn modelId="{22C55A15-8D63-4169-AB2D-E78B124C1C74}" type="presParOf" srcId="{51FF5079-0B48-48A5-AF79-CE7D3FC333F1}" destId="{D59316ED-3947-4CD4-91EF-9AFFBEB12AFD}" srcOrd="14" destOrd="0" presId="urn:microsoft.com/office/officeart/2005/8/layout/target3"/>
    <dgm:cxn modelId="{F8AAD1CB-05B8-42A3-878D-C06000958D4E}" type="presParOf" srcId="{51FF5079-0B48-48A5-AF79-CE7D3FC333F1}" destId="{1BD70A88-8A2C-4A17-842C-EFC3D1ECB5C6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AE8812-E616-4431-A36D-7520A402C5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6EB29ADF-CAB9-4C11-8533-046DCE3F787F}">
      <dgm:prSet/>
      <dgm:spPr/>
      <dgm:t>
        <a:bodyPr/>
        <a:lstStyle/>
        <a:p>
          <a:pPr algn="just" rtl="0"/>
          <a:r>
            <a:rPr lang="es-PE" b="1" dirty="0" smtClean="0">
              <a:latin typeface="Century Gothic" pitchFamily="34" charset="0"/>
            </a:rPr>
            <a:t>De acuerdo a lo señalado en la Ley n° 27785</a:t>
          </a:r>
          <a:r>
            <a:rPr lang="es-PE" dirty="0" smtClean="0">
              <a:latin typeface="Century Gothic" pitchFamily="34" charset="0"/>
            </a:rPr>
            <a:t>, </a:t>
          </a:r>
          <a:r>
            <a:rPr lang="es-PE" b="1" dirty="0" smtClean="0">
              <a:latin typeface="Century Gothic" pitchFamily="34" charset="0"/>
            </a:rPr>
            <a:t>Es aquella en la que incurren los servidores y funcionarios públicos por haber contravenido el ordenamiento jurídico administrativo y/o las normas internas de la entidad a la que pertenecen.</a:t>
          </a:r>
          <a:endParaRPr lang="es-ES" b="1" dirty="0">
            <a:latin typeface="Century Gothic" pitchFamily="34" charset="0"/>
          </a:endParaRPr>
        </a:p>
      </dgm:t>
    </dgm:pt>
    <dgm:pt modelId="{B1C73171-A78E-465F-BEE6-1EADD48AEF0C}" type="parTrans" cxnId="{E47529F7-FC4F-41F9-BC95-8D974C21188A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431FBEF6-67DC-4ACF-92FC-F19B514B4733}" type="sibTrans" cxnId="{E47529F7-FC4F-41F9-BC95-8D974C21188A}">
      <dgm:prSet/>
      <dgm:spPr/>
      <dgm:t>
        <a:bodyPr/>
        <a:lstStyle/>
        <a:p>
          <a:pPr algn="just"/>
          <a:endParaRPr lang="es-ES">
            <a:latin typeface="Century Gothic" pitchFamily="34" charset="0"/>
          </a:endParaRPr>
        </a:p>
      </dgm:t>
    </dgm:pt>
    <dgm:pt modelId="{6193EB9F-B0E9-43B4-A750-D0723867E1F3}" type="pres">
      <dgm:prSet presAssocID="{38AE8812-E616-4431-A36D-7520A402C5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9FE0A473-58F0-4023-88D7-1E4BE5120797}" type="pres">
      <dgm:prSet presAssocID="{38AE8812-E616-4431-A36D-7520A402C518}" presName="Name1" presStyleCnt="0"/>
      <dgm:spPr/>
      <dgm:t>
        <a:bodyPr/>
        <a:lstStyle/>
        <a:p>
          <a:endParaRPr lang="es-ES"/>
        </a:p>
      </dgm:t>
    </dgm:pt>
    <dgm:pt modelId="{03C30B99-7620-48E9-86C3-696E970DE33F}" type="pres">
      <dgm:prSet presAssocID="{38AE8812-E616-4431-A36D-7520A402C518}" presName="cycle" presStyleCnt="0"/>
      <dgm:spPr/>
      <dgm:t>
        <a:bodyPr/>
        <a:lstStyle/>
        <a:p>
          <a:endParaRPr lang="es-ES"/>
        </a:p>
      </dgm:t>
    </dgm:pt>
    <dgm:pt modelId="{D964AD70-4A97-4032-886F-2D6AC55E3314}" type="pres">
      <dgm:prSet presAssocID="{38AE8812-E616-4431-A36D-7520A402C518}" presName="srcNode" presStyleLbl="node1" presStyleIdx="0" presStyleCnt="1"/>
      <dgm:spPr/>
      <dgm:t>
        <a:bodyPr/>
        <a:lstStyle/>
        <a:p>
          <a:endParaRPr lang="es-ES"/>
        </a:p>
      </dgm:t>
    </dgm:pt>
    <dgm:pt modelId="{62F606FF-D1BE-4C7D-8F29-F45BD9E57ABE}" type="pres">
      <dgm:prSet presAssocID="{38AE8812-E616-4431-A36D-7520A402C518}" presName="conn" presStyleLbl="parChTrans1D2" presStyleIdx="0" presStyleCnt="1"/>
      <dgm:spPr/>
      <dgm:t>
        <a:bodyPr/>
        <a:lstStyle/>
        <a:p>
          <a:endParaRPr lang="es-ES"/>
        </a:p>
      </dgm:t>
    </dgm:pt>
    <dgm:pt modelId="{3097D2BA-1F43-4553-B6EE-E2613EB15994}" type="pres">
      <dgm:prSet presAssocID="{38AE8812-E616-4431-A36D-7520A402C518}" presName="extraNode" presStyleLbl="node1" presStyleIdx="0" presStyleCnt="1"/>
      <dgm:spPr/>
      <dgm:t>
        <a:bodyPr/>
        <a:lstStyle/>
        <a:p>
          <a:endParaRPr lang="es-ES"/>
        </a:p>
      </dgm:t>
    </dgm:pt>
    <dgm:pt modelId="{4A0783F5-D648-4F02-9107-E243535D3F24}" type="pres">
      <dgm:prSet presAssocID="{38AE8812-E616-4431-A36D-7520A402C518}" presName="dstNode" presStyleLbl="node1" presStyleIdx="0" presStyleCnt="1"/>
      <dgm:spPr/>
      <dgm:t>
        <a:bodyPr/>
        <a:lstStyle/>
        <a:p>
          <a:endParaRPr lang="es-ES"/>
        </a:p>
      </dgm:t>
    </dgm:pt>
    <dgm:pt modelId="{969FC77A-7249-4CC0-B1AB-249BDA432EEE}" type="pres">
      <dgm:prSet presAssocID="{6EB29ADF-CAB9-4C11-8533-046DCE3F787F}" presName="text_1" presStyleLbl="node1" presStyleIdx="0" presStyleCnt="1" custScaleY="1407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F055B-A8FA-4183-918F-AB2FCA34C964}" type="pres">
      <dgm:prSet presAssocID="{6EB29ADF-CAB9-4C11-8533-046DCE3F787F}" presName="accent_1" presStyleCnt="0"/>
      <dgm:spPr/>
      <dgm:t>
        <a:bodyPr/>
        <a:lstStyle/>
        <a:p>
          <a:endParaRPr lang="es-ES"/>
        </a:p>
      </dgm:t>
    </dgm:pt>
    <dgm:pt modelId="{9BF80D01-DCAE-4149-B6C6-D3BDBB859AD4}" type="pres">
      <dgm:prSet presAssocID="{6EB29ADF-CAB9-4C11-8533-046DCE3F787F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47529F7-FC4F-41F9-BC95-8D974C21188A}" srcId="{38AE8812-E616-4431-A36D-7520A402C518}" destId="{6EB29ADF-CAB9-4C11-8533-046DCE3F787F}" srcOrd="0" destOrd="0" parTransId="{B1C73171-A78E-465F-BEE6-1EADD48AEF0C}" sibTransId="{431FBEF6-67DC-4ACF-92FC-F19B514B4733}"/>
    <dgm:cxn modelId="{7AB19015-3614-434A-8677-DCAA73FF745E}" type="presOf" srcId="{38AE8812-E616-4431-A36D-7520A402C518}" destId="{6193EB9F-B0E9-43B4-A750-D0723867E1F3}" srcOrd="0" destOrd="0" presId="urn:microsoft.com/office/officeart/2008/layout/VerticalCurvedList"/>
    <dgm:cxn modelId="{95242A21-A0CB-4CB6-94AB-E095739A61B3}" type="presOf" srcId="{431FBEF6-67DC-4ACF-92FC-F19B514B4733}" destId="{62F606FF-D1BE-4C7D-8F29-F45BD9E57ABE}" srcOrd="0" destOrd="0" presId="urn:microsoft.com/office/officeart/2008/layout/VerticalCurvedList"/>
    <dgm:cxn modelId="{D7FFC4A1-1F2B-4E23-A4D7-3EB75E8ABC8C}" type="presOf" srcId="{6EB29ADF-CAB9-4C11-8533-046DCE3F787F}" destId="{969FC77A-7249-4CC0-B1AB-249BDA432EEE}" srcOrd="0" destOrd="0" presId="urn:microsoft.com/office/officeart/2008/layout/VerticalCurvedList"/>
    <dgm:cxn modelId="{07AAC17B-6417-479E-891A-7DB591A747CF}" type="presParOf" srcId="{6193EB9F-B0E9-43B4-A750-D0723867E1F3}" destId="{9FE0A473-58F0-4023-88D7-1E4BE5120797}" srcOrd="0" destOrd="0" presId="urn:microsoft.com/office/officeart/2008/layout/VerticalCurvedList"/>
    <dgm:cxn modelId="{6710EB30-29EA-4739-BEB8-144FD72964E0}" type="presParOf" srcId="{9FE0A473-58F0-4023-88D7-1E4BE5120797}" destId="{03C30B99-7620-48E9-86C3-696E970DE33F}" srcOrd="0" destOrd="0" presId="urn:microsoft.com/office/officeart/2008/layout/VerticalCurvedList"/>
    <dgm:cxn modelId="{12D77821-7F60-4205-8789-C0038DB5DC5C}" type="presParOf" srcId="{03C30B99-7620-48E9-86C3-696E970DE33F}" destId="{D964AD70-4A97-4032-886F-2D6AC55E3314}" srcOrd="0" destOrd="0" presId="urn:microsoft.com/office/officeart/2008/layout/VerticalCurvedList"/>
    <dgm:cxn modelId="{4C58BD29-43DD-4785-8CC5-D8CB992E019B}" type="presParOf" srcId="{03C30B99-7620-48E9-86C3-696E970DE33F}" destId="{62F606FF-D1BE-4C7D-8F29-F45BD9E57ABE}" srcOrd="1" destOrd="0" presId="urn:microsoft.com/office/officeart/2008/layout/VerticalCurvedList"/>
    <dgm:cxn modelId="{F7FD1665-777A-4D4F-BB43-B8849BA3CDFB}" type="presParOf" srcId="{03C30B99-7620-48E9-86C3-696E970DE33F}" destId="{3097D2BA-1F43-4553-B6EE-E2613EB15994}" srcOrd="2" destOrd="0" presId="urn:microsoft.com/office/officeart/2008/layout/VerticalCurvedList"/>
    <dgm:cxn modelId="{12B6B596-521F-4E3A-B964-D30D07358E03}" type="presParOf" srcId="{03C30B99-7620-48E9-86C3-696E970DE33F}" destId="{4A0783F5-D648-4F02-9107-E243535D3F24}" srcOrd="3" destOrd="0" presId="urn:microsoft.com/office/officeart/2008/layout/VerticalCurvedList"/>
    <dgm:cxn modelId="{E7C92AB6-2BB9-4678-A40C-F7C0655B5F63}" type="presParOf" srcId="{9FE0A473-58F0-4023-88D7-1E4BE5120797}" destId="{969FC77A-7249-4CC0-B1AB-249BDA432EEE}" srcOrd="1" destOrd="0" presId="urn:microsoft.com/office/officeart/2008/layout/VerticalCurvedList"/>
    <dgm:cxn modelId="{914328B1-CF37-4D5E-8F3B-95EADF24A073}" type="presParOf" srcId="{9FE0A473-58F0-4023-88D7-1E4BE5120797}" destId="{02CF055B-A8FA-4183-918F-AB2FCA34C964}" srcOrd="2" destOrd="0" presId="urn:microsoft.com/office/officeart/2008/layout/VerticalCurvedList"/>
    <dgm:cxn modelId="{A303CB7B-0031-49AD-9DF2-0A411D0BC295}" type="presParOf" srcId="{02CF055B-A8FA-4183-918F-AB2FCA34C964}" destId="{9BF80D01-DCAE-4149-B6C6-D3BDBB859A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325B8D-ADB5-4DB0-88F1-2A722CA05C3E}" type="doc">
      <dgm:prSet loTypeId="urn:microsoft.com/office/officeart/2005/8/layout/hList7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316156EF-AA35-41E1-888D-30E592251889}">
      <dgm:prSet custT="1"/>
      <dgm:spPr/>
      <dgm:t>
        <a:bodyPr/>
        <a:lstStyle/>
        <a:p>
          <a:pPr algn="just" rtl="0"/>
          <a:r>
            <a:rPr lang="es-PE" sz="2800" b="1" dirty="0" smtClean="0">
              <a:latin typeface="Century Gothic" pitchFamily="34" charset="0"/>
            </a:rPr>
            <a:t>También incurren en esta responsabilidad los servidores y funcionarios públicos que en el ejercicio de sus funciones, desarrollan una gestión deficiente, para cuya configuración se requiere la existencia, previa a la asunción de la función pública que corresponda o durante el desempeño de la misma, de </a:t>
          </a:r>
          <a:r>
            <a:rPr lang="es-PE" sz="2800" b="1" u="sng" dirty="0" smtClean="0">
              <a:latin typeface="Century Gothic" pitchFamily="34" charset="0"/>
            </a:rPr>
            <a:t>mecanismos objetivos o indicadores de medición de eficiencia</a:t>
          </a:r>
          <a:r>
            <a:rPr lang="es-PE" sz="2800" b="1" dirty="0" smtClean="0">
              <a:latin typeface="Century Gothic" pitchFamily="34" charset="0"/>
            </a:rPr>
            <a:t>.</a:t>
          </a:r>
          <a:endParaRPr lang="es-ES" sz="2800" b="1" dirty="0">
            <a:latin typeface="Century Gothic" pitchFamily="34" charset="0"/>
          </a:endParaRPr>
        </a:p>
      </dgm:t>
    </dgm:pt>
    <dgm:pt modelId="{BD5B82F6-59F9-48B7-AB94-5FC211658AA8}" type="parTrans" cxnId="{482B03C4-78FA-4F34-968A-74D8917CA46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8BD44AAE-BD3C-4359-B753-2F514524EB4F}" type="sibTrans" cxnId="{482B03C4-78FA-4F34-968A-74D8917CA46B}">
      <dgm:prSet/>
      <dgm:spPr/>
      <dgm:t>
        <a:bodyPr/>
        <a:lstStyle/>
        <a:p>
          <a:endParaRPr lang="es-ES">
            <a:latin typeface="Century Gothic" pitchFamily="34" charset="0"/>
          </a:endParaRPr>
        </a:p>
      </dgm:t>
    </dgm:pt>
    <dgm:pt modelId="{2DF3B833-F8F9-40A8-91DE-E76C0688E53B}" type="pres">
      <dgm:prSet presAssocID="{24325B8D-ADB5-4DB0-88F1-2A722CA05C3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84FA15-30B0-437E-B61F-B01CFDBA90CF}" type="pres">
      <dgm:prSet presAssocID="{24325B8D-ADB5-4DB0-88F1-2A722CA05C3E}" presName="fgShape" presStyleLbl="fgShp" presStyleIdx="0" presStyleCnt="1" custFlipVert="1" custScaleX="100779" custScaleY="14827"/>
      <dgm:spPr/>
      <dgm:t>
        <a:bodyPr/>
        <a:lstStyle/>
        <a:p>
          <a:endParaRPr lang="es-ES"/>
        </a:p>
      </dgm:t>
    </dgm:pt>
    <dgm:pt modelId="{47425234-A7E1-46CE-A978-1064CD281120}" type="pres">
      <dgm:prSet presAssocID="{24325B8D-ADB5-4DB0-88F1-2A722CA05C3E}" presName="linComp" presStyleCnt="0"/>
      <dgm:spPr/>
      <dgm:t>
        <a:bodyPr/>
        <a:lstStyle/>
        <a:p>
          <a:endParaRPr lang="es-ES"/>
        </a:p>
      </dgm:t>
    </dgm:pt>
    <dgm:pt modelId="{8CC338CB-B09F-4032-B45D-2039579DFF6E}" type="pres">
      <dgm:prSet presAssocID="{316156EF-AA35-41E1-888D-30E592251889}" presName="compNode" presStyleCnt="0"/>
      <dgm:spPr/>
      <dgm:t>
        <a:bodyPr/>
        <a:lstStyle/>
        <a:p>
          <a:endParaRPr lang="es-ES"/>
        </a:p>
      </dgm:t>
    </dgm:pt>
    <dgm:pt modelId="{F4AE2B0C-9766-4B2D-BBF3-837668A849EF}" type="pres">
      <dgm:prSet presAssocID="{316156EF-AA35-41E1-888D-30E592251889}" presName="bkgdShape" presStyleLbl="node1" presStyleIdx="0" presStyleCnt="1" custLinFactNeighborX="695" custLinFactNeighborY="3888"/>
      <dgm:spPr/>
      <dgm:t>
        <a:bodyPr/>
        <a:lstStyle/>
        <a:p>
          <a:endParaRPr lang="es-ES"/>
        </a:p>
      </dgm:t>
    </dgm:pt>
    <dgm:pt modelId="{5087DF62-B659-4A0A-BB6F-1DB46A2E3173}" type="pres">
      <dgm:prSet presAssocID="{316156EF-AA35-41E1-888D-30E592251889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754E53-44C4-42AA-BAE9-14510AE4A08F}" type="pres">
      <dgm:prSet presAssocID="{316156EF-AA35-41E1-888D-30E592251889}" presName="invisiNode" presStyleLbl="node1" presStyleIdx="0" presStyleCnt="1"/>
      <dgm:spPr/>
      <dgm:t>
        <a:bodyPr/>
        <a:lstStyle/>
        <a:p>
          <a:endParaRPr lang="es-ES"/>
        </a:p>
      </dgm:t>
    </dgm:pt>
    <dgm:pt modelId="{18235348-3089-4701-9477-4B56C11D663E}" type="pres">
      <dgm:prSet presAssocID="{316156EF-AA35-41E1-888D-30E592251889}" presName="imagNode" presStyleLbl="fgImgPlace1" presStyleIdx="0" presStyleCnt="1" custScaleX="161191" custScaleY="1006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482B03C4-78FA-4F34-968A-74D8917CA46B}" srcId="{24325B8D-ADB5-4DB0-88F1-2A722CA05C3E}" destId="{316156EF-AA35-41E1-888D-30E592251889}" srcOrd="0" destOrd="0" parTransId="{BD5B82F6-59F9-48B7-AB94-5FC211658AA8}" sibTransId="{8BD44AAE-BD3C-4359-B753-2F514524EB4F}"/>
    <dgm:cxn modelId="{344959EB-CF7F-4047-9E75-DB534DF7733F}" type="presOf" srcId="{316156EF-AA35-41E1-888D-30E592251889}" destId="{F4AE2B0C-9766-4B2D-BBF3-837668A849EF}" srcOrd="0" destOrd="0" presId="urn:microsoft.com/office/officeart/2005/8/layout/hList7"/>
    <dgm:cxn modelId="{3335AD42-4398-4606-8484-64EE5FCF4262}" type="presOf" srcId="{316156EF-AA35-41E1-888D-30E592251889}" destId="{5087DF62-B659-4A0A-BB6F-1DB46A2E3173}" srcOrd="1" destOrd="0" presId="urn:microsoft.com/office/officeart/2005/8/layout/hList7"/>
    <dgm:cxn modelId="{1072EE8C-DF55-4D90-9C36-F719CB09C417}" type="presOf" srcId="{24325B8D-ADB5-4DB0-88F1-2A722CA05C3E}" destId="{2DF3B833-F8F9-40A8-91DE-E76C0688E53B}" srcOrd="0" destOrd="0" presId="urn:microsoft.com/office/officeart/2005/8/layout/hList7"/>
    <dgm:cxn modelId="{4BE73B4D-4E01-412E-A39A-518CF3D8C593}" type="presParOf" srcId="{2DF3B833-F8F9-40A8-91DE-E76C0688E53B}" destId="{ED84FA15-30B0-437E-B61F-B01CFDBA90CF}" srcOrd="0" destOrd="0" presId="urn:microsoft.com/office/officeart/2005/8/layout/hList7"/>
    <dgm:cxn modelId="{8FF70BCB-720C-464F-A991-51FB95AE0918}" type="presParOf" srcId="{2DF3B833-F8F9-40A8-91DE-E76C0688E53B}" destId="{47425234-A7E1-46CE-A978-1064CD281120}" srcOrd="1" destOrd="0" presId="urn:microsoft.com/office/officeart/2005/8/layout/hList7"/>
    <dgm:cxn modelId="{32BF77C9-A8F2-494F-9BC0-19BB02771B73}" type="presParOf" srcId="{47425234-A7E1-46CE-A978-1064CD281120}" destId="{8CC338CB-B09F-4032-B45D-2039579DFF6E}" srcOrd="0" destOrd="0" presId="urn:microsoft.com/office/officeart/2005/8/layout/hList7"/>
    <dgm:cxn modelId="{F340BCED-75EE-4A86-962F-122F7B40F4ED}" type="presParOf" srcId="{8CC338CB-B09F-4032-B45D-2039579DFF6E}" destId="{F4AE2B0C-9766-4B2D-BBF3-837668A849EF}" srcOrd="0" destOrd="0" presId="urn:microsoft.com/office/officeart/2005/8/layout/hList7"/>
    <dgm:cxn modelId="{DF8269CA-BB85-4B2A-AA84-80D507B420AB}" type="presParOf" srcId="{8CC338CB-B09F-4032-B45D-2039579DFF6E}" destId="{5087DF62-B659-4A0A-BB6F-1DB46A2E3173}" srcOrd="1" destOrd="0" presId="urn:microsoft.com/office/officeart/2005/8/layout/hList7"/>
    <dgm:cxn modelId="{050A5490-A182-48DC-AE8B-11DBF239F195}" type="presParOf" srcId="{8CC338CB-B09F-4032-B45D-2039579DFF6E}" destId="{3C754E53-44C4-42AA-BAE9-14510AE4A08F}" srcOrd="2" destOrd="0" presId="urn:microsoft.com/office/officeart/2005/8/layout/hList7"/>
    <dgm:cxn modelId="{965296B2-AEE0-4043-91BE-3FAAF8ACD129}" type="presParOf" srcId="{8CC338CB-B09F-4032-B45D-2039579DFF6E}" destId="{18235348-3089-4701-9477-4B56C11D663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DF343-E5B4-4BC8-9FDE-B98814387521}">
      <dsp:nvSpPr>
        <dsp:cNvPr id="0" name=""/>
        <dsp:cNvSpPr/>
      </dsp:nvSpPr>
      <dsp:spPr>
        <a:xfrm rot="10800000">
          <a:off x="522414" y="373860"/>
          <a:ext cx="10320107" cy="470375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8510" tIns="118110" rIns="220472" bIns="118110" numCol="1" spcCol="1270" anchor="ctr" anchorCtr="0">
          <a:noAutofit/>
        </a:bodyPr>
        <a:lstStyle/>
        <a:p>
          <a:pPr lvl="0" algn="just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100" b="1" kern="1200" dirty="0" smtClean="0">
              <a:latin typeface="Century Gothic" pitchFamily="34" charset="0"/>
            </a:rPr>
            <a:t>La “Administración Pública”, es </a:t>
          </a:r>
          <a:r>
            <a:rPr lang="es-PE" sz="3100" b="1" kern="1200" dirty="0" smtClean="0">
              <a:latin typeface="Century Gothic" pitchFamily="34" charset="0"/>
            </a:rPr>
            <a:t>una </a:t>
          </a:r>
          <a:r>
            <a:rPr lang="es-PE" sz="3100" b="1" kern="1200" dirty="0" smtClean="0">
              <a:latin typeface="Century Gothic" pitchFamily="34" charset="0"/>
            </a:rPr>
            <a:t>gran </a:t>
          </a:r>
          <a:r>
            <a:rPr lang="es-PE" sz="3100" b="1" kern="1200" dirty="0" smtClean="0">
              <a:latin typeface="Century Gothic" pitchFamily="34" charset="0"/>
            </a:rPr>
            <a:t>organización, mediante </a:t>
          </a:r>
          <a:r>
            <a:rPr lang="es-PE" sz="3100" b="1" kern="1200" dirty="0" smtClean="0">
              <a:latin typeface="Century Gothic" pitchFamily="34" charset="0"/>
            </a:rPr>
            <a:t>la cual el </a:t>
          </a:r>
          <a:r>
            <a:rPr lang="es-PE" sz="3100" b="1" kern="1200" dirty="0" smtClean="0">
              <a:latin typeface="Century Gothic" pitchFamily="34" charset="0"/>
            </a:rPr>
            <a:t>Estado </a:t>
          </a:r>
          <a:r>
            <a:rPr lang="es-PE" sz="3100" b="1" kern="1200" dirty="0" smtClean="0">
              <a:latin typeface="Century Gothic" pitchFamily="34" charset="0"/>
            </a:rPr>
            <a:t>se acerca a los </a:t>
          </a:r>
          <a:r>
            <a:rPr lang="es-PE" sz="3100" b="1" kern="1200" dirty="0" smtClean="0">
              <a:latin typeface="Century Gothic" pitchFamily="34" charset="0"/>
            </a:rPr>
            <a:t>ciudadanos </a:t>
          </a:r>
          <a:r>
            <a:rPr lang="es-PE" sz="3100" b="1" kern="1200" dirty="0" smtClean="0">
              <a:latin typeface="Century Gothic" pitchFamily="34" charset="0"/>
            </a:rPr>
            <a:t>para atender y satisfacer sus demandas. Sus actividades han sido confiadas a funcionarios y servidores públicos, </a:t>
          </a:r>
          <a:r>
            <a:rPr lang="es-PE" sz="3100" b="1" kern="1200" dirty="0" smtClean="0">
              <a:latin typeface="Century Gothic" pitchFamily="34" charset="0"/>
            </a:rPr>
            <a:t>que por el hecho de administrar recursos públicos </a:t>
          </a:r>
          <a:r>
            <a:rPr lang="es-PE" sz="3100" b="1" kern="1200" dirty="0" smtClean="0">
              <a:latin typeface="Century Gothic" pitchFamily="34" charset="0"/>
            </a:rPr>
            <a:t>deben </a:t>
          </a:r>
          <a:r>
            <a:rPr lang="es-PE" sz="3100" b="1" kern="1200" dirty="0" smtClean="0">
              <a:latin typeface="Century Gothic" pitchFamily="34" charset="0"/>
            </a:rPr>
            <a:t>desempeñarse con</a:t>
          </a:r>
          <a:r>
            <a:rPr lang="es-PE" sz="3100" kern="1200" dirty="0" smtClean="0">
              <a:latin typeface="Century Gothic" pitchFamily="34" charset="0"/>
            </a:rPr>
            <a:t>:</a:t>
          </a:r>
          <a:endParaRPr lang="es-ES" sz="3100" kern="1200" dirty="0">
            <a:latin typeface="Century Gothic" pitchFamily="34" charset="0"/>
          </a:endParaRPr>
        </a:p>
      </dsp:txBody>
      <dsp:txXfrm rot="10800000">
        <a:off x="1698352" y="373860"/>
        <a:ext cx="9144169" cy="4703753"/>
      </dsp:txXfrm>
    </dsp:sp>
    <dsp:sp modelId="{243FD6D3-C0E8-4A19-BFC7-8260BDB16AD2}">
      <dsp:nvSpPr>
        <dsp:cNvPr id="0" name=""/>
        <dsp:cNvSpPr/>
      </dsp:nvSpPr>
      <dsp:spPr>
        <a:xfrm>
          <a:off x="0" y="853275"/>
          <a:ext cx="3026057" cy="30901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029AB-342D-47E3-8066-F1B0D6609C3D}">
      <dsp:nvSpPr>
        <dsp:cNvPr id="0" name=""/>
        <dsp:cNvSpPr/>
      </dsp:nvSpPr>
      <dsp:spPr>
        <a:xfrm>
          <a:off x="0" y="37451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58EB3-4D81-4498-A940-98B0F60752C6}">
      <dsp:nvSpPr>
        <dsp:cNvPr id="0" name=""/>
        <dsp:cNvSpPr/>
      </dsp:nvSpPr>
      <dsp:spPr>
        <a:xfrm>
          <a:off x="425370" y="94071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dirty="0" smtClean="0"/>
            <a:t>Responsable administrativo </a:t>
          </a:r>
          <a:endParaRPr lang="es-ES" sz="2200" kern="1200" dirty="0"/>
        </a:p>
      </dsp:txBody>
      <dsp:txXfrm>
        <a:off x="452750" y="121451"/>
        <a:ext cx="5900429" cy="506120"/>
      </dsp:txXfrm>
    </dsp:sp>
    <dsp:sp modelId="{7920AC07-5B4B-4058-8E27-E165EB4D78F6}">
      <dsp:nvSpPr>
        <dsp:cNvPr id="0" name=""/>
        <dsp:cNvSpPr/>
      </dsp:nvSpPr>
      <dsp:spPr>
        <a:xfrm>
          <a:off x="0" y="123635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D7710-91F8-45EE-8A19-199CE3EF03EF}">
      <dsp:nvSpPr>
        <dsp:cNvPr id="0" name=""/>
        <dsp:cNvSpPr/>
      </dsp:nvSpPr>
      <dsp:spPr>
        <a:xfrm>
          <a:off x="425370" y="955912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smtClean="0"/>
            <a:t>Relación funcional</a:t>
          </a:r>
          <a:endParaRPr lang="es-ES" sz="2200" kern="1200"/>
        </a:p>
      </dsp:txBody>
      <dsp:txXfrm>
        <a:off x="452750" y="983292"/>
        <a:ext cx="5900429" cy="506120"/>
      </dsp:txXfrm>
    </dsp:sp>
    <dsp:sp modelId="{0C90F062-9B76-4DBF-86CA-F73934139130}">
      <dsp:nvSpPr>
        <dsp:cNvPr id="0" name=""/>
        <dsp:cNvSpPr/>
      </dsp:nvSpPr>
      <dsp:spPr>
        <a:xfrm>
          <a:off x="0" y="209819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4A2D0-F818-4068-B94A-5D40A413E271}">
      <dsp:nvSpPr>
        <dsp:cNvPr id="0" name=""/>
        <dsp:cNvSpPr/>
      </dsp:nvSpPr>
      <dsp:spPr>
        <a:xfrm>
          <a:off x="425370" y="1817752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smtClean="0"/>
            <a:t>Relación causal</a:t>
          </a:r>
          <a:endParaRPr lang="es-ES" sz="2200" kern="1200"/>
        </a:p>
      </dsp:txBody>
      <dsp:txXfrm>
        <a:off x="452750" y="1845132"/>
        <a:ext cx="5900429" cy="506120"/>
      </dsp:txXfrm>
    </dsp:sp>
    <dsp:sp modelId="{AEFCD920-477D-4743-A8A3-D96B96E4A6F9}">
      <dsp:nvSpPr>
        <dsp:cNvPr id="0" name=""/>
        <dsp:cNvSpPr/>
      </dsp:nvSpPr>
      <dsp:spPr>
        <a:xfrm>
          <a:off x="0" y="296003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E016C-FF0C-4EA4-81D4-733E66724F78}">
      <dsp:nvSpPr>
        <dsp:cNvPr id="0" name=""/>
        <dsp:cNvSpPr/>
      </dsp:nvSpPr>
      <dsp:spPr>
        <a:xfrm>
          <a:off x="425370" y="2679592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dirty="0" smtClean="0"/>
            <a:t>Contravenir el ordenamiento legal o normas internas</a:t>
          </a:r>
          <a:endParaRPr lang="es-ES" sz="2200" kern="1200" dirty="0"/>
        </a:p>
      </dsp:txBody>
      <dsp:txXfrm>
        <a:off x="452750" y="2706972"/>
        <a:ext cx="5900429" cy="506120"/>
      </dsp:txXfrm>
    </dsp:sp>
    <dsp:sp modelId="{6E3E3447-8E3E-45D1-8B7A-682F1BDF3F29}">
      <dsp:nvSpPr>
        <dsp:cNvPr id="0" name=""/>
        <dsp:cNvSpPr/>
      </dsp:nvSpPr>
      <dsp:spPr>
        <a:xfrm>
          <a:off x="0" y="382187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A1ED1-4DE2-450F-8B94-114446456FF3}">
      <dsp:nvSpPr>
        <dsp:cNvPr id="0" name=""/>
        <dsp:cNvSpPr/>
      </dsp:nvSpPr>
      <dsp:spPr>
        <a:xfrm>
          <a:off x="425370" y="3541432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dirty="0" smtClean="0"/>
            <a:t>Modalidad de transgresión del deber incumplido</a:t>
          </a:r>
          <a:endParaRPr lang="es-ES" sz="2200" kern="1200" dirty="0"/>
        </a:p>
      </dsp:txBody>
      <dsp:txXfrm>
        <a:off x="452750" y="3568812"/>
        <a:ext cx="5900429" cy="506120"/>
      </dsp:txXfrm>
    </dsp:sp>
    <dsp:sp modelId="{A5506A99-A89D-4D0A-B10E-49266AA20329}">
      <dsp:nvSpPr>
        <dsp:cNvPr id="0" name=""/>
        <dsp:cNvSpPr/>
      </dsp:nvSpPr>
      <dsp:spPr>
        <a:xfrm>
          <a:off x="0" y="4683712"/>
          <a:ext cx="8507413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69D07-4E71-42E9-95E9-8BF7C0EA4F9F}">
      <dsp:nvSpPr>
        <dsp:cNvPr id="0" name=""/>
        <dsp:cNvSpPr/>
      </dsp:nvSpPr>
      <dsp:spPr>
        <a:xfrm>
          <a:off x="425370" y="4403271"/>
          <a:ext cx="5955189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5092" tIns="0" rIns="225092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kern="1200" smtClean="0"/>
            <a:t>Efecto</a:t>
          </a:r>
          <a:endParaRPr lang="es-ES" sz="2200" kern="1200"/>
        </a:p>
      </dsp:txBody>
      <dsp:txXfrm>
        <a:off x="452750" y="4430651"/>
        <a:ext cx="5900429" cy="5061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67FEC-A676-4697-8844-7C832A90F47B}">
      <dsp:nvSpPr>
        <dsp:cNvPr id="0" name=""/>
        <dsp:cNvSpPr/>
      </dsp:nvSpPr>
      <dsp:spPr>
        <a:xfrm>
          <a:off x="21093" y="38645"/>
          <a:ext cx="10784281" cy="56496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2300" kern="1200" dirty="0" smtClean="0"/>
        </a:p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2600" kern="1200" dirty="0" smtClean="0"/>
        </a:p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600" kern="1200" dirty="0" smtClean="0"/>
            <a:t>Es sujeto de responsabilidad el servidor o funcionario público, entendiéndolo como tal a todo aquel que independientemente del régimen laboral en que se encuentra, mantiene vínculo laboral, contractual o relación de cualquier naturaleza con alguna de las entidades, y que en virtud de ello ejerce funciones en la misma.</a:t>
          </a:r>
          <a:endParaRPr lang="es-ES" sz="2600" kern="1200" dirty="0"/>
        </a:p>
      </dsp:txBody>
      <dsp:txXfrm>
        <a:off x="21093" y="2298520"/>
        <a:ext cx="10784281" cy="2259875"/>
      </dsp:txXfrm>
    </dsp:sp>
    <dsp:sp modelId="{946D53D3-9262-4BF2-A52D-77A324D7EBA1}">
      <dsp:nvSpPr>
        <dsp:cNvPr id="0" name=""/>
        <dsp:cNvSpPr/>
      </dsp:nvSpPr>
      <dsp:spPr>
        <a:xfrm>
          <a:off x="3688075" y="27030"/>
          <a:ext cx="3429223" cy="302326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4972FA-D8F1-492E-8109-0EDF7A4FB00E}">
      <dsp:nvSpPr>
        <dsp:cNvPr id="0" name=""/>
        <dsp:cNvSpPr/>
      </dsp:nvSpPr>
      <dsp:spPr>
        <a:xfrm flipV="1">
          <a:off x="431668" y="4890464"/>
          <a:ext cx="9942038" cy="106024"/>
        </a:xfrm>
        <a:prstGeom prst="leftRight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BA5F2-2031-4C88-93DD-F3BDC57B8B3B}">
      <dsp:nvSpPr>
        <dsp:cNvPr id="0" name=""/>
        <dsp:cNvSpPr/>
      </dsp:nvSpPr>
      <dsp:spPr>
        <a:xfrm rot="10800000">
          <a:off x="752665" y="1257293"/>
          <a:ext cx="9939693" cy="426560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9899" tIns="118110" rIns="220472" bIns="118110" numCol="1" spcCol="1270" anchor="ctr" anchorCtr="0">
          <a:noAutofit/>
        </a:bodyPr>
        <a:lstStyle/>
        <a:p>
          <a:pPr lvl="0" algn="just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100" b="1" kern="1200" dirty="0" smtClean="0">
              <a:latin typeface="Century Gothic" pitchFamily="34" charset="0"/>
            </a:rPr>
            <a:t>Para que el funcionario o servidor público responda administrativamente de sus actos, debe encontrarse en el ejercicio de sus funciones al momento de contravenir el ordenamiento jurídico administrativo o las normas internas de la entidad  a la que pertenece.</a:t>
          </a:r>
          <a:endParaRPr lang="es-ES" sz="3100" b="1" kern="1200" dirty="0">
            <a:latin typeface="Century Gothic" pitchFamily="34" charset="0"/>
          </a:endParaRPr>
        </a:p>
      </dsp:txBody>
      <dsp:txXfrm rot="10800000">
        <a:off x="1819066" y="1257293"/>
        <a:ext cx="8873292" cy="4265605"/>
      </dsp:txXfrm>
    </dsp:sp>
    <dsp:sp modelId="{DEECB1F2-CBC3-4BD9-A04A-FD13D7AA6E50}">
      <dsp:nvSpPr>
        <dsp:cNvPr id="0" name=""/>
        <dsp:cNvSpPr/>
      </dsp:nvSpPr>
      <dsp:spPr>
        <a:xfrm>
          <a:off x="0" y="1727873"/>
          <a:ext cx="3245643" cy="34006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5DCD8-8D81-454A-8DFC-193AAC582BE2}">
      <dsp:nvSpPr>
        <dsp:cNvPr id="0" name=""/>
        <dsp:cNvSpPr/>
      </dsp:nvSpPr>
      <dsp:spPr>
        <a:xfrm>
          <a:off x="0" y="1562479"/>
          <a:ext cx="5502945" cy="253606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500" b="1" kern="1200" dirty="0" smtClean="0">
              <a:latin typeface="Century Gothic" pitchFamily="34" charset="0"/>
            </a:rPr>
            <a:t>Vinculación de la conducta con la trasgresión</a:t>
          </a:r>
          <a:r>
            <a:rPr lang="es-PE" sz="3500" kern="1200" dirty="0" smtClean="0">
              <a:latin typeface="Century Gothic" pitchFamily="34" charset="0"/>
            </a:rPr>
            <a:t>.</a:t>
          </a:r>
          <a:endParaRPr lang="es-ES" sz="3500" kern="1200" dirty="0">
            <a:latin typeface="Century Gothic" pitchFamily="34" charset="0"/>
          </a:endParaRPr>
        </a:p>
      </dsp:txBody>
      <dsp:txXfrm>
        <a:off x="1268033" y="1562479"/>
        <a:ext cx="2966880" cy="25360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6D737-B1DD-4F90-9C37-FAC383A5A09E}">
      <dsp:nvSpPr>
        <dsp:cNvPr id="0" name=""/>
        <dsp:cNvSpPr/>
      </dsp:nvSpPr>
      <dsp:spPr>
        <a:xfrm rot="10800000">
          <a:off x="1446232" y="68423"/>
          <a:ext cx="8711677" cy="221304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125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4. Contravención del ordenamiento legal o normas internas: </a:t>
          </a:r>
          <a:r>
            <a:rPr lang="es-PE" sz="2400" b="0" kern="1200" dirty="0" smtClean="0">
              <a:latin typeface="Century Gothic" pitchFamily="34" charset="0"/>
            </a:rPr>
            <a:t>Normas generales y normas internas de la entidad</a:t>
          </a:r>
          <a:endParaRPr lang="es-ES" sz="2400" b="0" kern="1200" dirty="0">
            <a:latin typeface="Century Gothic" pitchFamily="34" charset="0"/>
          </a:endParaRPr>
        </a:p>
      </dsp:txBody>
      <dsp:txXfrm rot="10800000">
        <a:off x="1999492" y="68423"/>
        <a:ext cx="8158417" cy="2213040"/>
      </dsp:txXfrm>
    </dsp:sp>
    <dsp:sp modelId="{4AE99037-9104-44DE-AD8E-6F2EF66C91FE}">
      <dsp:nvSpPr>
        <dsp:cNvPr id="0" name=""/>
        <dsp:cNvSpPr/>
      </dsp:nvSpPr>
      <dsp:spPr>
        <a:xfrm>
          <a:off x="85008" y="30651"/>
          <a:ext cx="2524164" cy="234914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E93B71-AB28-4A34-B712-D4B03383FB77}">
      <dsp:nvSpPr>
        <dsp:cNvPr id="0" name=""/>
        <dsp:cNvSpPr/>
      </dsp:nvSpPr>
      <dsp:spPr>
        <a:xfrm rot="10800000">
          <a:off x="1464987" y="2688828"/>
          <a:ext cx="8711677" cy="359095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1250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 5. </a:t>
          </a:r>
          <a:r>
            <a:rPr lang="es-PE" sz="2800" b="1" kern="1200" dirty="0" smtClean="0">
              <a:latin typeface="Century Gothic" pitchFamily="34" charset="0"/>
            </a:rPr>
            <a:t>Transgresión del deber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Acción: </a:t>
          </a:r>
          <a:r>
            <a:rPr lang="es-ES" sz="2800" b="0" kern="1200" dirty="0" smtClean="0">
              <a:latin typeface="Century Gothic" pitchFamily="34" charset="0"/>
            </a:rPr>
            <a:t>Realización de una conducta por el sujeto.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Omisión: </a:t>
          </a:r>
          <a:r>
            <a:rPr lang="es-PE" sz="2800" b="0" kern="1200" dirty="0" smtClean="0">
              <a:latin typeface="Century Gothic" pitchFamily="34" charset="0"/>
            </a:rPr>
            <a:t>Se </a:t>
          </a:r>
          <a:r>
            <a:rPr lang="es-ES" sz="2800" b="0" kern="1200" dirty="0" smtClean="0">
              <a:latin typeface="Century Gothic" pitchFamily="34" charset="0"/>
            </a:rPr>
            <a:t>abstiene de realizar una conducta que constituye un deber legal o una obligación.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0" kern="1200" dirty="0" smtClean="0">
            <a:latin typeface="Century Gothic" pitchFamily="34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latin typeface="Century Gothic" pitchFamily="34" charset="0"/>
            </a:rPr>
            <a:t> </a:t>
          </a:r>
          <a:endParaRPr lang="es-ES" sz="1600" kern="1200" dirty="0">
            <a:latin typeface="Century Gothic" pitchFamily="34" charset="0"/>
          </a:endParaRPr>
        </a:p>
      </dsp:txBody>
      <dsp:txXfrm rot="10800000">
        <a:off x="2362725" y="2688828"/>
        <a:ext cx="7813939" cy="3590951"/>
      </dsp:txXfrm>
    </dsp:sp>
    <dsp:sp modelId="{4C2ED4B1-F9BC-47FC-A648-A316EFE33467}">
      <dsp:nvSpPr>
        <dsp:cNvPr id="0" name=""/>
        <dsp:cNvSpPr/>
      </dsp:nvSpPr>
      <dsp:spPr>
        <a:xfrm>
          <a:off x="304799" y="3186388"/>
          <a:ext cx="2599186" cy="250498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B147A-5B56-446B-97D8-DE55A004C88D}">
      <dsp:nvSpPr>
        <dsp:cNvPr id="0" name=""/>
        <dsp:cNvSpPr/>
      </dsp:nvSpPr>
      <dsp:spPr>
        <a:xfrm>
          <a:off x="0" y="0"/>
          <a:ext cx="10703860" cy="535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Es la consecuencia generada por la trasgresión administrativa en perjuicio de la entidad, puede ser  patrimonial o un </a:t>
          </a:r>
          <a:r>
            <a:rPr lang="es-PE" sz="2800" b="1" u="sng" kern="1200" dirty="0" smtClean="0">
              <a:latin typeface="Century Gothic" pitchFamily="34" charset="0"/>
            </a:rPr>
            <a:t>elemento que distorsiona el funcionamiento de los sistemas administrativos</a:t>
          </a:r>
          <a:r>
            <a:rPr lang="es-PE" sz="2800" b="1" kern="1200" dirty="0" smtClean="0">
              <a:latin typeface="Century Gothic" pitchFamily="34" charset="0"/>
            </a:rPr>
            <a:t>.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El efecto puede ser real o potencial. </a:t>
          </a:r>
          <a:endParaRPr lang="es-ES" sz="2800" b="1" kern="1200" dirty="0">
            <a:latin typeface="Century Gothic" pitchFamily="34" charset="0"/>
          </a:endParaRPr>
        </a:p>
      </dsp:txBody>
      <dsp:txXfrm>
        <a:off x="0" y="2142763"/>
        <a:ext cx="10703860" cy="2142763"/>
      </dsp:txXfrm>
    </dsp:sp>
    <dsp:sp modelId="{7308935E-F75E-45CC-B9CB-F0BE3101F6B9}">
      <dsp:nvSpPr>
        <dsp:cNvPr id="0" name=""/>
        <dsp:cNvSpPr/>
      </dsp:nvSpPr>
      <dsp:spPr>
        <a:xfrm>
          <a:off x="4362133" y="426206"/>
          <a:ext cx="1979592" cy="157426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D53AC5-BD12-480F-B5BA-FAE9A8DF6989}">
      <dsp:nvSpPr>
        <dsp:cNvPr id="0" name=""/>
        <dsp:cNvSpPr/>
      </dsp:nvSpPr>
      <dsp:spPr>
        <a:xfrm>
          <a:off x="428154" y="4660388"/>
          <a:ext cx="9847551" cy="53812"/>
        </a:xfrm>
        <a:prstGeom prst="leftRight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AD196-A1A5-418B-8F80-051316F8167D}">
      <dsp:nvSpPr>
        <dsp:cNvPr id="0" name=""/>
        <dsp:cNvSpPr/>
      </dsp:nvSpPr>
      <dsp:spPr>
        <a:xfrm>
          <a:off x="0" y="52109"/>
          <a:ext cx="9058969" cy="83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900" b="1" kern="1200" dirty="0" smtClean="0">
              <a:latin typeface="Century Gothic" pitchFamily="34" charset="0"/>
            </a:rPr>
            <a:t>Ley N° 29622  y  Decreto Supremo N° 023-2011</a:t>
          </a:r>
          <a:endParaRPr lang="es-ES" sz="2900" kern="1200" dirty="0">
            <a:latin typeface="Century Gothic" pitchFamily="34" charset="0"/>
          </a:endParaRPr>
        </a:p>
      </dsp:txBody>
      <dsp:txXfrm>
        <a:off x="0" y="52109"/>
        <a:ext cx="9058969" cy="835200"/>
      </dsp:txXfrm>
    </dsp:sp>
    <dsp:sp modelId="{DBD6571F-A773-443C-A53D-2076D528B0F4}">
      <dsp:nvSpPr>
        <dsp:cNvPr id="0" name=""/>
        <dsp:cNvSpPr/>
      </dsp:nvSpPr>
      <dsp:spPr>
        <a:xfrm>
          <a:off x="0" y="887309"/>
          <a:ext cx="9058969" cy="250755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just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900" b="1" kern="1200" dirty="0" smtClean="0">
              <a:latin typeface="Century Gothic" pitchFamily="34" charset="0"/>
            </a:rPr>
            <a:t>Infracciones y sanciones para la responsabilidad administrativa funcional derivada de los informes de control emitidos por los órganos del SNC</a:t>
          </a:r>
          <a:endParaRPr lang="es-ES" sz="2900" b="1" kern="1200" dirty="0">
            <a:latin typeface="Century Gothic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900" kern="1200" dirty="0">
            <a:latin typeface="Century Gothic" pitchFamily="34" charset="0"/>
          </a:endParaRPr>
        </a:p>
      </dsp:txBody>
      <dsp:txXfrm>
        <a:off x="0" y="887309"/>
        <a:ext cx="9058969" cy="25075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5488D-DDCF-4D56-AB1B-A0F5AE2BC769}">
      <dsp:nvSpPr>
        <dsp:cNvPr id="0" name=""/>
        <dsp:cNvSpPr/>
      </dsp:nvSpPr>
      <dsp:spPr>
        <a:xfrm>
          <a:off x="0" y="17762"/>
          <a:ext cx="5606544" cy="9833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100" b="1" kern="1200" dirty="0" smtClean="0">
              <a:latin typeface="Century Gothic" pitchFamily="34" charset="0"/>
            </a:rPr>
            <a:t>TIPO DE SANCIONES:</a:t>
          </a:r>
          <a:endParaRPr lang="es-ES" sz="4100" kern="1200" dirty="0">
            <a:latin typeface="Century Gothic" pitchFamily="34" charset="0"/>
          </a:endParaRPr>
        </a:p>
      </dsp:txBody>
      <dsp:txXfrm>
        <a:off x="48005" y="65767"/>
        <a:ext cx="5510534" cy="88737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2C176-C3EF-4D36-AA30-034E1DC12A7B}">
      <dsp:nvSpPr>
        <dsp:cNvPr id="0" name=""/>
        <dsp:cNvSpPr/>
      </dsp:nvSpPr>
      <dsp:spPr>
        <a:xfrm>
          <a:off x="0" y="2"/>
          <a:ext cx="4200154" cy="476725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B5BEE5E-9A10-451E-B522-A527DEFB2B8C}">
      <dsp:nvSpPr>
        <dsp:cNvPr id="0" name=""/>
        <dsp:cNvSpPr/>
      </dsp:nvSpPr>
      <dsp:spPr>
        <a:xfrm>
          <a:off x="2100077" y="2"/>
          <a:ext cx="4900180" cy="476725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Inhabilitación</a:t>
          </a:r>
          <a:r>
            <a:rPr lang="es-PE" sz="2000" b="1" kern="1200" dirty="0" smtClean="0">
              <a:latin typeface="Century Gothic" pitchFamily="34" charset="0"/>
            </a:rPr>
            <a:t> para el ejercicio de la función pública de uno a cinco años. </a:t>
          </a:r>
          <a:endParaRPr lang="es-ES" sz="2000" b="1" kern="1200" dirty="0">
            <a:latin typeface="Century Gothic" pitchFamily="34" charset="0"/>
          </a:endParaRPr>
        </a:p>
      </dsp:txBody>
      <dsp:txXfrm>
        <a:off x="2100077" y="2"/>
        <a:ext cx="4900180" cy="2264448"/>
      </dsp:txXfrm>
    </dsp:sp>
    <dsp:sp modelId="{86F39580-9838-4D80-9D2E-F430A4CED9A1}">
      <dsp:nvSpPr>
        <dsp:cNvPr id="0" name=""/>
        <dsp:cNvSpPr/>
      </dsp:nvSpPr>
      <dsp:spPr>
        <a:xfrm>
          <a:off x="1102540" y="2110942"/>
          <a:ext cx="1995073" cy="233044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549C0B7-9BE2-4D36-8896-2FC112BCEBA9}">
      <dsp:nvSpPr>
        <dsp:cNvPr id="0" name=""/>
        <dsp:cNvSpPr/>
      </dsp:nvSpPr>
      <dsp:spPr>
        <a:xfrm>
          <a:off x="2100077" y="2120219"/>
          <a:ext cx="4900180" cy="231189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Suspensión</a:t>
          </a:r>
          <a:r>
            <a:rPr lang="es-PE" sz="2400" kern="1200" dirty="0" smtClean="0">
              <a:latin typeface="Century Gothic" pitchFamily="34" charset="0"/>
            </a:rPr>
            <a:t> </a:t>
          </a:r>
          <a:r>
            <a:rPr lang="es-PE" sz="2400" b="1" kern="1200" dirty="0" smtClean="0">
              <a:latin typeface="Century Gothic" pitchFamily="34" charset="0"/>
            </a:rPr>
            <a:t>temporal </a:t>
          </a:r>
          <a:r>
            <a:rPr lang="es-PE" sz="2000" b="1" kern="1200" dirty="0" smtClean="0">
              <a:latin typeface="Century Gothic" pitchFamily="34" charset="0"/>
            </a:rPr>
            <a:t>en el ejercicio de las funciones, sin goce de remuneraciones, no menor a treinta días calendario ni mayor de trescientos sesenta días calendario</a:t>
          </a:r>
          <a:r>
            <a:rPr lang="es-PE" sz="1500" b="1" kern="1200" dirty="0" smtClean="0">
              <a:latin typeface="Century Gothic" pitchFamily="34" charset="0"/>
            </a:rPr>
            <a:t>.  </a:t>
          </a:r>
          <a:endParaRPr lang="es-ES" sz="1500" b="1" kern="1200" dirty="0">
            <a:latin typeface="Century Gothic" pitchFamily="34" charset="0"/>
          </a:endParaRPr>
        </a:p>
      </dsp:txBody>
      <dsp:txXfrm>
        <a:off x="2100077" y="2120219"/>
        <a:ext cx="4900180" cy="231189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FF6C3-93E4-4E5D-89CA-DA8DE1057D53}">
      <dsp:nvSpPr>
        <dsp:cNvPr id="0" name=""/>
        <dsp:cNvSpPr/>
      </dsp:nvSpPr>
      <dsp:spPr>
        <a:xfrm>
          <a:off x="0" y="1005387"/>
          <a:ext cx="8908964" cy="2037361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latin typeface="Century Gothic" pitchFamily="34" charset="0"/>
            </a:rPr>
            <a:t>Responsabilidad Civil</a:t>
          </a:r>
          <a:endParaRPr lang="es-ES" sz="4400" b="1" kern="1200" dirty="0">
            <a:latin typeface="Century Gothic" pitchFamily="34" charset="0"/>
          </a:endParaRPr>
        </a:p>
      </dsp:txBody>
      <dsp:txXfrm>
        <a:off x="99456" y="1104843"/>
        <a:ext cx="8710052" cy="18384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713B3-825E-4221-85F8-9E7460D7BE4A}">
      <dsp:nvSpPr>
        <dsp:cNvPr id="0" name=""/>
        <dsp:cNvSpPr/>
      </dsp:nvSpPr>
      <dsp:spPr>
        <a:xfrm>
          <a:off x="679053" y="0"/>
          <a:ext cx="2448818" cy="2448818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2E59A2-74D3-4AF0-A630-7A0386F79C02}">
      <dsp:nvSpPr>
        <dsp:cNvPr id="0" name=""/>
        <dsp:cNvSpPr/>
      </dsp:nvSpPr>
      <dsp:spPr>
        <a:xfrm>
          <a:off x="1929845" y="245120"/>
          <a:ext cx="2175403" cy="17409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500" b="0" kern="1200" dirty="0" smtClean="0">
              <a:latin typeface="Century Gothic" pitchFamily="34" charset="0"/>
            </a:rPr>
            <a:t>Ley N° 27785 – Ley Orgánica del Sistema Nacional de Control y de la Contraloría General de la República.</a:t>
          </a:r>
          <a:endParaRPr lang="es-ES" sz="1500" b="0" kern="1200" dirty="0">
            <a:latin typeface="Century Gothic" pitchFamily="34" charset="0"/>
          </a:endParaRPr>
        </a:p>
      </dsp:txBody>
      <dsp:txXfrm>
        <a:off x="2014831" y="330106"/>
        <a:ext cx="2005431" cy="15709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0E3C3-E867-4EFD-95A9-ED022454F814}">
      <dsp:nvSpPr>
        <dsp:cNvPr id="0" name=""/>
        <dsp:cNvSpPr/>
      </dsp:nvSpPr>
      <dsp:spPr>
        <a:xfrm>
          <a:off x="0" y="0"/>
          <a:ext cx="5468557" cy="546855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7F101-14AA-4DCD-BEA6-D8D753FFBB9C}">
      <dsp:nvSpPr>
        <dsp:cNvPr id="0" name=""/>
        <dsp:cNvSpPr/>
      </dsp:nvSpPr>
      <dsp:spPr>
        <a:xfrm>
          <a:off x="2734278" y="0"/>
          <a:ext cx="7687189" cy="54685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b="1" kern="1200" dirty="0" smtClean="0">
              <a:latin typeface="Century Gothic" pitchFamily="34" charset="0"/>
            </a:rPr>
            <a:t>Es aquella en la que incurren los servidores y funcionarios públicos que por su acción u omisión, en el ejercicio de sus funciones, hayan ocasionado un daño económico a su Entidad o al Estado. </a:t>
          </a:r>
          <a:endParaRPr lang="es-ES" sz="2300" b="1" kern="1200" dirty="0">
            <a:latin typeface="Century Gothic" pitchFamily="34" charset="0"/>
          </a:endParaRPr>
        </a:p>
      </dsp:txBody>
      <dsp:txXfrm>
        <a:off x="2734278" y="0"/>
        <a:ext cx="7687189" cy="2597565"/>
      </dsp:txXfrm>
    </dsp:sp>
    <dsp:sp modelId="{F62E918F-6F5F-4819-AA92-27D3B3326E83}">
      <dsp:nvSpPr>
        <dsp:cNvPr id="0" name=""/>
        <dsp:cNvSpPr/>
      </dsp:nvSpPr>
      <dsp:spPr>
        <a:xfrm>
          <a:off x="1435496" y="2597565"/>
          <a:ext cx="2597565" cy="259756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99981-0600-472C-9FC7-63DC0F56EA4C}">
      <dsp:nvSpPr>
        <dsp:cNvPr id="0" name=""/>
        <dsp:cNvSpPr/>
      </dsp:nvSpPr>
      <dsp:spPr>
        <a:xfrm>
          <a:off x="2734278" y="2470518"/>
          <a:ext cx="7687189" cy="28516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b="1" kern="1200" dirty="0" smtClean="0">
              <a:latin typeface="Century Gothic" pitchFamily="34" charset="0"/>
            </a:rPr>
            <a:t>Es necesario que el daño económico sea ocasionado incumpliendo sus funciones por dolo o culpa, sea ésta inexcusable o leve. La obligación del resarcimiento a la entidad o al Estado es de carácter </a:t>
          </a:r>
          <a:r>
            <a:rPr lang="es-PE" sz="2300" b="1" u="sng" kern="1200" dirty="0" smtClean="0">
              <a:latin typeface="Century Gothic" pitchFamily="34" charset="0"/>
            </a:rPr>
            <a:t>contractual y solidaria</a:t>
          </a:r>
          <a:r>
            <a:rPr lang="es-PE" sz="2300" b="1" kern="1200" dirty="0" smtClean="0">
              <a:latin typeface="Century Gothic" pitchFamily="34" charset="0"/>
            </a:rPr>
            <a:t> y la acción correspondiente prescribe a los diez años de ocurridos los hechos que generan el daño económico.</a:t>
          </a:r>
          <a:endParaRPr lang="es-ES" sz="2300" b="1" kern="1200" dirty="0">
            <a:latin typeface="Century Gothic" pitchFamily="34" charset="0"/>
          </a:endParaRPr>
        </a:p>
      </dsp:txBody>
      <dsp:txXfrm>
        <a:off x="2734278" y="2470518"/>
        <a:ext cx="7687189" cy="28516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B1CFF-4156-4D44-B07B-E17851774C5A}">
      <dsp:nvSpPr>
        <dsp:cNvPr id="0" name=""/>
        <dsp:cNvSpPr/>
      </dsp:nvSpPr>
      <dsp:spPr>
        <a:xfrm>
          <a:off x="0" y="307355"/>
          <a:ext cx="11718950" cy="15811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9521" tIns="208280" rIns="909521" bIns="199136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300" kern="1200" dirty="0">
            <a:latin typeface="Century Gothic" pitchFamily="34" charset="0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800" b="1" kern="1200" dirty="0" smtClean="0">
              <a:latin typeface="Century Gothic" pitchFamily="34" charset="0"/>
            </a:rPr>
            <a:t>Supone una relación jurídica previa con la entidad o el Estado</a:t>
          </a:r>
          <a:r>
            <a:rPr lang="es-ES_tradnl" sz="2300" kern="1200" dirty="0" smtClean="0">
              <a:latin typeface="Century Gothic" pitchFamily="34" charset="0"/>
            </a:rPr>
            <a:t>.</a:t>
          </a:r>
          <a:endParaRPr lang="es-ES" sz="2300" kern="1200" dirty="0">
            <a:latin typeface="Century Gothic" pitchFamily="34" charset="0"/>
          </a:endParaRPr>
        </a:p>
      </dsp:txBody>
      <dsp:txXfrm>
        <a:off x="0" y="307355"/>
        <a:ext cx="11718950" cy="1581174"/>
      </dsp:txXfrm>
    </dsp:sp>
    <dsp:sp modelId="{62E9BB94-BB23-4FE7-8774-CE660082A3B0}">
      <dsp:nvSpPr>
        <dsp:cNvPr id="0" name=""/>
        <dsp:cNvSpPr/>
      </dsp:nvSpPr>
      <dsp:spPr>
        <a:xfrm>
          <a:off x="585947" y="5796"/>
          <a:ext cx="8203265" cy="853633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064" tIns="0" rIns="310064" bIns="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latin typeface="Century Gothic" pitchFamily="34" charset="0"/>
            </a:rPr>
            <a:t>RESPONSABILIDAD CONTRACTUAL</a:t>
          </a:r>
          <a:endParaRPr lang="es-ES" sz="3000" kern="1200" dirty="0">
            <a:latin typeface="Century Gothic" pitchFamily="34" charset="0"/>
          </a:endParaRPr>
        </a:p>
      </dsp:txBody>
      <dsp:txXfrm>
        <a:off x="627618" y="47467"/>
        <a:ext cx="8119923" cy="77029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967BB-E4ED-4C9F-9D15-78748BA07855}">
      <dsp:nvSpPr>
        <dsp:cNvPr id="0" name=""/>
        <dsp:cNvSpPr/>
      </dsp:nvSpPr>
      <dsp:spPr>
        <a:xfrm>
          <a:off x="0" y="401584"/>
          <a:ext cx="10353149" cy="1422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519" tIns="437388" rIns="803519" bIns="199136" numCol="1" spcCol="1270" anchor="t" anchorCtr="0">
          <a:noAutofit/>
        </a:bodyPr>
        <a:lstStyle/>
        <a:p>
          <a:pPr marL="285750" lvl="1" indent="-285750" algn="just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800" b="1" kern="1200" dirty="0" smtClean="0">
              <a:latin typeface="Century Gothic" pitchFamily="34" charset="0"/>
            </a:rPr>
            <a:t>Nace entre personas que no se encontraban previamente vinculadas. </a:t>
          </a:r>
          <a:endParaRPr lang="es-ES" sz="2800" b="1" kern="1200" dirty="0">
            <a:latin typeface="Century Gothic" pitchFamily="34" charset="0"/>
          </a:endParaRPr>
        </a:p>
      </dsp:txBody>
      <dsp:txXfrm>
        <a:off x="0" y="401584"/>
        <a:ext cx="10353149" cy="1422225"/>
      </dsp:txXfrm>
    </dsp:sp>
    <dsp:sp modelId="{66153580-7CE9-4518-BD9D-6E670929D4F5}">
      <dsp:nvSpPr>
        <dsp:cNvPr id="0" name=""/>
        <dsp:cNvSpPr/>
      </dsp:nvSpPr>
      <dsp:spPr>
        <a:xfrm>
          <a:off x="517151" y="8480"/>
          <a:ext cx="7240126" cy="7414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927" tIns="0" rIns="273927" bIns="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u="none" kern="1200" dirty="0" smtClean="0">
              <a:latin typeface="Century Gothic" pitchFamily="34" charset="0"/>
            </a:rPr>
            <a:t>RESPONSABILIDAD EXTRACONTRACTUAL</a:t>
          </a:r>
          <a:endParaRPr lang="es-ES" sz="2100" u="none" kern="1200" dirty="0">
            <a:latin typeface="Century Gothic" pitchFamily="34" charset="0"/>
          </a:endParaRPr>
        </a:p>
      </dsp:txBody>
      <dsp:txXfrm>
        <a:off x="553344" y="44673"/>
        <a:ext cx="7167740" cy="66903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049BF-34AA-41CC-B48E-19022954BBAA}">
      <dsp:nvSpPr>
        <dsp:cNvPr id="0" name=""/>
        <dsp:cNvSpPr/>
      </dsp:nvSpPr>
      <dsp:spPr>
        <a:xfrm>
          <a:off x="0" y="3997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CCFD-6708-4F65-B982-FB54C98186C9}">
      <dsp:nvSpPr>
        <dsp:cNvPr id="0" name=""/>
        <dsp:cNvSpPr/>
      </dsp:nvSpPr>
      <dsp:spPr>
        <a:xfrm>
          <a:off x="480340" y="104532"/>
          <a:ext cx="6724768" cy="5904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61000">
              <a:schemeClr val="accent1">
                <a:lumMod val="75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latin typeface="Century Gothic" pitchFamily="34" charset="0"/>
            </a:rPr>
            <a:t>Sujeto activo</a:t>
          </a:r>
          <a:endParaRPr lang="es-ES" sz="2000" b="1" kern="1200" dirty="0">
            <a:latin typeface="Century Gothic" pitchFamily="34" charset="0"/>
          </a:endParaRPr>
        </a:p>
      </dsp:txBody>
      <dsp:txXfrm>
        <a:off x="509161" y="133353"/>
        <a:ext cx="6667126" cy="532758"/>
      </dsp:txXfrm>
    </dsp:sp>
    <dsp:sp modelId="{12957A1A-A258-459F-8EB8-4E8B4FFA41C5}">
      <dsp:nvSpPr>
        <dsp:cNvPr id="0" name=""/>
        <dsp:cNvSpPr/>
      </dsp:nvSpPr>
      <dsp:spPr>
        <a:xfrm>
          <a:off x="0" y="13069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D1286-A753-4E08-BB3C-8FD854BF12D9}">
      <dsp:nvSpPr>
        <dsp:cNvPr id="0" name=""/>
        <dsp:cNvSpPr/>
      </dsp:nvSpPr>
      <dsp:spPr>
        <a:xfrm>
          <a:off x="480340" y="1011732"/>
          <a:ext cx="6724768" cy="5904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34164"/>
                <a:satOff val="-3267"/>
                <a:lumOff val="1429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134164"/>
                <a:satOff val="-3267"/>
                <a:lumOff val="1429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134164"/>
                <a:satOff val="-3267"/>
                <a:lumOff val="1429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smtClean="0">
              <a:latin typeface="Century Gothic" pitchFamily="34" charset="0"/>
            </a:rPr>
            <a:t>Sujeto pasivo</a:t>
          </a:r>
          <a:endParaRPr lang="es-ES" sz="2000" b="1" kern="1200">
            <a:latin typeface="Century Gothic" pitchFamily="34" charset="0"/>
          </a:endParaRPr>
        </a:p>
      </dsp:txBody>
      <dsp:txXfrm>
        <a:off x="509161" y="1040553"/>
        <a:ext cx="6667126" cy="532758"/>
      </dsp:txXfrm>
    </dsp:sp>
    <dsp:sp modelId="{214EA12F-FDD4-448F-94B9-EA7493C97B81}">
      <dsp:nvSpPr>
        <dsp:cNvPr id="0" name=""/>
        <dsp:cNvSpPr/>
      </dsp:nvSpPr>
      <dsp:spPr>
        <a:xfrm>
          <a:off x="0" y="22141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D6230-4213-4CF7-B248-60B17C831010}">
      <dsp:nvSpPr>
        <dsp:cNvPr id="0" name=""/>
        <dsp:cNvSpPr/>
      </dsp:nvSpPr>
      <dsp:spPr>
        <a:xfrm>
          <a:off x="488708" y="1976555"/>
          <a:ext cx="6724768" cy="5904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68329"/>
                <a:satOff val="-6535"/>
                <a:lumOff val="285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268329"/>
                <a:satOff val="-6535"/>
                <a:lumOff val="285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268329"/>
                <a:satOff val="-6535"/>
                <a:lumOff val="285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smtClean="0">
              <a:latin typeface="Century Gothic" pitchFamily="34" charset="0"/>
            </a:rPr>
            <a:t>Daño</a:t>
          </a:r>
          <a:endParaRPr lang="es-ES" sz="2000" b="1" kern="1200">
            <a:latin typeface="Century Gothic" pitchFamily="34" charset="0"/>
          </a:endParaRPr>
        </a:p>
      </dsp:txBody>
      <dsp:txXfrm>
        <a:off x="517529" y="2005376"/>
        <a:ext cx="6667126" cy="532758"/>
      </dsp:txXfrm>
    </dsp:sp>
    <dsp:sp modelId="{AB76FBD7-A1F4-4876-AF6A-A0D0B5AB8D26}">
      <dsp:nvSpPr>
        <dsp:cNvPr id="0" name=""/>
        <dsp:cNvSpPr/>
      </dsp:nvSpPr>
      <dsp:spPr>
        <a:xfrm>
          <a:off x="0" y="31213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9335D-056D-42E4-AE20-2D51B4C708DE}">
      <dsp:nvSpPr>
        <dsp:cNvPr id="0" name=""/>
        <dsp:cNvSpPr/>
      </dsp:nvSpPr>
      <dsp:spPr>
        <a:xfrm>
          <a:off x="480340" y="2826132"/>
          <a:ext cx="6724768" cy="590400"/>
        </a:xfrm>
        <a:prstGeom prst="roundRect">
          <a:avLst/>
        </a:prstGeom>
        <a:gradFill rotWithShape="0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smtClean="0">
              <a:latin typeface="Century Gothic" pitchFamily="34" charset="0"/>
            </a:rPr>
            <a:t>Conducta antijurídica</a:t>
          </a:r>
          <a:endParaRPr lang="es-ES" sz="2000" b="1" kern="1200">
            <a:latin typeface="Century Gothic" pitchFamily="34" charset="0"/>
          </a:endParaRPr>
        </a:p>
      </dsp:txBody>
      <dsp:txXfrm>
        <a:off x="509161" y="2854953"/>
        <a:ext cx="6667126" cy="532758"/>
      </dsp:txXfrm>
    </dsp:sp>
    <dsp:sp modelId="{48433D30-229F-40CC-8A89-745093E8F788}">
      <dsp:nvSpPr>
        <dsp:cNvPr id="0" name=""/>
        <dsp:cNvSpPr/>
      </dsp:nvSpPr>
      <dsp:spPr>
        <a:xfrm>
          <a:off x="0" y="40285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CAF9C-A969-48C7-AB9A-D982BD68A067}">
      <dsp:nvSpPr>
        <dsp:cNvPr id="0" name=""/>
        <dsp:cNvSpPr/>
      </dsp:nvSpPr>
      <dsp:spPr>
        <a:xfrm>
          <a:off x="480340" y="3733332"/>
          <a:ext cx="6724768" cy="5904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68329"/>
                <a:satOff val="-6535"/>
                <a:lumOff val="285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268329"/>
                <a:satOff val="-6535"/>
                <a:lumOff val="285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268329"/>
                <a:satOff val="-6535"/>
                <a:lumOff val="285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smtClean="0">
              <a:latin typeface="Century Gothic" pitchFamily="34" charset="0"/>
            </a:rPr>
            <a:t>Relación de causalidad </a:t>
          </a:r>
          <a:endParaRPr lang="es-ES" sz="2000" b="1" kern="1200">
            <a:latin typeface="Century Gothic" pitchFamily="34" charset="0"/>
          </a:endParaRPr>
        </a:p>
      </dsp:txBody>
      <dsp:txXfrm>
        <a:off x="509161" y="3762153"/>
        <a:ext cx="6667126" cy="532758"/>
      </dsp:txXfrm>
    </dsp:sp>
    <dsp:sp modelId="{4FB27DE8-BEB2-4FE6-8FF9-0A5C86C60D0E}">
      <dsp:nvSpPr>
        <dsp:cNvPr id="0" name=""/>
        <dsp:cNvSpPr/>
      </dsp:nvSpPr>
      <dsp:spPr>
        <a:xfrm>
          <a:off x="0" y="4935732"/>
          <a:ext cx="9606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134164"/>
              <a:satOff val="-3267"/>
              <a:lumOff val="142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73AAC-5E33-4B89-9DC2-F37434F94956}">
      <dsp:nvSpPr>
        <dsp:cNvPr id="0" name=""/>
        <dsp:cNvSpPr/>
      </dsp:nvSpPr>
      <dsp:spPr>
        <a:xfrm>
          <a:off x="480340" y="4640532"/>
          <a:ext cx="6724768" cy="59040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34164"/>
                <a:satOff val="-3267"/>
                <a:lumOff val="1429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134164"/>
                <a:satOff val="-3267"/>
                <a:lumOff val="1429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134164"/>
                <a:satOff val="-3267"/>
                <a:lumOff val="1429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180" tIns="0" rIns="25418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smtClean="0">
              <a:latin typeface="Century Gothic" pitchFamily="34" charset="0"/>
            </a:rPr>
            <a:t>Factor de atribución</a:t>
          </a:r>
          <a:endParaRPr lang="es-ES" sz="2000" b="1" kern="1200">
            <a:latin typeface="Century Gothic" pitchFamily="34" charset="0"/>
          </a:endParaRPr>
        </a:p>
      </dsp:txBody>
      <dsp:txXfrm>
        <a:off x="509161" y="4669353"/>
        <a:ext cx="6667126" cy="5327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412A6-8D93-4545-B4CA-7B69F0DEF006}">
      <dsp:nvSpPr>
        <dsp:cNvPr id="0" name=""/>
        <dsp:cNvSpPr/>
      </dsp:nvSpPr>
      <dsp:spPr>
        <a:xfrm rot="10800000">
          <a:off x="2057997" y="2551"/>
          <a:ext cx="5662707" cy="2526705"/>
        </a:xfrm>
        <a:prstGeom prst="homePlat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4207" tIns="167640" rIns="312928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400" b="1" kern="1200" dirty="0" smtClean="0">
              <a:latin typeface="Century Gothic" pitchFamily="34" charset="0"/>
            </a:rPr>
            <a:t>Sujeto Activo (Funcionario o servidor)</a:t>
          </a:r>
          <a:endParaRPr lang="es-ES" sz="4400" kern="1200" dirty="0">
            <a:latin typeface="Century Gothic" pitchFamily="34" charset="0"/>
          </a:endParaRPr>
        </a:p>
      </dsp:txBody>
      <dsp:txXfrm rot="10800000">
        <a:off x="2689673" y="2551"/>
        <a:ext cx="5031031" cy="2526705"/>
      </dsp:txXfrm>
    </dsp:sp>
    <dsp:sp modelId="{3C8C5268-E741-4F26-980B-4A488C56FD58}">
      <dsp:nvSpPr>
        <dsp:cNvPr id="0" name=""/>
        <dsp:cNvSpPr/>
      </dsp:nvSpPr>
      <dsp:spPr>
        <a:xfrm>
          <a:off x="794644" y="2551"/>
          <a:ext cx="2526705" cy="252670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F437A9-40A1-467A-BC78-F8A5582E8BDE}">
      <dsp:nvSpPr>
        <dsp:cNvPr id="0" name=""/>
        <dsp:cNvSpPr/>
      </dsp:nvSpPr>
      <dsp:spPr>
        <a:xfrm rot="10800000">
          <a:off x="2057997" y="3283497"/>
          <a:ext cx="5662707" cy="2526705"/>
        </a:xfrm>
        <a:prstGeom prst="homePlate">
          <a:avLst/>
        </a:prstGeom>
        <a:gradFill rotWithShape="0">
          <a:gsLst>
            <a:gs pos="0">
              <a:schemeClr val="accent5">
                <a:shade val="50000"/>
                <a:hueOff val="402493"/>
                <a:satOff val="-9802"/>
                <a:lumOff val="428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402493"/>
                <a:satOff val="-9802"/>
                <a:lumOff val="428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14207" tIns="167640" rIns="312928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400" b="1" kern="1200" smtClean="0">
              <a:latin typeface="Century Gothic" pitchFamily="34" charset="0"/>
            </a:rPr>
            <a:t>Sujeto pasivo (La entidad o el Estado)</a:t>
          </a:r>
          <a:endParaRPr lang="es-ES" sz="4400" kern="1200">
            <a:latin typeface="Century Gothic" pitchFamily="34" charset="0"/>
          </a:endParaRPr>
        </a:p>
      </dsp:txBody>
      <dsp:txXfrm rot="10800000">
        <a:off x="2689673" y="3283497"/>
        <a:ext cx="5031031" cy="2526705"/>
      </dsp:txXfrm>
    </dsp:sp>
    <dsp:sp modelId="{63286450-7354-4F73-9E9F-1CEEABFC6046}">
      <dsp:nvSpPr>
        <dsp:cNvPr id="0" name=""/>
        <dsp:cNvSpPr/>
      </dsp:nvSpPr>
      <dsp:spPr>
        <a:xfrm>
          <a:off x="794644" y="3283497"/>
          <a:ext cx="2526705" cy="252670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12D2-5B4A-49BB-B09E-2E0B0C060FB7}">
      <dsp:nvSpPr>
        <dsp:cNvPr id="0" name=""/>
        <dsp:cNvSpPr/>
      </dsp:nvSpPr>
      <dsp:spPr>
        <a:xfrm>
          <a:off x="0" y="467127"/>
          <a:ext cx="9480616" cy="117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801" tIns="645668" rIns="735801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b="1" kern="1200" dirty="0" smtClean="0">
              <a:latin typeface="Century Gothic" pitchFamily="34" charset="0"/>
            </a:rPr>
            <a:t>Se materializa con el perjuicio económico causado</a:t>
          </a:r>
          <a:endParaRPr lang="es-ES" sz="2400" b="1" kern="1200" dirty="0">
            <a:latin typeface="Century Gothic" pitchFamily="34" charset="0"/>
          </a:endParaRPr>
        </a:p>
      </dsp:txBody>
      <dsp:txXfrm>
        <a:off x="0" y="467127"/>
        <a:ext cx="9480616" cy="1171800"/>
      </dsp:txXfrm>
    </dsp:sp>
    <dsp:sp modelId="{7BE00FDC-FB82-45AF-8895-21B9CA32A240}">
      <dsp:nvSpPr>
        <dsp:cNvPr id="0" name=""/>
        <dsp:cNvSpPr/>
      </dsp:nvSpPr>
      <dsp:spPr>
        <a:xfrm>
          <a:off x="474030" y="9567"/>
          <a:ext cx="6636431" cy="91512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0841" tIns="0" rIns="250841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b="1" kern="1200" dirty="0" smtClean="0">
              <a:latin typeface="Century Gothic" pitchFamily="34" charset="0"/>
            </a:rPr>
            <a:t>DAÑO</a:t>
          </a:r>
          <a:endParaRPr lang="es-ES" sz="3200" kern="1200" dirty="0">
            <a:latin typeface="Century Gothic" pitchFamily="34" charset="0"/>
          </a:endParaRPr>
        </a:p>
      </dsp:txBody>
      <dsp:txXfrm>
        <a:off x="518702" y="54239"/>
        <a:ext cx="6547087" cy="82577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12D2-5B4A-49BB-B09E-2E0B0C060FB7}">
      <dsp:nvSpPr>
        <dsp:cNvPr id="0" name=""/>
        <dsp:cNvSpPr/>
      </dsp:nvSpPr>
      <dsp:spPr>
        <a:xfrm>
          <a:off x="0" y="467127"/>
          <a:ext cx="9480616" cy="117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801" tIns="645668" rIns="735801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400" b="1" kern="1200" dirty="0" smtClean="0">
              <a:latin typeface="Century Gothic" pitchFamily="34" charset="0"/>
            </a:rPr>
            <a:t>Se materializa con la transgresión a las normas</a:t>
          </a:r>
          <a:endParaRPr lang="es-ES" sz="2400" b="1" kern="1200" dirty="0">
            <a:latin typeface="Century Gothic" pitchFamily="34" charset="0"/>
          </a:endParaRPr>
        </a:p>
      </dsp:txBody>
      <dsp:txXfrm>
        <a:off x="0" y="467127"/>
        <a:ext cx="9480616" cy="1171800"/>
      </dsp:txXfrm>
    </dsp:sp>
    <dsp:sp modelId="{7BE00FDC-FB82-45AF-8895-21B9CA32A240}">
      <dsp:nvSpPr>
        <dsp:cNvPr id="0" name=""/>
        <dsp:cNvSpPr/>
      </dsp:nvSpPr>
      <dsp:spPr>
        <a:xfrm>
          <a:off x="473567" y="9567"/>
          <a:ext cx="6983591" cy="91512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0841" tIns="0" rIns="250841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Century Gothic" pitchFamily="34" charset="0"/>
            </a:rPr>
            <a:t>CONDUCTA ANTIJURIDICA</a:t>
          </a:r>
          <a:endParaRPr lang="es-ES" sz="3200" b="1" kern="1200" dirty="0">
            <a:latin typeface="Century Gothic" pitchFamily="34" charset="0"/>
          </a:endParaRPr>
        </a:p>
      </dsp:txBody>
      <dsp:txXfrm>
        <a:off x="518239" y="54239"/>
        <a:ext cx="6894247" cy="82577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12D2-5B4A-49BB-B09E-2E0B0C060FB7}">
      <dsp:nvSpPr>
        <dsp:cNvPr id="0" name=""/>
        <dsp:cNvSpPr/>
      </dsp:nvSpPr>
      <dsp:spPr>
        <a:xfrm>
          <a:off x="0" y="401877"/>
          <a:ext cx="9480616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801" tIns="541528" rIns="735801" bIns="227584" numCol="1" spcCol="1270" anchor="t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200" b="1" kern="1200" dirty="0" smtClean="0">
              <a:latin typeface="Century Gothic" pitchFamily="34" charset="0"/>
            </a:rPr>
            <a:t>Se actúa con dolo o culpa</a:t>
          </a:r>
          <a:endParaRPr lang="es-ES" sz="3200" b="1" kern="1200" dirty="0">
            <a:latin typeface="Century Gothic" pitchFamily="34" charset="0"/>
          </a:endParaRPr>
        </a:p>
      </dsp:txBody>
      <dsp:txXfrm>
        <a:off x="0" y="401877"/>
        <a:ext cx="9480616" cy="1228500"/>
      </dsp:txXfrm>
    </dsp:sp>
    <dsp:sp modelId="{7BE00FDC-FB82-45AF-8895-21B9CA32A240}">
      <dsp:nvSpPr>
        <dsp:cNvPr id="0" name=""/>
        <dsp:cNvSpPr/>
      </dsp:nvSpPr>
      <dsp:spPr>
        <a:xfrm>
          <a:off x="474030" y="18117"/>
          <a:ext cx="6636431" cy="767520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0841" tIns="0" rIns="250841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Century Gothic" pitchFamily="34" charset="0"/>
            </a:rPr>
            <a:t>FACTOR DE ATRIBUCIÓN</a:t>
          </a:r>
          <a:endParaRPr lang="es-ES" sz="3200" b="1" kern="1200" dirty="0">
            <a:latin typeface="Century Gothic" pitchFamily="34" charset="0"/>
          </a:endParaRPr>
        </a:p>
      </dsp:txBody>
      <dsp:txXfrm>
        <a:off x="511497" y="55584"/>
        <a:ext cx="6561497" cy="69258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AFF6C3-93E4-4E5D-89CA-DA8DE1057D53}">
      <dsp:nvSpPr>
        <dsp:cNvPr id="0" name=""/>
        <dsp:cNvSpPr/>
      </dsp:nvSpPr>
      <dsp:spPr>
        <a:xfrm>
          <a:off x="0" y="509674"/>
          <a:ext cx="8424936" cy="1368157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b="1" kern="1200" dirty="0" smtClean="0">
              <a:latin typeface="Century Gothic" pitchFamily="34" charset="0"/>
            </a:rPr>
            <a:t>Responsabilidad Penal</a:t>
          </a:r>
          <a:endParaRPr lang="es-ES" sz="4400" b="1" kern="1200" dirty="0">
            <a:latin typeface="Century Gothic" pitchFamily="34" charset="0"/>
          </a:endParaRPr>
        </a:p>
      </dsp:txBody>
      <dsp:txXfrm>
        <a:off x="66788" y="576462"/>
        <a:ext cx="8291360" cy="123458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804EE-0A7E-4966-81C7-BC5420C4ACF1}">
      <dsp:nvSpPr>
        <dsp:cNvPr id="0" name=""/>
        <dsp:cNvSpPr/>
      </dsp:nvSpPr>
      <dsp:spPr>
        <a:xfrm>
          <a:off x="0" y="2934"/>
          <a:ext cx="4788280" cy="6955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900" b="1" kern="1200" dirty="0" smtClean="0">
              <a:latin typeface="Century Gothic" pitchFamily="34" charset="0"/>
            </a:rPr>
            <a:t>Previo proceso judicial</a:t>
          </a:r>
          <a:endParaRPr lang="es-ES" sz="2900" kern="1200" dirty="0">
            <a:latin typeface="Century Gothic" pitchFamily="34" charset="0"/>
          </a:endParaRPr>
        </a:p>
      </dsp:txBody>
      <dsp:txXfrm>
        <a:off x="33955" y="36889"/>
        <a:ext cx="4720370" cy="627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BFA6A-B8CA-4BEF-9A99-F36E0FC18131}">
      <dsp:nvSpPr>
        <dsp:cNvPr id="0" name=""/>
        <dsp:cNvSpPr/>
      </dsp:nvSpPr>
      <dsp:spPr>
        <a:xfrm>
          <a:off x="170226" y="0"/>
          <a:ext cx="2900997" cy="2900997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831A9B-D241-4FCB-823E-25F1AED10C14}">
      <dsp:nvSpPr>
        <dsp:cNvPr id="0" name=""/>
        <dsp:cNvSpPr/>
      </dsp:nvSpPr>
      <dsp:spPr>
        <a:xfrm>
          <a:off x="1620725" y="290383"/>
          <a:ext cx="1885648" cy="20624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>
              <a:latin typeface="Century Gothic" pitchFamily="34" charset="0"/>
            </a:rPr>
            <a:t>Los artículos 10°, 11°, 15° literal e), hacen referencia a la identificación de responsabilidades.</a:t>
          </a:r>
          <a:endParaRPr lang="es-ES" sz="1300" kern="1200" dirty="0">
            <a:latin typeface="Century Gothic" pitchFamily="34" charset="0"/>
          </a:endParaRPr>
        </a:p>
      </dsp:txBody>
      <dsp:txXfrm>
        <a:off x="1712775" y="382433"/>
        <a:ext cx="1701548" cy="187832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75F52-7FA1-4230-84E8-73F2FF1496A9}">
      <dsp:nvSpPr>
        <dsp:cNvPr id="0" name=""/>
        <dsp:cNvSpPr/>
      </dsp:nvSpPr>
      <dsp:spPr>
        <a:xfrm>
          <a:off x="0" y="2934"/>
          <a:ext cx="4063650" cy="69556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900" b="1" kern="1200" dirty="0" smtClean="0">
              <a:latin typeface="Century Gothic" pitchFamily="34" charset="0"/>
            </a:rPr>
            <a:t>Sanción</a:t>
          </a:r>
          <a:endParaRPr lang="es-ES" sz="2900" kern="1200" dirty="0">
            <a:latin typeface="Century Gothic" pitchFamily="34" charset="0"/>
          </a:endParaRPr>
        </a:p>
      </dsp:txBody>
      <dsp:txXfrm>
        <a:off x="33955" y="36889"/>
        <a:ext cx="3995740" cy="62765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4365F-F778-41A9-BB11-F2DACEB114F3}">
      <dsp:nvSpPr>
        <dsp:cNvPr id="0" name=""/>
        <dsp:cNvSpPr/>
      </dsp:nvSpPr>
      <dsp:spPr>
        <a:xfrm>
          <a:off x="0" y="40530"/>
          <a:ext cx="4926627" cy="3640934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700" b="1" kern="1200" dirty="0" smtClean="0">
              <a:latin typeface="Century Gothic" pitchFamily="34" charset="0"/>
            </a:rPr>
            <a:t>Es aquella en la que incurren los servidores y funcionarios públicos que en ejercicio de sus funciones han efectuado un acto u omisión tipificado como delito.</a:t>
          </a:r>
          <a:endParaRPr lang="es-ES" sz="2700" b="1" kern="1200" dirty="0">
            <a:latin typeface="Century Gothic" pitchFamily="34" charset="0"/>
          </a:endParaRPr>
        </a:p>
      </dsp:txBody>
      <dsp:txXfrm>
        <a:off x="177736" y="218266"/>
        <a:ext cx="4571155" cy="328546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388E6-FB26-45C8-A06C-C7458450A5C5}">
      <dsp:nvSpPr>
        <dsp:cNvPr id="0" name=""/>
        <dsp:cNvSpPr/>
      </dsp:nvSpPr>
      <dsp:spPr>
        <a:xfrm>
          <a:off x="0" y="0"/>
          <a:ext cx="3976688" cy="76752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Sujeto activo</a:t>
          </a:r>
          <a:endParaRPr lang="es-ES" sz="2200" kern="1200" dirty="0">
            <a:latin typeface="Century Gothic" pitchFamily="34" charset="0"/>
          </a:endParaRPr>
        </a:p>
      </dsp:txBody>
      <dsp:txXfrm>
        <a:off x="37467" y="37467"/>
        <a:ext cx="3901754" cy="692586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BBE0F-7355-41ED-9284-7E3623E1D8ED}">
      <dsp:nvSpPr>
        <dsp:cNvPr id="0" name=""/>
        <dsp:cNvSpPr/>
      </dsp:nvSpPr>
      <dsp:spPr>
        <a:xfrm>
          <a:off x="0" y="811"/>
          <a:ext cx="4156074" cy="76752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Sujeto pasivo</a:t>
          </a:r>
          <a:endParaRPr lang="es-ES" sz="2200" kern="1200" dirty="0">
            <a:latin typeface="Century Gothic" pitchFamily="34" charset="0"/>
          </a:endParaRPr>
        </a:p>
      </dsp:txBody>
      <dsp:txXfrm>
        <a:off x="37467" y="38278"/>
        <a:ext cx="4081140" cy="69258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CF319-B705-4703-914F-048E71EAC4BB}">
      <dsp:nvSpPr>
        <dsp:cNvPr id="0" name=""/>
        <dsp:cNvSpPr/>
      </dsp:nvSpPr>
      <dsp:spPr>
        <a:xfrm>
          <a:off x="0" y="185552"/>
          <a:ext cx="4313237" cy="1645020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b="1" kern="1200" dirty="0" smtClean="0">
              <a:latin typeface="Century Gothic" pitchFamily="34" charset="0"/>
            </a:rPr>
            <a:t>Valores protege el Derecho Penal para la existencia de la sociedad. El Derecho Penal protege la vida, la libertad, la seguridad individual y colectiva:</a:t>
          </a:r>
          <a:endParaRPr lang="es-ES" sz="1900" kern="1200" dirty="0">
            <a:latin typeface="Century Gothic" pitchFamily="34" charset="0"/>
          </a:endParaRPr>
        </a:p>
      </dsp:txBody>
      <dsp:txXfrm>
        <a:off x="80303" y="265855"/>
        <a:ext cx="4152631" cy="148441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CCEC0-5319-4842-BC00-08434F02FCCD}">
      <dsp:nvSpPr>
        <dsp:cNvPr id="0" name=""/>
        <dsp:cNvSpPr/>
      </dsp:nvSpPr>
      <dsp:spPr>
        <a:xfrm>
          <a:off x="0" y="41034"/>
          <a:ext cx="4589416" cy="1067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900" b="1" kern="1200" dirty="0" smtClean="0">
              <a:latin typeface="Century Gothic" pitchFamily="34" charset="0"/>
            </a:rPr>
            <a:t>la confianza, la lealtad del funcionario público, el patrimonio del Estado.</a:t>
          </a:r>
          <a:endParaRPr lang="es-ES" sz="1900" kern="1200" dirty="0">
            <a:latin typeface="Century Gothic" pitchFamily="34" charset="0"/>
          </a:endParaRPr>
        </a:p>
      </dsp:txBody>
      <dsp:txXfrm>
        <a:off x="52089" y="93123"/>
        <a:ext cx="4485238" cy="96286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B3C4F-BC90-4BFA-981F-6CB1466480AC}">
      <dsp:nvSpPr>
        <dsp:cNvPr id="0" name=""/>
        <dsp:cNvSpPr/>
      </dsp:nvSpPr>
      <dsp:spPr>
        <a:xfrm>
          <a:off x="5282" y="791156"/>
          <a:ext cx="4734643" cy="3189083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DC2B1-48F6-40A3-A8C2-9E65CD2A9624}">
      <dsp:nvSpPr>
        <dsp:cNvPr id="0" name=""/>
        <dsp:cNvSpPr/>
      </dsp:nvSpPr>
      <dsp:spPr>
        <a:xfrm>
          <a:off x="0" y="3459452"/>
          <a:ext cx="4642700" cy="19650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lvl="0" algn="just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>
              <a:latin typeface="Century Gothic" pitchFamily="34" charset="0"/>
            </a:rPr>
            <a:t>Dolo es el conocimiento y voluntad de la realización de todos los elementos del tipo objetivo y es el núcleo de los hechos punibles.</a:t>
          </a:r>
          <a:endParaRPr lang="es-ES" sz="2100" b="1" kern="1200" dirty="0">
            <a:latin typeface="Century Gothic" pitchFamily="34" charset="0"/>
          </a:endParaRPr>
        </a:p>
      </dsp:txBody>
      <dsp:txXfrm>
        <a:off x="0" y="3459452"/>
        <a:ext cx="3269507" cy="1965073"/>
      </dsp:txXfrm>
    </dsp:sp>
    <dsp:sp modelId="{645CA8BA-AAEA-4E35-9E03-3271A4A7824F}">
      <dsp:nvSpPr>
        <dsp:cNvPr id="0" name=""/>
        <dsp:cNvSpPr/>
      </dsp:nvSpPr>
      <dsp:spPr>
        <a:xfrm>
          <a:off x="3698568" y="3977474"/>
          <a:ext cx="349321" cy="1380832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D340E-62EF-4E30-A50E-62D86A331DC0}">
      <dsp:nvSpPr>
        <dsp:cNvPr id="0" name=""/>
        <dsp:cNvSpPr/>
      </dsp:nvSpPr>
      <dsp:spPr>
        <a:xfrm>
          <a:off x="5074553" y="803905"/>
          <a:ext cx="4913784" cy="285737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48C715-BEAF-4A38-AE0A-6789ED636D29}">
      <dsp:nvSpPr>
        <dsp:cNvPr id="0" name=""/>
        <dsp:cNvSpPr/>
      </dsp:nvSpPr>
      <dsp:spPr>
        <a:xfrm>
          <a:off x="5071836" y="3107344"/>
          <a:ext cx="4919220" cy="224578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Century Gothic" pitchFamily="34" charset="0"/>
            </a:rPr>
            <a:t>Culpa Es la infracción de una norma de cuidado, es decir, actuar sin el cuidado debido. Ej. Peculado culposo</a:t>
          </a:r>
          <a:endParaRPr lang="es-ES" sz="2400" b="1" kern="1200" dirty="0">
            <a:latin typeface="Century Gothic" pitchFamily="34" charset="0"/>
          </a:endParaRPr>
        </a:p>
      </dsp:txBody>
      <dsp:txXfrm>
        <a:off x="5071836" y="3107344"/>
        <a:ext cx="3464239" cy="2245787"/>
      </dsp:txXfrm>
    </dsp:sp>
    <dsp:sp modelId="{613E2BAB-6830-444E-845F-FFD53D2E0A92}">
      <dsp:nvSpPr>
        <dsp:cNvPr id="0" name=""/>
        <dsp:cNvSpPr/>
      </dsp:nvSpPr>
      <dsp:spPr>
        <a:xfrm>
          <a:off x="9017548" y="3856440"/>
          <a:ext cx="147557" cy="1339729"/>
        </a:xfrm>
        <a:prstGeom prst="ellips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509B4-3675-4619-83F5-E82DDBFA44D2}">
      <dsp:nvSpPr>
        <dsp:cNvPr id="0" name=""/>
        <dsp:cNvSpPr/>
      </dsp:nvSpPr>
      <dsp:spPr>
        <a:xfrm rot="10800000">
          <a:off x="601368" y="1337"/>
          <a:ext cx="8236885" cy="2736297"/>
        </a:xfrm>
        <a:prstGeom prst="homePlat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631" tIns="83820" rIns="156464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2200" b="1" kern="1200" dirty="0" smtClean="0">
            <a:latin typeface="Century Gothic" pitchFamily="34" charset="0"/>
          </a:endParaRPr>
        </a:p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Artículo 376 .- Abuso de autoridad </a:t>
          </a:r>
        </a:p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El funcionario público que, abusando de sus atribuciones comete u ordena un acto arbitrario que cause perjuicio a alguien…</a:t>
          </a:r>
          <a:br>
            <a:rPr lang="es-PE" sz="2400" b="1" kern="1200" dirty="0" smtClean="0">
              <a:latin typeface="Century Gothic" pitchFamily="34" charset="0"/>
            </a:rPr>
          </a:br>
          <a:r>
            <a:rPr lang="es-PE" sz="1800" kern="1200" dirty="0" smtClean="0">
              <a:latin typeface="Century Gothic" pitchFamily="34" charset="0"/>
            </a:rPr>
            <a:t/>
          </a:r>
          <a:br>
            <a:rPr lang="es-PE" sz="1800" kern="1200" dirty="0" smtClean="0">
              <a:latin typeface="Century Gothic" pitchFamily="34" charset="0"/>
            </a:rPr>
          </a:br>
          <a:r>
            <a:rPr lang="es-PE" sz="1800" kern="1200" dirty="0" smtClean="0">
              <a:latin typeface="Century Gothic" pitchFamily="34" charset="0"/>
            </a:rPr>
            <a:t/>
          </a:r>
          <a:br>
            <a:rPr lang="es-PE" sz="1800" kern="1200" dirty="0" smtClean="0">
              <a:latin typeface="Century Gothic" pitchFamily="34" charset="0"/>
            </a:rPr>
          </a:br>
          <a:endParaRPr lang="es-ES" sz="1800" kern="1200" dirty="0">
            <a:latin typeface="Century Gothic" pitchFamily="34" charset="0"/>
          </a:endParaRPr>
        </a:p>
      </dsp:txBody>
      <dsp:txXfrm rot="10800000">
        <a:off x="1285442" y="1337"/>
        <a:ext cx="7552811" cy="2736297"/>
      </dsp:txXfrm>
    </dsp:sp>
    <dsp:sp modelId="{EDE03ABA-FD15-4BAD-85E6-D7286ADB8137}">
      <dsp:nvSpPr>
        <dsp:cNvPr id="0" name=""/>
        <dsp:cNvSpPr/>
      </dsp:nvSpPr>
      <dsp:spPr>
        <a:xfrm>
          <a:off x="0" y="0"/>
          <a:ext cx="2359892" cy="27362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7CC22-90B9-4022-84E6-8A13565CFE9B}">
      <dsp:nvSpPr>
        <dsp:cNvPr id="0" name=""/>
        <dsp:cNvSpPr/>
      </dsp:nvSpPr>
      <dsp:spPr>
        <a:xfrm rot="10800000">
          <a:off x="-1" y="1395"/>
          <a:ext cx="9312815" cy="2855481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9188" tIns="91440" rIns="170688" bIns="91440" numCol="1" spcCol="1270" anchor="ctr" anchorCtr="0">
          <a:noAutofit/>
        </a:bodyPr>
        <a:lstStyle/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	Artículo 377°.- Omisión, </a:t>
          </a:r>
          <a:r>
            <a:rPr lang="es-PE" sz="2400" b="1" kern="1200" dirty="0" err="1" smtClean="0">
              <a:latin typeface="Century Gothic" pitchFamily="34" charset="0"/>
            </a:rPr>
            <a:t>rehusamiento</a:t>
          </a:r>
          <a:r>
            <a:rPr lang="es-PE" sz="2400" b="1" kern="1200" dirty="0" smtClean="0">
              <a:latin typeface="Century Gothic" pitchFamily="34" charset="0"/>
            </a:rPr>
            <a:t> o 	demora de actos funcionales</a:t>
          </a:r>
        </a:p>
        <a:p>
          <a:pPr lvl="0" algn="just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b="1" kern="1200" dirty="0" smtClean="0">
              <a:latin typeface="Century Gothic" pitchFamily="34" charset="0"/>
            </a:rPr>
            <a:t>	El  funcionario público que, ilegalmente, 	omite, rehúsa o retarda algún acto a su 	cargo…</a:t>
          </a:r>
          <a:endParaRPr lang="es-ES" sz="2400" b="1" kern="1200" dirty="0">
            <a:latin typeface="Century Gothic" pitchFamily="34" charset="0"/>
          </a:endParaRPr>
        </a:p>
      </dsp:txBody>
      <dsp:txXfrm rot="10800000">
        <a:off x="713869" y="1395"/>
        <a:ext cx="8598945" cy="2855481"/>
      </dsp:txXfrm>
    </dsp:sp>
    <dsp:sp modelId="{8DAF25B1-4D97-448A-93C9-7AA62F2D2D85}">
      <dsp:nvSpPr>
        <dsp:cNvPr id="0" name=""/>
        <dsp:cNvSpPr/>
      </dsp:nvSpPr>
      <dsp:spPr>
        <a:xfrm>
          <a:off x="0" y="0"/>
          <a:ext cx="2891403" cy="28554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7BFB5-931A-40D1-AAE9-FDA536A9B3BD}">
      <dsp:nvSpPr>
        <dsp:cNvPr id="0" name=""/>
        <dsp:cNvSpPr/>
      </dsp:nvSpPr>
      <dsp:spPr>
        <a:xfrm>
          <a:off x="0" y="0"/>
          <a:ext cx="7597614" cy="843767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400" b="1" kern="1200" dirty="0" smtClean="0">
              <a:latin typeface="Century Gothic" pitchFamily="34" charset="0"/>
            </a:rPr>
            <a:t>DELITOS DE ABUSO DE AUTORIDAD</a:t>
          </a:r>
          <a:endParaRPr lang="es-ES" sz="3400" kern="1200" dirty="0">
            <a:latin typeface="Century Gothic" pitchFamily="34" charset="0"/>
          </a:endParaRPr>
        </a:p>
      </dsp:txBody>
      <dsp:txXfrm>
        <a:off x="41189" y="41189"/>
        <a:ext cx="7515236" cy="761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55A4E-8ACE-4B68-9ACA-D19CB3791CFE}">
      <dsp:nvSpPr>
        <dsp:cNvPr id="0" name=""/>
        <dsp:cNvSpPr/>
      </dsp:nvSpPr>
      <dsp:spPr>
        <a:xfrm>
          <a:off x="441830" y="537"/>
          <a:ext cx="5960895" cy="23843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b="1" kern="1200" dirty="0" smtClean="0">
              <a:latin typeface="Century Gothic" pitchFamily="34" charset="0"/>
            </a:rPr>
            <a:t>La administración pública esta organizada por leyes, reglamentos y directivas que deben ser cumplidos por los funcionarios y servidores públicos. </a:t>
          </a:r>
          <a:endParaRPr lang="es-ES" sz="2300" b="1" kern="1200" dirty="0">
            <a:latin typeface="Century Gothic" pitchFamily="34" charset="0"/>
          </a:endParaRPr>
        </a:p>
      </dsp:txBody>
      <dsp:txXfrm>
        <a:off x="1634009" y="537"/>
        <a:ext cx="3576537" cy="2384358"/>
      </dsp:txXfrm>
    </dsp:sp>
    <dsp:sp modelId="{BB1482FF-3002-4016-B579-53BBAC29A6AC}">
      <dsp:nvSpPr>
        <dsp:cNvPr id="0" name=""/>
        <dsp:cNvSpPr/>
      </dsp:nvSpPr>
      <dsp:spPr>
        <a:xfrm>
          <a:off x="441830" y="2718705"/>
          <a:ext cx="5990163" cy="25464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300" b="1" kern="1200" dirty="0" smtClean="0">
              <a:latin typeface="Century Gothic" pitchFamily="34" charset="0"/>
            </a:rPr>
            <a:t>Quebrantarlas acarrea responsabilidad administrativa funcional, civil o penal. </a:t>
          </a:r>
          <a:endParaRPr lang="es-ES" sz="2300" b="1" kern="1200" dirty="0">
            <a:latin typeface="Century Gothic" pitchFamily="34" charset="0"/>
          </a:endParaRPr>
        </a:p>
      </dsp:txBody>
      <dsp:txXfrm>
        <a:off x="1715077" y="2718705"/>
        <a:ext cx="3443669" cy="254649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E4170-2D66-41C6-A948-F5DBE24AB617}">
      <dsp:nvSpPr>
        <dsp:cNvPr id="0" name=""/>
        <dsp:cNvSpPr/>
      </dsp:nvSpPr>
      <dsp:spPr>
        <a:xfrm>
          <a:off x="0" y="90"/>
          <a:ext cx="10882648" cy="475152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Artículo 384° Colusión simple: Ley n° 30111 de 26.Nov.2013</a:t>
          </a:r>
          <a:endParaRPr lang="es-ES" sz="2800" kern="1200" dirty="0">
            <a:latin typeface="Century Gothic" pitchFamily="34" charset="0"/>
          </a:endParaRPr>
        </a:p>
      </dsp:txBody>
      <dsp:txXfrm>
        <a:off x="23195" y="23285"/>
        <a:ext cx="10836258" cy="428762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EF0AC-F7D6-44C5-81B1-F2302093D851}">
      <dsp:nvSpPr>
        <dsp:cNvPr id="0" name=""/>
        <dsp:cNvSpPr/>
      </dsp:nvSpPr>
      <dsp:spPr>
        <a:xfrm>
          <a:off x="-322" y="-72025"/>
          <a:ext cx="4611092" cy="4611092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28499-9045-4080-88DA-1F63866A4693}">
      <dsp:nvSpPr>
        <dsp:cNvPr id="0" name=""/>
        <dsp:cNvSpPr/>
      </dsp:nvSpPr>
      <dsp:spPr>
        <a:xfrm>
          <a:off x="2305546" y="0"/>
          <a:ext cx="8565563" cy="46110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b="1" i="0" kern="1200" dirty="0" smtClean="0"/>
            <a:t>El funcionario o servidor público que, interviniendo directa o indirectamente, por razón de su cargo, en cualquier etapa de las modalidades de adquisición o contratación pública de bienes, obras o servicios, concesiones o cualquier operación a cargo del Estado </a:t>
          </a:r>
          <a:r>
            <a:rPr lang="es-PE" sz="3200" b="1" i="0" u="sng" kern="1200" dirty="0" smtClean="0"/>
            <a:t>concierta con los interesados para defraudar al Estado </a:t>
          </a:r>
          <a:r>
            <a:rPr lang="es-PE" sz="3200" b="1" i="0" kern="1200" dirty="0" smtClean="0"/>
            <a:t>o entidad u organismo del Estado, según ley…</a:t>
          </a:r>
          <a:endParaRPr lang="es-ES" sz="3200" b="1" kern="1200" dirty="0">
            <a:latin typeface="Century Gothic" pitchFamily="34" charset="0"/>
          </a:endParaRPr>
        </a:p>
      </dsp:txBody>
      <dsp:txXfrm>
        <a:off x="2305546" y="0"/>
        <a:ext cx="8565563" cy="461109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E7081-B0DE-4E23-BCB7-98899076BADD}">
      <dsp:nvSpPr>
        <dsp:cNvPr id="0" name=""/>
        <dsp:cNvSpPr/>
      </dsp:nvSpPr>
      <dsp:spPr>
        <a:xfrm>
          <a:off x="502488" y="3667"/>
          <a:ext cx="5584734" cy="469451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10F00-CF28-4C67-8021-0508D92D4077}">
      <dsp:nvSpPr>
        <dsp:cNvPr id="0" name=""/>
        <dsp:cNvSpPr/>
      </dsp:nvSpPr>
      <dsp:spPr>
        <a:xfrm flipV="1">
          <a:off x="457719" y="4014135"/>
          <a:ext cx="5674273" cy="1467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b="1" kern="1200" dirty="0">
            <a:latin typeface="Century Gothic" pitchFamily="34" charset="0"/>
          </a:endParaRPr>
        </a:p>
      </dsp:txBody>
      <dsp:txXfrm rot="10800000">
        <a:off x="457719" y="4014135"/>
        <a:ext cx="3995967" cy="146701"/>
      </dsp:txXfrm>
    </dsp:sp>
    <dsp:sp modelId="{8D8D6B71-CBBB-4F19-B5FA-45D1D70FD018}">
      <dsp:nvSpPr>
        <dsp:cNvPr id="0" name=""/>
        <dsp:cNvSpPr/>
      </dsp:nvSpPr>
      <dsp:spPr>
        <a:xfrm>
          <a:off x="4939455" y="3476415"/>
          <a:ext cx="1138765" cy="113876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94437-C324-4DC1-ACF6-5488CAE32C63}">
      <dsp:nvSpPr>
        <dsp:cNvPr id="0" name=""/>
        <dsp:cNvSpPr/>
      </dsp:nvSpPr>
      <dsp:spPr>
        <a:xfrm>
          <a:off x="-6312700" y="-985922"/>
          <a:ext cx="7672556" cy="7672556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127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062DF-EA39-486E-8212-1C8A0E8992B0}">
      <dsp:nvSpPr>
        <dsp:cNvPr id="0" name=""/>
        <dsp:cNvSpPr/>
      </dsp:nvSpPr>
      <dsp:spPr>
        <a:xfrm>
          <a:off x="1130349" y="298486"/>
          <a:ext cx="9232605" cy="2660414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2685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Peculado doloso</a:t>
          </a:r>
          <a:r>
            <a:rPr lang="es-PE" sz="2400" b="1" kern="1200" dirty="0" smtClean="0">
              <a:latin typeface="Century Gothic" pitchFamily="34" charset="0"/>
            </a:rPr>
            <a:t> </a:t>
          </a:r>
          <a:r>
            <a:rPr lang="es-PE" sz="2800" kern="1200" dirty="0" smtClean="0">
              <a:latin typeface="Century Gothic" pitchFamily="34" charset="0"/>
            </a:rPr>
            <a:t>El funcionario o servidor público que se apropia o utiliza, en cualquier forma, para sí o para otro, caudales o efectos cuya percepción, administración o custodia le estén confiados por razón de su cargo…</a:t>
          </a:r>
          <a:endParaRPr lang="es-ES" sz="2800" kern="1200" dirty="0">
            <a:latin typeface="Century Gothic" pitchFamily="34" charset="0"/>
          </a:endParaRPr>
        </a:p>
      </dsp:txBody>
      <dsp:txXfrm>
        <a:off x="1130349" y="298486"/>
        <a:ext cx="9232605" cy="2660414"/>
      </dsp:txXfrm>
    </dsp:sp>
    <dsp:sp modelId="{A11C5250-BB85-4924-A4EF-140F73E5139A}">
      <dsp:nvSpPr>
        <dsp:cNvPr id="0" name=""/>
        <dsp:cNvSpPr/>
      </dsp:nvSpPr>
      <dsp:spPr>
        <a:xfrm>
          <a:off x="-52345" y="556070"/>
          <a:ext cx="2365389" cy="214524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23A3DF8-4C83-4B03-B436-88C7B666C826}">
      <dsp:nvSpPr>
        <dsp:cNvPr id="0" name=""/>
        <dsp:cNvSpPr/>
      </dsp:nvSpPr>
      <dsp:spPr>
        <a:xfrm>
          <a:off x="1130349" y="3257728"/>
          <a:ext cx="9232605" cy="162857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13283"/>
                <a:satOff val="0"/>
                <a:lumOff val="338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-513283"/>
                <a:satOff val="0"/>
                <a:lumOff val="338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-513283"/>
                <a:satOff val="0"/>
                <a:lumOff val="338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2685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Peculado culposo</a:t>
          </a:r>
          <a:r>
            <a:rPr lang="es-PE" sz="2800" kern="1200" dirty="0" smtClean="0">
              <a:latin typeface="Century Gothic" pitchFamily="34" charset="0"/>
            </a:rPr>
            <a:t> Si el agente, </a:t>
          </a:r>
          <a:r>
            <a:rPr lang="es-PE" sz="2800" u="sng" kern="1200" dirty="0" smtClean="0">
              <a:latin typeface="Century Gothic" pitchFamily="34" charset="0"/>
            </a:rPr>
            <a:t>por culpa</a:t>
          </a:r>
          <a:r>
            <a:rPr lang="es-PE" sz="2800" kern="1200" dirty="0" smtClean="0">
              <a:latin typeface="Century Gothic" pitchFamily="34" charset="0"/>
            </a:rPr>
            <a:t>, da ocasión a que se efectúe por otra persona la sustracción de caudales o efectos…</a:t>
          </a:r>
          <a:endParaRPr lang="es-ES" sz="2800" kern="1200" dirty="0">
            <a:latin typeface="Century Gothic" pitchFamily="34" charset="0"/>
          </a:endParaRPr>
        </a:p>
      </dsp:txBody>
      <dsp:txXfrm>
        <a:off x="1130349" y="3257728"/>
        <a:ext cx="9232605" cy="1628579"/>
      </dsp:txXfrm>
    </dsp:sp>
    <dsp:sp modelId="{3DDC5388-F525-4D77-BC77-3D28DFB73625}">
      <dsp:nvSpPr>
        <dsp:cNvPr id="0" name=""/>
        <dsp:cNvSpPr/>
      </dsp:nvSpPr>
      <dsp:spPr>
        <a:xfrm>
          <a:off x="112487" y="3054156"/>
          <a:ext cx="2035724" cy="203572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C5456-1AD0-41AE-8A08-414D23B8DC07}">
      <dsp:nvSpPr>
        <dsp:cNvPr id="0" name=""/>
        <dsp:cNvSpPr/>
      </dsp:nvSpPr>
      <dsp:spPr>
        <a:xfrm rot="10800000">
          <a:off x="1609596" y="550309"/>
          <a:ext cx="8906231" cy="1293048"/>
        </a:xfrm>
        <a:prstGeom prst="homePlat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8596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Artículo 388°  Peculado de uso</a:t>
          </a:r>
          <a:endParaRPr lang="es-ES" sz="2800" kern="1200" dirty="0">
            <a:latin typeface="Century Gothic" pitchFamily="34" charset="0"/>
          </a:endParaRPr>
        </a:p>
      </dsp:txBody>
      <dsp:txXfrm rot="10800000">
        <a:off x="1932858" y="550309"/>
        <a:ext cx="8582969" cy="1293048"/>
      </dsp:txXfrm>
    </dsp:sp>
    <dsp:sp modelId="{F4822CEE-10FC-4CBD-81EF-7CC98F22B3FF}">
      <dsp:nvSpPr>
        <dsp:cNvPr id="0" name=""/>
        <dsp:cNvSpPr/>
      </dsp:nvSpPr>
      <dsp:spPr>
        <a:xfrm>
          <a:off x="109530" y="706"/>
          <a:ext cx="2884832" cy="23900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844295-92AA-450B-8572-969981883516}">
      <dsp:nvSpPr>
        <dsp:cNvPr id="0" name=""/>
        <dsp:cNvSpPr/>
      </dsp:nvSpPr>
      <dsp:spPr>
        <a:xfrm rot="10800000">
          <a:off x="1940012" y="2844461"/>
          <a:ext cx="9033816" cy="2671459"/>
        </a:xfrm>
        <a:prstGeom prst="homePlate">
          <a:avLst/>
        </a:prstGeom>
        <a:gradFill rotWithShape="0">
          <a:gsLst>
            <a:gs pos="0">
              <a:schemeClr val="accent4">
                <a:shade val="80000"/>
                <a:hueOff val="-513283"/>
                <a:satOff val="0"/>
                <a:lumOff val="338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shade val="80000"/>
                <a:hueOff val="-513283"/>
                <a:satOff val="0"/>
                <a:lumOff val="338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shade val="80000"/>
                <a:hueOff val="-513283"/>
                <a:satOff val="0"/>
                <a:lumOff val="338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8596" tIns="106680" rIns="199136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El funcionario o servidor público que, para fines ajenos al servicio, usa o permite que otro use vehículos, máquinas o cualquier otro instrumento de trabajo pertenecientes a la administración pública o que se hallan bajo su guarda…</a:t>
          </a:r>
          <a:endParaRPr lang="es-ES" sz="2800" b="1" kern="1200" dirty="0">
            <a:latin typeface="Century Gothic" pitchFamily="34" charset="0"/>
          </a:endParaRPr>
        </a:p>
      </dsp:txBody>
      <dsp:txXfrm rot="10800000">
        <a:off x="2607877" y="2844461"/>
        <a:ext cx="8365951" cy="2671459"/>
      </dsp:txXfrm>
    </dsp:sp>
    <dsp:sp modelId="{3317ED44-A8C2-46FC-B560-BF39C22702A5}">
      <dsp:nvSpPr>
        <dsp:cNvPr id="0" name=""/>
        <dsp:cNvSpPr/>
      </dsp:nvSpPr>
      <dsp:spPr>
        <a:xfrm>
          <a:off x="42311" y="2700999"/>
          <a:ext cx="2844910" cy="24581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0796D-2E0F-402D-98C8-B9C7B52A00A4}">
      <dsp:nvSpPr>
        <dsp:cNvPr id="0" name=""/>
        <dsp:cNvSpPr/>
      </dsp:nvSpPr>
      <dsp:spPr>
        <a:xfrm>
          <a:off x="0" y="444837"/>
          <a:ext cx="10820401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783" tIns="624840" rIns="839783" bIns="184912" numCol="1" spcCol="1270" anchor="t" anchorCtr="0">
          <a:noAutofit/>
        </a:bodyPr>
        <a:lstStyle/>
        <a:p>
          <a:pPr marL="228600" lvl="1" indent="-228600" algn="just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600" b="1" kern="1200" dirty="0" smtClean="0">
              <a:latin typeface="Century Gothic" pitchFamily="34" charset="0"/>
            </a:rPr>
            <a:t>El funcionario o servidor público que da al dinero o bienes que administra una aplicación definitiva diferente de aquella a los que están destinados, afectando el servicio o la función encomendada…</a:t>
          </a:r>
          <a:endParaRPr lang="es-ES" sz="2600" b="1" kern="1200" dirty="0">
            <a:latin typeface="Century Gothic" pitchFamily="34" charset="0"/>
          </a:endParaRPr>
        </a:p>
      </dsp:txBody>
      <dsp:txXfrm>
        <a:off x="0" y="444837"/>
        <a:ext cx="10820401" cy="2268000"/>
      </dsp:txXfrm>
    </dsp:sp>
    <dsp:sp modelId="{6E779631-3576-4245-A0B4-A519E5EB0C71}">
      <dsp:nvSpPr>
        <dsp:cNvPr id="0" name=""/>
        <dsp:cNvSpPr/>
      </dsp:nvSpPr>
      <dsp:spPr>
        <a:xfrm>
          <a:off x="541020" y="2037"/>
          <a:ext cx="7574280" cy="8856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6290" tIns="0" rIns="286290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200" b="1" kern="1200" dirty="0" smtClean="0">
              <a:latin typeface="Century Gothic" pitchFamily="34" charset="0"/>
            </a:rPr>
            <a:t>Artículo 389° Malversación</a:t>
          </a:r>
          <a:endParaRPr lang="es-ES" sz="3200" kern="1200" dirty="0">
            <a:latin typeface="Century Gothic" pitchFamily="34" charset="0"/>
          </a:endParaRPr>
        </a:p>
      </dsp:txBody>
      <dsp:txXfrm>
        <a:off x="584251" y="45268"/>
        <a:ext cx="7487818" cy="799138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FA559-B8D5-4DE0-99B6-9AD11C727BAB}">
      <dsp:nvSpPr>
        <dsp:cNvPr id="0" name=""/>
        <dsp:cNvSpPr/>
      </dsp:nvSpPr>
      <dsp:spPr>
        <a:xfrm>
          <a:off x="0" y="269127"/>
          <a:ext cx="8287166" cy="1444949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3600" b="1" kern="1200" dirty="0" smtClean="0">
              <a:latin typeface="Century Gothic" pitchFamily="34" charset="0"/>
            </a:rPr>
            <a:t>DELITOS DE CORRUPCIÓN DE FUNCIONARIOS</a:t>
          </a:r>
          <a:endParaRPr lang="es-ES" sz="3600" kern="1200" dirty="0">
            <a:latin typeface="Century Gothic" pitchFamily="34" charset="0"/>
          </a:endParaRPr>
        </a:p>
      </dsp:txBody>
      <dsp:txXfrm>
        <a:off x="70537" y="339664"/>
        <a:ext cx="8146092" cy="1303875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C1685-01AB-4E45-B82C-60E733811C8D}">
      <dsp:nvSpPr>
        <dsp:cNvPr id="0" name=""/>
        <dsp:cNvSpPr/>
      </dsp:nvSpPr>
      <dsp:spPr>
        <a:xfrm>
          <a:off x="0" y="353482"/>
          <a:ext cx="12056012" cy="2774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680" tIns="479044" rIns="935680" bIns="199136" numCol="1" spcCol="1270" anchor="t" anchorCtr="0">
          <a:noAutofit/>
        </a:bodyPr>
        <a:lstStyle/>
        <a:p>
          <a:pPr marL="285750" lvl="1" indent="-285750" algn="just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800" b="1" kern="1200" dirty="0" smtClean="0">
              <a:latin typeface="Century Gothic" pitchFamily="34" charset="0"/>
            </a:rPr>
            <a:t>El funcionario o servidor público que </a:t>
          </a:r>
          <a:r>
            <a:rPr lang="es-PE" sz="2800" b="1" u="sng" kern="1200" dirty="0" smtClean="0">
              <a:latin typeface="Century Gothic" pitchFamily="34" charset="0"/>
            </a:rPr>
            <a:t>acepte o reciba </a:t>
          </a:r>
          <a:r>
            <a:rPr lang="es-PE" sz="2800" b="1" kern="1200" dirty="0" smtClean="0">
              <a:latin typeface="Century Gothic" pitchFamily="34" charset="0"/>
            </a:rPr>
            <a:t>donativo, promesa o cualquier otra ventaja o beneficio, </a:t>
          </a:r>
          <a:r>
            <a:rPr lang="es-PE" sz="2800" b="1" u="sng" kern="1200" dirty="0" smtClean="0">
              <a:latin typeface="Century Gothic" pitchFamily="34" charset="0"/>
            </a:rPr>
            <a:t>para realizar u omitir</a:t>
          </a:r>
          <a:r>
            <a:rPr lang="es-PE" sz="2800" b="1" kern="1200" dirty="0" smtClean="0">
              <a:latin typeface="Century Gothic" pitchFamily="34" charset="0"/>
            </a:rPr>
            <a:t> un acto </a:t>
          </a:r>
          <a:r>
            <a:rPr lang="es-PE" sz="2800" b="1" u="sng" kern="1200" dirty="0" smtClean="0">
              <a:latin typeface="Century Gothic" pitchFamily="34" charset="0"/>
            </a:rPr>
            <a:t>en violación de sus obligaciones</a:t>
          </a:r>
          <a:r>
            <a:rPr lang="es-PE" sz="2800" b="1" kern="1200" dirty="0" smtClean="0">
              <a:latin typeface="Century Gothic" pitchFamily="34" charset="0"/>
            </a:rPr>
            <a:t> o el que las acepta a consecuencia de haber faltado a ellas...</a:t>
          </a:r>
          <a:endParaRPr lang="es-ES" sz="2800" b="1" kern="1200" dirty="0">
            <a:latin typeface="Century Gothic" pitchFamily="34" charset="0"/>
          </a:endParaRPr>
        </a:p>
      </dsp:txBody>
      <dsp:txXfrm>
        <a:off x="0" y="353482"/>
        <a:ext cx="12056012" cy="2774177"/>
      </dsp:txXfrm>
    </dsp:sp>
    <dsp:sp modelId="{02FEF212-2305-4272-B96B-755D5922079D}">
      <dsp:nvSpPr>
        <dsp:cNvPr id="0" name=""/>
        <dsp:cNvSpPr/>
      </dsp:nvSpPr>
      <dsp:spPr>
        <a:xfrm>
          <a:off x="877394" y="0"/>
          <a:ext cx="8439208" cy="678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982" tIns="0" rIns="318982" bIns="0" numCol="1" spcCol="1270" anchor="ctr" anchorCtr="0">
          <a:noAutofit/>
        </a:bodyPr>
        <a:lstStyle/>
        <a:p>
          <a:pPr lvl="0" algn="just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1" kern="1200" dirty="0" smtClean="0">
              <a:latin typeface="Century Gothic" pitchFamily="34" charset="0"/>
            </a:rPr>
            <a:t>COHECHO PASIVO PROPIO  Artículo 393</a:t>
          </a:r>
          <a:endParaRPr lang="es-ES" sz="2300" kern="1200" dirty="0">
            <a:latin typeface="Century Gothic" pitchFamily="34" charset="0"/>
          </a:endParaRPr>
        </a:p>
      </dsp:txBody>
      <dsp:txXfrm>
        <a:off x="910538" y="33144"/>
        <a:ext cx="8372920" cy="61267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E7958-666A-4755-B376-3B7B8408FB70}">
      <dsp:nvSpPr>
        <dsp:cNvPr id="0" name=""/>
        <dsp:cNvSpPr/>
      </dsp:nvSpPr>
      <dsp:spPr>
        <a:xfrm>
          <a:off x="0" y="218000"/>
          <a:ext cx="5408503" cy="11783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latin typeface="Century Gothic" pitchFamily="34" charset="0"/>
            </a:rPr>
            <a:t>El principio de legalidad y los actos discrecionales en la función pública</a:t>
          </a:r>
          <a:endParaRPr lang="es-ES" sz="2300" kern="1200" dirty="0">
            <a:latin typeface="Century Gothic" pitchFamily="34" charset="0"/>
          </a:endParaRPr>
        </a:p>
      </dsp:txBody>
      <dsp:txXfrm>
        <a:off x="0" y="218000"/>
        <a:ext cx="5408503" cy="1178369"/>
      </dsp:txXfrm>
    </dsp:sp>
    <dsp:sp modelId="{62E331F3-0F89-4F55-BB12-E137EF65060A}">
      <dsp:nvSpPr>
        <dsp:cNvPr id="0" name=""/>
        <dsp:cNvSpPr/>
      </dsp:nvSpPr>
      <dsp:spPr>
        <a:xfrm>
          <a:off x="0" y="1472327"/>
          <a:ext cx="5408503" cy="334615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Century Gothic" pitchFamily="34" charset="0"/>
            </a:rPr>
            <a:t>Los órganos estatales están sometidos al ordenamiento jurídico nacional, lo que limita la discrecionalidad en la actuación y toma de decisiones. </a:t>
          </a:r>
          <a:endParaRPr lang="es-ES" sz="2300" kern="1200" dirty="0">
            <a:latin typeface="Century Gothic" pitchFamily="34" charset="0"/>
          </a:endParaRPr>
        </a:p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Century Gothic" pitchFamily="34" charset="0"/>
            </a:rPr>
            <a:t>La discrecionalidad debe ser ejercida dentro del marco de la ley. </a:t>
          </a:r>
          <a:endParaRPr lang="es-ES" sz="2300" kern="1200" dirty="0">
            <a:latin typeface="Century Gothic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300" kern="1200">
            <a:latin typeface="Century Gothic" pitchFamily="34" charset="0"/>
          </a:endParaRPr>
        </a:p>
      </dsp:txBody>
      <dsp:txXfrm>
        <a:off x="0" y="1472327"/>
        <a:ext cx="5408503" cy="334615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3961C-13F6-458B-9744-2C0058A662FF}">
      <dsp:nvSpPr>
        <dsp:cNvPr id="0" name=""/>
        <dsp:cNvSpPr/>
      </dsp:nvSpPr>
      <dsp:spPr>
        <a:xfrm>
          <a:off x="6231" y="734027"/>
          <a:ext cx="2758627" cy="1105183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200" b="1" kern="1200" dirty="0" smtClean="0">
              <a:latin typeface="Century Gothic" pitchFamily="34" charset="0"/>
            </a:rPr>
            <a:t>Cada tipo de responsabilidad tiene una naturaleza diferente y protege bienes jurídicos distintos. </a:t>
          </a:r>
          <a:endParaRPr lang="es-ES" sz="1200" b="1" kern="1200" dirty="0">
            <a:latin typeface="Century Gothic" pitchFamily="34" charset="0"/>
          </a:endParaRPr>
        </a:p>
      </dsp:txBody>
      <dsp:txXfrm>
        <a:off x="558823" y="734027"/>
        <a:ext cx="1653444" cy="1105183"/>
      </dsp:txXfrm>
    </dsp:sp>
    <dsp:sp modelId="{0DD53351-A76D-4F41-8A17-50045A757FE3}">
      <dsp:nvSpPr>
        <dsp:cNvPr id="0" name=""/>
        <dsp:cNvSpPr/>
      </dsp:nvSpPr>
      <dsp:spPr>
        <a:xfrm>
          <a:off x="2406237" y="734027"/>
          <a:ext cx="2447761" cy="1105182"/>
        </a:xfrm>
        <a:prstGeom prst="chevron">
          <a:avLst/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i="0" kern="1200" dirty="0" smtClean="0">
              <a:latin typeface="Century Gothic" pitchFamily="34" charset="0"/>
            </a:rPr>
            <a:t>Ley N° 29622 Artículo 49.- Independencia de responsabilidades </a:t>
          </a:r>
          <a:endParaRPr lang="es-ES" sz="1100" b="1" i="0" kern="1200" dirty="0">
            <a:latin typeface="Century Gothic" pitchFamily="34" charset="0"/>
          </a:endParaRPr>
        </a:p>
      </dsp:txBody>
      <dsp:txXfrm>
        <a:off x="2958828" y="734027"/>
        <a:ext cx="1342579" cy="1105182"/>
      </dsp:txXfrm>
    </dsp:sp>
    <dsp:sp modelId="{E441BC8C-3876-414C-B402-FC0A1286815C}">
      <dsp:nvSpPr>
        <dsp:cNvPr id="0" name=""/>
        <dsp:cNvSpPr/>
      </dsp:nvSpPr>
      <dsp:spPr>
        <a:xfrm>
          <a:off x="4533446" y="734027"/>
          <a:ext cx="2559703" cy="1105182"/>
        </a:xfrm>
        <a:prstGeom prst="chevron">
          <a:avLst/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100" b="1" i="0" kern="1200" dirty="0" smtClean="0">
              <a:latin typeface="Century Gothic" pitchFamily="34" charset="0"/>
            </a:rPr>
            <a:t>Ley N° 27444, </a:t>
          </a:r>
          <a:r>
            <a:rPr lang="es-ES_tradnl" sz="1100" b="1" i="0" kern="1200" dirty="0" smtClean="0">
              <a:latin typeface="Century Gothic" pitchFamily="34" charset="0"/>
            </a:rPr>
            <a:t>artículo 243 .- Autonomía de responsabilidades</a:t>
          </a:r>
          <a:endParaRPr lang="es-ES" sz="1100" b="1" i="0" kern="1200" dirty="0">
            <a:latin typeface="Century Gothic" pitchFamily="34" charset="0"/>
          </a:endParaRPr>
        </a:p>
      </dsp:txBody>
      <dsp:txXfrm>
        <a:off x="5086037" y="734027"/>
        <a:ext cx="1454521" cy="1105182"/>
      </dsp:txXfrm>
    </dsp:sp>
    <dsp:sp modelId="{2E80BF9F-E595-486D-B386-82A097218555}">
      <dsp:nvSpPr>
        <dsp:cNvPr id="0" name=""/>
        <dsp:cNvSpPr/>
      </dsp:nvSpPr>
      <dsp:spPr>
        <a:xfrm>
          <a:off x="6772597" y="652625"/>
          <a:ext cx="2289660" cy="1267986"/>
        </a:xfrm>
        <a:prstGeom prst="chevron">
          <a:avLst/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i="0" kern="1200" dirty="0" smtClean="0">
              <a:latin typeface="Century Gothic" pitchFamily="34" charset="0"/>
            </a:rPr>
            <a:t>Sentencias del Tribunal Constitucional </a:t>
          </a:r>
          <a:endParaRPr lang="es-ES" sz="1100" b="1" i="0" kern="1200" dirty="0">
            <a:latin typeface="Century Gothic" pitchFamily="34" charset="0"/>
          </a:endParaRPr>
        </a:p>
      </dsp:txBody>
      <dsp:txXfrm>
        <a:off x="7406590" y="652625"/>
        <a:ext cx="1021674" cy="12679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1D6DC-7DE9-4BF5-8DE0-D012A6715853}">
      <dsp:nvSpPr>
        <dsp:cNvPr id="0" name=""/>
        <dsp:cNvSpPr/>
      </dsp:nvSpPr>
      <dsp:spPr>
        <a:xfrm>
          <a:off x="0" y="0"/>
          <a:ext cx="5311775" cy="531177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3D2A20-36FF-4A06-9F4D-817DB99D9386}">
      <dsp:nvSpPr>
        <dsp:cNvPr id="0" name=""/>
        <dsp:cNvSpPr/>
      </dsp:nvSpPr>
      <dsp:spPr>
        <a:xfrm>
          <a:off x="2655887" y="0"/>
          <a:ext cx="7494245" cy="5311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La CGR no determina responsabilidades, las identifica</a:t>
          </a:r>
          <a:endParaRPr lang="es-ES" sz="2200" b="1" kern="1200" dirty="0">
            <a:latin typeface="Century Gothic" pitchFamily="34" charset="0"/>
          </a:endParaRPr>
        </a:p>
      </dsp:txBody>
      <dsp:txXfrm>
        <a:off x="2655887" y="0"/>
        <a:ext cx="7494245" cy="1128752"/>
      </dsp:txXfrm>
    </dsp:sp>
    <dsp:sp modelId="{0FC494D5-8639-4448-AF89-12A4E528C605}">
      <dsp:nvSpPr>
        <dsp:cNvPr id="0" name=""/>
        <dsp:cNvSpPr/>
      </dsp:nvSpPr>
      <dsp:spPr>
        <a:xfrm>
          <a:off x="697170" y="1128752"/>
          <a:ext cx="3917434" cy="391743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1409DE-408F-4DD4-A6E9-279E6E05D40A}">
      <dsp:nvSpPr>
        <dsp:cNvPr id="0" name=""/>
        <dsp:cNvSpPr/>
      </dsp:nvSpPr>
      <dsp:spPr>
        <a:xfrm>
          <a:off x="2655887" y="1128752"/>
          <a:ext cx="7494245" cy="39174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Prima el principio </a:t>
          </a:r>
          <a:r>
            <a:rPr lang="es-PE" sz="2200" b="1" kern="1200" dirty="0" smtClean="0">
              <a:latin typeface="Century Gothic" pitchFamily="34" charset="0"/>
            </a:rPr>
            <a:t>de legalidad en el desarrollo de la </a:t>
          </a:r>
          <a:r>
            <a:rPr lang="es-PE" sz="2200" b="1" kern="1200" dirty="0" smtClean="0">
              <a:latin typeface="Century Gothic" pitchFamily="34" charset="0"/>
            </a:rPr>
            <a:t>función pública. </a:t>
          </a:r>
          <a:r>
            <a:rPr lang="es-PE" sz="2200" b="1" kern="1200" dirty="0" smtClean="0">
              <a:latin typeface="Century Gothic" pitchFamily="34" charset="0"/>
            </a:rPr>
            <a:t>Limitada discrecionalidad</a:t>
          </a:r>
          <a:endParaRPr lang="es-ES" sz="2200" b="1" kern="1200" dirty="0">
            <a:latin typeface="Century Gothic" pitchFamily="34" charset="0"/>
          </a:endParaRPr>
        </a:p>
      </dsp:txBody>
      <dsp:txXfrm>
        <a:off x="2655887" y="1128752"/>
        <a:ext cx="7494245" cy="1128752"/>
      </dsp:txXfrm>
    </dsp:sp>
    <dsp:sp modelId="{C42474FB-29A8-45FD-BB74-E87D28D6862A}">
      <dsp:nvSpPr>
        <dsp:cNvPr id="0" name=""/>
        <dsp:cNvSpPr/>
      </dsp:nvSpPr>
      <dsp:spPr>
        <a:xfrm>
          <a:off x="1394340" y="2257504"/>
          <a:ext cx="2523093" cy="252309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2046CA7-2FF9-4770-AFB9-C080E915F08D}">
      <dsp:nvSpPr>
        <dsp:cNvPr id="0" name=""/>
        <dsp:cNvSpPr/>
      </dsp:nvSpPr>
      <dsp:spPr>
        <a:xfrm>
          <a:off x="2655887" y="2257504"/>
          <a:ext cx="7494245" cy="25230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La identificación de responsabilidades recae solo en los funcionario y servidores </a:t>
          </a:r>
          <a:r>
            <a:rPr lang="es-PE" sz="2200" b="1" kern="1200" dirty="0" smtClean="0">
              <a:latin typeface="Century Gothic" pitchFamily="34" charset="0"/>
            </a:rPr>
            <a:t>públicos, los particulares son partícipes.</a:t>
          </a:r>
          <a:endParaRPr lang="es-ES" sz="2200" b="1" kern="1200" dirty="0">
            <a:latin typeface="Century Gothic" pitchFamily="34" charset="0"/>
          </a:endParaRPr>
        </a:p>
      </dsp:txBody>
      <dsp:txXfrm>
        <a:off x="2655887" y="2257504"/>
        <a:ext cx="7494245" cy="1128752"/>
      </dsp:txXfrm>
    </dsp:sp>
    <dsp:sp modelId="{90B4944E-3BC4-45BC-A12F-E217A31F8973}">
      <dsp:nvSpPr>
        <dsp:cNvPr id="0" name=""/>
        <dsp:cNvSpPr/>
      </dsp:nvSpPr>
      <dsp:spPr>
        <a:xfrm>
          <a:off x="2091511" y="3386256"/>
          <a:ext cx="1128752" cy="112875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62B0EC-3D97-4FBD-9B9B-10F9D811F96D}">
      <dsp:nvSpPr>
        <dsp:cNvPr id="0" name=""/>
        <dsp:cNvSpPr/>
      </dsp:nvSpPr>
      <dsp:spPr>
        <a:xfrm>
          <a:off x="2655887" y="3386256"/>
          <a:ext cx="7494245" cy="11287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200" b="1" kern="1200" dirty="0" smtClean="0">
              <a:latin typeface="Century Gothic" pitchFamily="34" charset="0"/>
            </a:rPr>
            <a:t>Un mismo hecho puede acarrear más de una responsabilidad, por la autonomía de responsabilidades.</a:t>
          </a:r>
          <a:endParaRPr lang="es-ES" sz="2200" b="1" kern="1200" dirty="0">
            <a:latin typeface="Century Gothic" pitchFamily="34" charset="0"/>
          </a:endParaRPr>
        </a:p>
      </dsp:txBody>
      <dsp:txXfrm>
        <a:off x="2655887" y="3386256"/>
        <a:ext cx="7494245" cy="11287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06FF-D1BE-4C7D-8F29-F45BD9E57ABE}">
      <dsp:nvSpPr>
        <dsp:cNvPr id="0" name=""/>
        <dsp:cNvSpPr/>
      </dsp:nvSpPr>
      <dsp:spPr>
        <a:xfrm>
          <a:off x="-5133549" y="-855677"/>
          <a:ext cx="6654829" cy="6654829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FC77A-7249-4CC0-B1AB-249BDA432EEE}">
      <dsp:nvSpPr>
        <dsp:cNvPr id="0" name=""/>
        <dsp:cNvSpPr/>
      </dsp:nvSpPr>
      <dsp:spPr>
        <a:xfrm>
          <a:off x="1481039" y="804181"/>
          <a:ext cx="8526345" cy="333511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1941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De acuerdo a lo señalado en la Ley n° 27785</a:t>
          </a:r>
          <a:r>
            <a:rPr lang="es-PE" sz="2800" kern="1200" dirty="0" smtClean="0">
              <a:latin typeface="Century Gothic" pitchFamily="34" charset="0"/>
            </a:rPr>
            <a:t>, </a:t>
          </a:r>
          <a:r>
            <a:rPr lang="es-PE" sz="2800" b="1" kern="1200" dirty="0" smtClean="0">
              <a:latin typeface="Century Gothic" pitchFamily="34" charset="0"/>
            </a:rPr>
            <a:t>Es aquella en la que incurren los servidores y funcionarios públicos por haber contravenido el ordenamiento jurídico administrativo y/o las normas internas de la entidad a la que pertenecen.</a:t>
          </a:r>
          <a:endParaRPr lang="es-ES" sz="2800" b="1" kern="1200" dirty="0">
            <a:latin typeface="Century Gothic" pitchFamily="34" charset="0"/>
          </a:endParaRPr>
        </a:p>
      </dsp:txBody>
      <dsp:txXfrm>
        <a:off x="1481039" y="804181"/>
        <a:ext cx="8526345" cy="3335111"/>
      </dsp:txXfrm>
    </dsp:sp>
    <dsp:sp modelId="{9BF80D01-DCAE-4149-B6C6-D3BDBB859AD4}">
      <dsp:nvSpPr>
        <dsp:cNvPr id="0" name=""/>
        <dsp:cNvSpPr/>
      </dsp:nvSpPr>
      <dsp:spPr>
        <a:xfrm>
          <a:off x="0" y="990697"/>
          <a:ext cx="2962078" cy="296207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E2B0C-9766-4B2D-BBF3-837668A849EF}">
      <dsp:nvSpPr>
        <dsp:cNvPr id="0" name=""/>
        <dsp:cNvSpPr/>
      </dsp:nvSpPr>
      <dsp:spPr>
        <a:xfrm>
          <a:off x="0" y="0"/>
          <a:ext cx="10223051" cy="6594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latin typeface="Century Gothic" pitchFamily="34" charset="0"/>
            </a:rPr>
            <a:t>También incurren en esta responsabilidad los servidores y funcionarios públicos que en el ejercicio de sus funciones, desarrollan una gestión deficiente, para cuya configuración se requiere la existencia, previa a la asunción de la función pública que corresponda o durante el desempeño de la misma, de </a:t>
          </a:r>
          <a:r>
            <a:rPr lang="es-PE" sz="2800" b="1" u="sng" kern="1200" dirty="0" smtClean="0">
              <a:latin typeface="Century Gothic" pitchFamily="34" charset="0"/>
            </a:rPr>
            <a:t>mecanismos objetivos o indicadores de medición de eficiencia</a:t>
          </a:r>
          <a:r>
            <a:rPr lang="es-PE" sz="2800" b="1" kern="1200" dirty="0" smtClean="0">
              <a:latin typeface="Century Gothic" pitchFamily="34" charset="0"/>
            </a:rPr>
            <a:t>.</a:t>
          </a:r>
          <a:endParaRPr lang="es-ES" sz="2800" b="1" kern="1200" dirty="0">
            <a:latin typeface="Century Gothic" pitchFamily="34" charset="0"/>
          </a:endParaRPr>
        </a:p>
      </dsp:txBody>
      <dsp:txXfrm>
        <a:off x="0" y="2637946"/>
        <a:ext cx="10223051" cy="2637946"/>
      </dsp:txXfrm>
    </dsp:sp>
    <dsp:sp modelId="{18235348-3089-4701-9477-4B56C11D663E}">
      <dsp:nvSpPr>
        <dsp:cNvPr id="0" name=""/>
        <dsp:cNvSpPr/>
      </dsp:nvSpPr>
      <dsp:spPr>
        <a:xfrm>
          <a:off x="3341575" y="388554"/>
          <a:ext cx="3539900" cy="221036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84FA15-30B0-437E-B61F-B01CFDBA90CF}">
      <dsp:nvSpPr>
        <dsp:cNvPr id="0" name=""/>
        <dsp:cNvSpPr/>
      </dsp:nvSpPr>
      <dsp:spPr>
        <a:xfrm flipV="1">
          <a:off x="372288" y="5697171"/>
          <a:ext cx="9478473" cy="146673"/>
        </a:xfrm>
        <a:prstGeom prst="leftRightArrow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2C715-79B7-48E1-B7BD-A0C99BAC8EA4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54095-E8D9-4E67-87BE-D5E79D4936B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508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s-ES" smtClean="0"/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3F290D1-8433-4D09-A28F-E101B6FAA96A}" type="slidenum">
              <a:rPr lang="es-ES" altLang="es-PE">
                <a:solidFill>
                  <a:prstClr val="black"/>
                </a:solidFill>
                <a:latin typeface="Calibri" pitchFamily="34" charset="0"/>
              </a:rPr>
              <a:pPr/>
              <a:t>17</a:t>
            </a:fld>
            <a:endParaRPr lang="es-ES" altLang="es-PE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9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98FB8E0-BF73-43B2-97E6-858B74EF4B9B}" type="slidenum">
              <a:rPr lang="es-ES_tradnl" altLang="es-PE">
                <a:solidFill>
                  <a:prstClr val="black"/>
                </a:solidFill>
                <a:latin typeface="Calibri" pitchFamily="34" charset="0"/>
              </a:rPr>
              <a:pPr/>
              <a:t>20</a:t>
            </a:fld>
            <a:endParaRPr lang="es-ES_tradnl" altLang="es-PE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</p:spTree>
    <p:extLst>
      <p:ext uri="{BB962C8B-B14F-4D97-AF65-F5344CB8AC3E}">
        <p14:creationId xmlns:p14="http://schemas.microsoft.com/office/powerpoint/2010/main" val="387143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s-ES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9400008-ACFF-4F3D-B27C-1E3C6A6ADB55}" type="slidenum">
              <a:rPr lang="es-ES" altLang="es-PE">
                <a:solidFill>
                  <a:prstClr val="black"/>
                </a:solidFill>
                <a:latin typeface="Calibri" pitchFamily="34" charset="0"/>
              </a:rPr>
              <a:pPr/>
              <a:t>40</a:t>
            </a:fld>
            <a:endParaRPr lang="es-ES" altLang="es-PE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2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E" altLang="es-PE" smtClean="0"/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D88FDC6-FBDC-491A-A29A-11F96BB51EE3}" type="slidenum">
              <a:rPr lang="es-ES_tradnl" altLang="es-PE">
                <a:solidFill>
                  <a:prstClr val="black"/>
                </a:solidFill>
                <a:latin typeface="Calibri" pitchFamily="34" charset="0"/>
              </a:rPr>
              <a:pPr/>
              <a:t>41</a:t>
            </a:fld>
            <a:endParaRPr lang="es-ES_tradnl" altLang="es-PE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8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0294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608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7654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1371" y="908720"/>
            <a:ext cx="11354229" cy="5184575"/>
          </a:xfrm>
        </p:spPr>
        <p:txBody>
          <a:bodyPr>
            <a:normAutofit/>
          </a:bodyPr>
          <a:lstStyle>
            <a:lvl1pPr eaLnBrk="1" latinLnBrk="0" hangingPunct="1">
              <a:defRPr kumimoji="0" lang="es-ES" sz="3200">
                <a:latin typeface="+mn-lt"/>
              </a:defRPr>
            </a:lvl1pPr>
            <a:lvl2pPr eaLnBrk="1" latinLnBrk="0" hangingPunct="1">
              <a:defRPr kumimoji="0" lang="es-ES" sz="2800">
                <a:latin typeface="+mn-lt"/>
              </a:defRPr>
            </a:lvl2pPr>
            <a:lvl3pPr eaLnBrk="1" latinLnBrk="0" hangingPunct="1">
              <a:defRPr kumimoji="0" lang="es-ES" sz="2400">
                <a:latin typeface="+mn-lt"/>
              </a:defRPr>
            </a:lvl3pPr>
            <a:lvl4pPr eaLnBrk="1" latinLnBrk="0" hangingPunct="1">
              <a:defRPr kumimoji="0" lang="es-ES" sz="2400">
                <a:latin typeface="+mn-lt"/>
              </a:defRPr>
            </a:lvl4pPr>
            <a:lvl5pPr eaLnBrk="1" latinLnBrk="0" hangingPunct="1">
              <a:defRPr kumimoji="0" lang="es-ES" sz="2400">
                <a:latin typeface="+mn-lt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39349" y="0"/>
            <a:ext cx="10465163" cy="62068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B1598-32FE-41A4-940B-5AA4BAE582BB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2754032466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95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035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329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042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944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844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850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571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B7CB4-9970-45D7-8A9C-D328C251E100}" type="datetimeFigureOut">
              <a:rPr lang="es-PE" smtClean="0"/>
              <a:t>04/10/2015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B1AE-4487-4657-A014-4B7AD594796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com.pe/url?url=http://letras.unmsm.edu.pe/blog/?p=1645&amp;rct=j&amp;frm=1&amp;q=&amp;esrc=s&amp;sa=U&amp;ved=0CDsQwW4wE2oVChMI1Nn5o4P8xwIVyxseCh3hbAvN&amp;usg=AFQjCNHRax0UZdpEwS635pEw62QO40dxew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34.jpeg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image" Target="../media/image33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36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44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46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45.jpeg"/><Relationship Id="rId12" Type="http://schemas.microsoft.com/office/2007/relationships/diagramDrawing" Target="../diagrams/drawing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9.xml"/><Relationship Id="rId11" Type="http://schemas.openxmlformats.org/officeDocument/2006/relationships/diagramColors" Target="../diagrams/colors30.xml"/><Relationship Id="rId5" Type="http://schemas.openxmlformats.org/officeDocument/2006/relationships/diagramColors" Target="../diagrams/colors29.xml"/><Relationship Id="rId10" Type="http://schemas.openxmlformats.org/officeDocument/2006/relationships/diagramQuickStyle" Target="../diagrams/quickStyle30.xml"/><Relationship Id="rId4" Type="http://schemas.openxmlformats.org/officeDocument/2006/relationships/diagramQuickStyle" Target="../diagrams/quickStyle29.xml"/><Relationship Id="rId9" Type="http://schemas.openxmlformats.org/officeDocument/2006/relationships/diagramLayout" Target="../diagrams/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47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13" Type="http://schemas.openxmlformats.org/officeDocument/2006/relationships/image" Target="../media/image49.jpeg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48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Relationship Id="rId1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diagramQuickStyle" Target="../diagrams/quickStyle35.xml"/><Relationship Id="rId18" Type="http://schemas.openxmlformats.org/officeDocument/2006/relationships/image" Target="../media/image57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51.jpeg"/><Relationship Id="rId12" Type="http://schemas.openxmlformats.org/officeDocument/2006/relationships/diagramLayout" Target="../diagrams/layout35.xml"/><Relationship Id="rId17" Type="http://schemas.openxmlformats.org/officeDocument/2006/relationships/image" Target="../media/image56.png"/><Relationship Id="rId2" Type="http://schemas.openxmlformats.org/officeDocument/2006/relationships/diagramData" Target="../diagrams/data3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4.xml"/><Relationship Id="rId11" Type="http://schemas.openxmlformats.org/officeDocument/2006/relationships/diagramData" Target="../diagrams/data35.xml"/><Relationship Id="rId5" Type="http://schemas.openxmlformats.org/officeDocument/2006/relationships/diagramColors" Target="../diagrams/colors34.xml"/><Relationship Id="rId15" Type="http://schemas.microsoft.com/office/2007/relationships/diagramDrawing" Target="../diagrams/drawing35.xml"/><Relationship Id="rId10" Type="http://schemas.openxmlformats.org/officeDocument/2006/relationships/image" Target="../media/image54.jpeg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53.jpeg"/><Relationship Id="rId14" Type="http://schemas.openxmlformats.org/officeDocument/2006/relationships/diagramColors" Target="../diagrams/colors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diagramData" Target="../diagrams/data39.xml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17" Type="http://schemas.microsoft.com/office/2007/relationships/diagramDrawing" Target="../diagrams/drawing39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5" Type="http://schemas.openxmlformats.org/officeDocument/2006/relationships/diagramQuickStyle" Target="../diagrams/quickStyle37.xml"/><Relationship Id="rId15" Type="http://schemas.openxmlformats.org/officeDocument/2006/relationships/diagramQuickStyle" Target="../diagrams/quickStyle39.xml"/><Relationship Id="rId10" Type="http://schemas.openxmlformats.org/officeDocument/2006/relationships/diagramQuickStyle" Target="../diagrams/quickStyle38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Relationship Id="rId14" Type="http://schemas.openxmlformats.org/officeDocument/2006/relationships/diagramLayout" Target="../diagrams/layout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1.xml"/><Relationship Id="rId3" Type="http://schemas.openxmlformats.org/officeDocument/2006/relationships/diagramLayout" Target="../diagrams/layout40.xml"/><Relationship Id="rId7" Type="http://schemas.openxmlformats.org/officeDocument/2006/relationships/diagramData" Target="../diagrams/data41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11" Type="http://schemas.microsoft.com/office/2007/relationships/diagramDrawing" Target="../diagrams/drawing41.xml"/><Relationship Id="rId5" Type="http://schemas.openxmlformats.org/officeDocument/2006/relationships/diagramColors" Target="../diagrams/colors40.xml"/><Relationship Id="rId10" Type="http://schemas.openxmlformats.org/officeDocument/2006/relationships/diagramColors" Target="../diagrams/colors41.xml"/><Relationship Id="rId4" Type="http://schemas.openxmlformats.org/officeDocument/2006/relationships/diagramQuickStyle" Target="../diagrams/quickStyle40.xml"/><Relationship Id="rId9" Type="http://schemas.openxmlformats.org/officeDocument/2006/relationships/diagramQuickStyle" Target="../diagrams/quickStyl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45.xml"/><Relationship Id="rId7" Type="http://schemas.openxmlformats.org/officeDocument/2006/relationships/image" Target="../media/image70.jpeg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Layout" Target="../diagrams/layout46.xml"/><Relationship Id="rId7" Type="http://schemas.openxmlformats.org/officeDocument/2006/relationships/image" Target="../media/image72.jpe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7" Type="http://schemas.openxmlformats.org/officeDocument/2006/relationships/image" Target="../media/image74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7" Type="http://schemas.openxmlformats.org/officeDocument/2006/relationships/image" Target="../media/image75.jpe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7730"/>
            <a:ext cx="10515600" cy="2021984"/>
          </a:xfrm>
        </p:spPr>
        <p:txBody>
          <a:bodyPr>
            <a:normAutofit/>
          </a:bodyPr>
          <a:lstStyle/>
          <a:p>
            <a:pPr algn="ctr"/>
            <a:r>
              <a:rPr lang="es-PE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ÓRGANO DE CONTROL INSTITUCIONAL </a:t>
            </a:r>
            <a:br>
              <a:rPr lang="es-PE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s-PE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DEL MINISTERIO DE CULTURA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0310" y="2640168"/>
            <a:ext cx="10148552" cy="391517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s-ES" sz="44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s-ES" sz="44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s-ES" sz="4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ES" sz="4400" b="1" dirty="0" smtClean="0">
                <a:solidFill>
                  <a:schemeClr val="accent5">
                    <a:lumMod val="50000"/>
                  </a:schemeClr>
                </a:solidFill>
              </a:rPr>
              <a:t>IDENTIFICACIÓN </a:t>
            </a:r>
            <a:r>
              <a:rPr lang="es-ES" sz="4400" b="1" dirty="0">
                <a:solidFill>
                  <a:schemeClr val="accent5">
                    <a:lumMod val="50000"/>
                  </a:schemeClr>
                </a:solidFill>
              </a:rPr>
              <a:t>DE RESPONSABILIDADES DE LOS </a:t>
            </a:r>
            <a:r>
              <a:rPr lang="es-ES" sz="4400" b="1" dirty="0" smtClean="0">
                <a:solidFill>
                  <a:schemeClr val="accent5">
                    <a:lumMod val="50000"/>
                  </a:schemeClr>
                </a:solidFill>
              </a:rPr>
              <a:t>FUNCIONARIO Y SERVIDORES </a:t>
            </a:r>
            <a:r>
              <a:rPr lang="es-ES" sz="4400" b="1" dirty="0">
                <a:solidFill>
                  <a:schemeClr val="accent5">
                    <a:lumMod val="50000"/>
                  </a:schemeClr>
                </a:solidFill>
              </a:rPr>
              <a:t>PÚBLICOS</a:t>
            </a:r>
            <a:r>
              <a:rPr lang="es-ES" sz="4400" b="1" dirty="0">
                <a:solidFill>
                  <a:prstClr val="black"/>
                </a:solidFill>
              </a:rPr>
              <a:t/>
            </a:r>
            <a:br>
              <a:rPr lang="es-ES" sz="4400" b="1" dirty="0">
                <a:solidFill>
                  <a:prstClr val="black"/>
                </a:solidFill>
              </a:rPr>
            </a:br>
            <a:endParaRPr lang="es-PE" sz="4400" b="1" dirty="0"/>
          </a:p>
        </p:txBody>
      </p:sp>
      <p:pic>
        <p:nvPicPr>
          <p:cNvPr id="4" name="Imagen 3" descr="https://encrypted-tbn3.gstatic.com/images?q=tbn:ANd9GcTArKUD5IYSdALI6-xInoXscYvqB69esWE41353bQWu75oMKqS-hy4rU6w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271" y="2137894"/>
            <a:ext cx="3133792" cy="1777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7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2566988" y="707886"/>
            <a:ext cx="6913562" cy="73991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PE" altLang="es-PE" b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cs typeface="Vijaya" panose="020B0604020202020204" pitchFamily="34" charset="0"/>
              </a:rPr>
              <a:t>Primeras conclusiones </a:t>
            </a:r>
            <a:endParaRPr lang="es-PE" altLang="es-PE" b="1" dirty="0" smtClean="0">
              <a:solidFill>
                <a:schemeClr val="tx2">
                  <a:lumMod val="50000"/>
                </a:schemeClr>
              </a:solidFill>
              <a:latin typeface="Century Gothic" pitchFamily="34" charset="0"/>
              <a:cs typeface="Vijaya" panose="020B0604020202020204" pitchFamily="34" charset="0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591504"/>
              </p:ext>
            </p:extLst>
          </p:nvPr>
        </p:nvGraphicFramePr>
        <p:xfrm>
          <a:off x="1047750" y="1409700"/>
          <a:ext cx="10150133" cy="531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524000" y="0"/>
            <a:ext cx="9279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4000" b="1" dirty="0">
                <a:solidFill>
                  <a:prstClr val="white"/>
                </a:solidFill>
                <a:cs typeface="Arial" charset="0"/>
              </a:rPr>
              <a:t>IDENTIFICACIÓN DE RESPONSABILIDADES</a:t>
            </a:r>
          </a:p>
        </p:txBody>
      </p:sp>
      <p:sp>
        <p:nvSpPr>
          <p:cNvPr id="25605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2A3051C-CA9B-44AE-BDF9-CF3BF2AD4E93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10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863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b="1" u="sng" dirty="0" smtClean="0">
                <a:latin typeface="+mn-lt"/>
              </a:rPr>
              <a:t>CONCEPTO DE RESPONSABILIDAD</a:t>
            </a:r>
            <a:endParaRPr lang="es-PE" b="1" u="sng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06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4800" b="1" dirty="0" smtClean="0"/>
              <a:t>Es la capacidad de responder por las consecuencias de nuestros actos</a:t>
            </a:r>
            <a:endParaRPr lang="es-PE" sz="4800" b="1" dirty="0"/>
          </a:p>
        </p:txBody>
      </p:sp>
      <p:pic>
        <p:nvPicPr>
          <p:cNvPr id="5" name="Marcador de contenido 4" descr="http://4.bp.blogspot.com/-gu7ksx4B05Q/UyIf47SHGHI/AAAAAAAAL7E/TX-wfeQXuF0/s1600/responsabilidad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90" y="1403797"/>
            <a:ext cx="5983310" cy="4958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671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0" y="692151"/>
            <a:ext cx="12192000" cy="720725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altLang="es-PE" sz="3200" b="1" dirty="0">
                <a:latin typeface="Century Gothic" pitchFamily="34" charset="0"/>
              </a:rPr>
              <a:t/>
            </a:r>
            <a:br>
              <a:rPr lang="es-ES_tradnl" altLang="es-PE" sz="3200" b="1" dirty="0">
                <a:latin typeface="Century Gothic" pitchFamily="34" charset="0"/>
              </a:rPr>
            </a:br>
            <a:r>
              <a:rPr lang="es-ES_tradnl" altLang="es-PE" sz="3800" b="1" dirty="0" smtClean="0">
                <a:latin typeface="Century Gothic" pitchFamily="34" charset="0"/>
              </a:rPr>
              <a:t>¿Cómo se define la Responsabilidad </a:t>
            </a:r>
            <a:r>
              <a:rPr lang="es-ES_tradnl" altLang="es-PE" sz="3800" b="1" dirty="0">
                <a:latin typeface="Century Gothic" pitchFamily="34" charset="0"/>
              </a:rPr>
              <a:t>administrativa </a:t>
            </a:r>
            <a:r>
              <a:rPr lang="es-ES_tradnl" altLang="es-PE" sz="3800" b="1" dirty="0" smtClean="0">
                <a:latin typeface="Century Gothic" pitchFamily="34" charset="0"/>
              </a:rPr>
              <a:t>funcional?</a:t>
            </a:r>
            <a:r>
              <a:rPr lang="es-ES_tradnl" altLang="es-PE" sz="3800" b="1" dirty="0">
                <a:latin typeface="Century Gothic" pitchFamily="34" charset="0"/>
              </a:rPr>
              <a:t/>
            </a:r>
            <a:br>
              <a:rPr lang="es-ES_tradnl" altLang="es-PE" sz="3800" b="1" dirty="0">
                <a:latin typeface="Century Gothic" pitchFamily="34" charset="0"/>
              </a:rPr>
            </a:br>
            <a:endParaRPr lang="es-PE" altLang="es-PE" sz="3800" dirty="0">
              <a:latin typeface="Century Gothic" pitchFamily="34" charset="0"/>
            </a:endParaRP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861097"/>
              </p:ext>
            </p:extLst>
          </p:nvPr>
        </p:nvGraphicFramePr>
        <p:xfrm>
          <a:off x="1346414" y="1450976"/>
          <a:ext cx="10007385" cy="494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5 CuadroTexto"/>
          <p:cNvSpPr txBox="1">
            <a:spLocks noChangeArrowheads="1"/>
          </p:cNvSpPr>
          <p:nvPr/>
        </p:nvSpPr>
        <p:spPr bwMode="auto">
          <a:xfrm>
            <a:off x="1631951" y="115888"/>
            <a:ext cx="799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2400" b="1">
                <a:solidFill>
                  <a:prstClr val="white"/>
                </a:solidFill>
              </a:rPr>
              <a:t>RESPONSABILIDAD ADMINISTRATIVA FUNCIONAL</a:t>
            </a:r>
          </a:p>
        </p:txBody>
      </p:sp>
      <p:sp>
        <p:nvSpPr>
          <p:cNvPr id="27653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E79C211-88BA-4CE7-8C5B-D42AF1DAE082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12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720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417576"/>
              </p:ext>
            </p:extLst>
          </p:nvPr>
        </p:nvGraphicFramePr>
        <p:xfrm>
          <a:off x="1002966" y="126609"/>
          <a:ext cx="10223051" cy="6594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5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7F42D22-4E59-4183-B34F-E523F8C2A86E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13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92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>
          <a:xfrm>
            <a:off x="1631950" y="765175"/>
            <a:ext cx="8712200" cy="647700"/>
          </a:xfrm>
        </p:spPr>
        <p:txBody>
          <a:bodyPr/>
          <a:lstStyle/>
          <a:p>
            <a:r>
              <a:rPr lang="es-PE" altLang="es-PE" sz="2800" b="1"/>
              <a:t>Elementos de la responsabilidad administrativa funcional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</p:nvPr>
        </p:nvGraphicFramePr>
        <p:xfrm>
          <a:off x="1847851" y="1412776"/>
          <a:ext cx="850741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20" name="4 CuadroTexto"/>
          <p:cNvSpPr txBox="1">
            <a:spLocks noChangeArrowheads="1"/>
          </p:cNvSpPr>
          <p:nvPr/>
        </p:nvSpPr>
        <p:spPr bwMode="auto">
          <a:xfrm>
            <a:off x="1631951" y="115888"/>
            <a:ext cx="799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400" b="1">
                <a:solidFill>
                  <a:schemeClr val="bg1"/>
                </a:solidFill>
                <a:latin typeface="Arial" panose="020B0604020202020204" pitchFamily="34" charset="0"/>
              </a:rPr>
              <a:t>RESPONSABILIDAD ADMINISTRATIVA FUNCIONAL</a:t>
            </a:r>
          </a:p>
        </p:txBody>
      </p:sp>
      <p:sp>
        <p:nvSpPr>
          <p:cNvPr id="34821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0872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D1D592-90EB-4F8A-BCF7-A90D9CBEABC8}" type="slidenum">
              <a:rPr lang="en-US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s-PE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384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1384301" y="244700"/>
            <a:ext cx="8208963" cy="631064"/>
          </a:xfrm>
        </p:spPr>
        <p:txBody>
          <a:bodyPr>
            <a:normAutofit/>
          </a:bodyPr>
          <a:lstStyle/>
          <a:p>
            <a:pPr algn="ctr"/>
            <a:r>
              <a:rPr lang="es-PE" altLang="es-PE" sz="3200" b="1" dirty="0"/>
              <a:t>1) Responsable administrativo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861153"/>
              </p:ext>
            </p:extLst>
          </p:nvPr>
        </p:nvGraphicFramePr>
        <p:xfrm>
          <a:off x="785611" y="1033151"/>
          <a:ext cx="10805375" cy="564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844" name="4 CuadroTexto"/>
          <p:cNvSpPr txBox="1">
            <a:spLocks noChangeArrowheads="1"/>
          </p:cNvSpPr>
          <p:nvPr/>
        </p:nvSpPr>
        <p:spPr bwMode="auto">
          <a:xfrm>
            <a:off x="1631951" y="87313"/>
            <a:ext cx="799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400" b="1">
                <a:solidFill>
                  <a:schemeClr val="bg1"/>
                </a:solidFill>
                <a:latin typeface="Arial" panose="020B0604020202020204" pitchFamily="34" charset="0"/>
              </a:rPr>
              <a:t>RESPONSABILIDAD ADMINISTRATIVA FUNCIONAL</a:t>
            </a:r>
          </a:p>
        </p:txBody>
      </p:sp>
      <p:sp>
        <p:nvSpPr>
          <p:cNvPr id="35845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F4F71-C8EE-44C0-B214-0FA1A9E51019}" type="slidenum">
              <a:rPr lang="en-US" altLang="es-P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s-PE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53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>
          <a:xfrm>
            <a:off x="1919289" y="765176"/>
            <a:ext cx="7705725" cy="690563"/>
          </a:xfrm>
        </p:spPr>
        <p:txBody>
          <a:bodyPr/>
          <a:lstStyle/>
          <a:p>
            <a:r>
              <a:rPr lang="es-PE" altLang="es-PE" sz="3200" b="1">
                <a:latin typeface="Century Gothic" pitchFamily="34" charset="0"/>
              </a:rPr>
              <a:t>2) Relación funcional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25375"/>
              </p:ext>
            </p:extLst>
          </p:nvPr>
        </p:nvGraphicFramePr>
        <p:xfrm>
          <a:off x="338989" y="153988"/>
          <a:ext cx="11100975" cy="674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4 CuadroTexto"/>
          <p:cNvSpPr txBox="1">
            <a:spLocks noChangeArrowheads="1"/>
          </p:cNvSpPr>
          <p:nvPr/>
        </p:nvSpPr>
        <p:spPr bwMode="auto">
          <a:xfrm>
            <a:off x="1631951" y="115888"/>
            <a:ext cx="799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2400" b="1" dirty="0">
                <a:solidFill>
                  <a:prstClr val="white"/>
                </a:solidFill>
              </a:rPr>
              <a:t>RESPONSABILIDAD ADMINISTRATIVA FUNCIONAL</a:t>
            </a:r>
          </a:p>
        </p:txBody>
      </p:sp>
      <p:sp>
        <p:nvSpPr>
          <p:cNvPr id="32773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F466255-C41F-4897-9BD4-028D7F37CCC5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16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926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>
          <a:xfrm>
            <a:off x="1847850" y="577850"/>
            <a:ext cx="8515350" cy="763588"/>
          </a:xfrm>
        </p:spPr>
        <p:txBody>
          <a:bodyPr>
            <a:normAutofit/>
          </a:bodyPr>
          <a:lstStyle/>
          <a:p>
            <a:pPr algn="ctr"/>
            <a:r>
              <a:rPr lang="es-PE" altLang="es-PE" sz="3600" b="1" dirty="0">
                <a:latin typeface="Century Gothic" pitchFamily="34" charset="0"/>
              </a:rPr>
              <a:t>3) Relación causal: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035396"/>
              </p:ext>
            </p:extLst>
          </p:nvPr>
        </p:nvGraphicFramePr>
        <p:xfrm>
          <a:off x="666034" y="1246187"/>
          <a:ext cx="5502945" cy="566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796" name="4 CuadroTexto"/>
          <p:cNvSpPr txBox="1">
            <a:spLocks noChangeArrowheads="1"/>
          </p:cNvSpPr>
          <p:nvPr/>
        </p:nvSpPr>
        <p:spPr bwMode="auto">
          <a:xfrm>
            <a:off x="618979" y="115888"/>
            <a:ext cx="10734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3200" b="1" dirty="0">
                <a:solidFill>
                  <a:prstClr val="white"/>
                </a:solidFill>
              </a:rPr>
              <a:t>RESPONSABILIDAD ADMINISTRATIVA FUNCIONAL</a:t>
            </a:r>
          </a:p>
        </p:txBody>
      </p:sp>
      <p:pic>
        <p:nvPicPr>
          <p:cNvPr id="33797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076699"/>
            <a:ext cx="4160959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162626"/>
            <a:ext cx="4160959" cy="291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63CE0BC-3042-4D2B-A62F-C78C504D2488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17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820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298228"/>
              </p:ext>
            </p:extLst>
          </p:nvPr>
        </p:nvGraphicFramePr>
        <p:xfrm>
          <a:off x="437782" y="596900"/>
          <a:ext cx="11030317" cy="628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819" name="4 CuadroTexto"/>
          <p:cNvSpPr txBox="1">
            <a:spLocks noChangeArrowheads="1"/>
          </p:cNvSpPr>
          <p:nvPr/>
        </p:nvSpPr>
        <p:spPr bwMode="auto">
          <a:xfrm>
            <a:off x="1300767" y="115888"/>
            <a:ext cx="9350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2800" b="1" dirty="0">
                <a:solidFill>
                  <a:prstClr val="white"/>
                </a:solidFill>
              </a:rPr>
              <a:t>RESPONSABILIDAD ADMINISTRATIVA FUNCIONAL</a:t>
            </a:r>
          </a:p>
        </p:txBody>
      </p:sp>
      <p:sp>
        <p:nvSpPr>
          <p:cNvPr id="3482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A8F7353-13E3-4B3A-9596-88C88B19D3CC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18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07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1774825" y="695459"/>
            <a:ext cx="7848600" cy="669107"/>
          </a:xfrm>
        </p:spPr>
        <p:txBody>
          <a:bodyPr>
            <a:normAutofit/>
          </a:bodyPr>
          <a:lstStyle/>
          <a:p>
            <a:pPr algn="ctr"/>
            <a:r>
              <a:rPr lang="es-PE" altLang="es-PE" sz="3200" b="1" dirty="0" smtClean="0">
                <a:latin typeface="Century Gothic" pitchFamily="34" charset="0"/>
              </a:rPr>
              <a:t>6. Efecto</a:t>
            </a:r>
            <a:endParaRPr lang="es-PE" altLang="es-PE" sz="3200" b="1" dirty="0">
              <a:latin typeface="Century Gothic" pitchFamily="34" charset="0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515659"/>
              </p:ext>
            </p:extLst>
          </p:nvPr>
        </p:nvGraphicFramePr>
        <p:xfrm>
          <a:off x="789445" y="1364566"/>
          <a:ext cx="10703860" cy="535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844" name="4 CuadroTexto"/>
          <p:cNvSpPr txBox="1">
            <a:spLocks noChangeArrowheads="1"/>
          </p:cNvSpPr>
          <p:nvPr/>
        </p:nvSpPr>
        <p:spPr bwMode="auto">
          <a:xfrm>
            <a:off x="1631951" y="115888"/>
            <a:ext cx="9147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2800" b="1" dirty="0">
                <a:solidFill>
                  <a:prstClr val="white"/>
                </a:solidFill>
              </a:rPr>
              <a:t>RESPONSABILIDAD ADMINISTRATIVA FUNCIONAL</a:t>
            </a:r>
          </a:p>
        </p:txBody>
      </p:sp>
      <p:pic>
        <p:nvPicPr>
          <p:cNvPr id="35845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28" y="1654175"/>
            <a:ext cx="133643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5" y="1364566"/>
            <a:ext cx="1800665" cy="14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D9D9088-534A-473B-8FBB-2CC08DA3FD27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19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734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381250"/>
            <a:ext cx="4391025" cy="3962400"/>
          </a:xfrm>
        </p:spPr>
        <p:txBody>
          <a:bodyPr>
            <a:noAutofit/>
          </a:bodyPr>
          <a:lstStyle/>
          <a:p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r>
              <a:rPr lang="es-PE" sz="3600" b="1" dirty="0"/>
              <a:t/>
            </a:r>
            <a:br>
              <a:rPr lang="es-PE" sz="3600" b="1" dirty="0"/>
            </a:br>
            <a:r>
              <a:rPr lang="es-PE" sz="3600" b="1" dirty="0" smtClean="0"/>
              <a:t/>
            </a:r>
            <a:br>
              <a:rPr lang="es-PE" sz="3600" b="1" dirty="0" smtClean="0"/>
            </a:br>
            <a:endParaRPr lang="es-PE" sz="3600" b="1" dirty="0"/>
          </a:p>
        </p:txBody>
      </p:sp>
      <p:sp>
        <p:nvSpPr>
          <p:cNvPr id="5" name="4 Marcador de posición de imagen"/>
          <p:cNvSpPr>
            <a:spLocks noGrp="1"/>
          </p:cNvSpPr>
          <p:nvPr>
            <p:ph type="pic" idx="1"/>
          </p:nvPr>
        </p:nvSpPr>
        <p:spPr/>
      </p:sp>
      <p:sp>
        <p:nvSpPr>
          <p:cNvPr id="3" name="2 Marcador de contenido"/>
          <p:cNvSpPr>
            <a:spLocks noGrp="1"/>
          </p:cNvSpPr>
          <p:nvPr>
            <p:ph type="body" sz="half" idx="2"/>
          </p:nvPr>
        </p:nvSpPr>
        <p:spPr>
          <a:xfrm>
            <a:off x="361950" y="228600"/>
            <a:ext cx="11430000" cy="1543050"/>
          </a:xfrm>
        </p:spPr>
        <p:txBody>
          <a:bodyPr>
            <a:normAutofit fontScale="92500" lnSpcReduction="10000"/>
          </a:bodyPr>
          <a:lstStyle/>
          <a:p>
            <a:r>
              <a:rPr lang="es-PE" sz="4200" b="1" dirty="0"/>
              <a:t>¿Por qué debemos preocuparnos en conocer que es la responsabilidad y </a:t>
            </a:r>
            <a:r>
              <a:rPr lang="es-PE" sz="4200" b="1" dirty="0" smtClean="0"/>
              <a:t>qué </a:t>
            </a:r>
            <a:r>
              <a:rPr lang="es-PE" sz="4200" b="1" dirty="0"/>
              <a:t>consecuencias nos trae incurrir en responsabilidad?</a:t>
            </a:r>
            <a:endParaRPr lang="es-PE" sz="4200" dirty="0" smtClean="0"/>
          </a:p>
          <a:p>
            <a:endParaRPr lang="es-PE" sz="3600" dirty="0" smtClean="0"/>
          </a:p>
        </p:txBody>
      </p:sp>
      <p:pic>
        <p:nvPicPr>
          <p:cNvPr id="4" name="3 Imagen" descr="http://image.slidesharecdn.com/elestadoperuano-140510031209-phpapp02/95/el-estado-peruano-1-638.jpg?cb=139969159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276351"/>
            <a:ext cx="5987415" cy="52816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285750" y="1714500"/>
            <a:ext cx="47244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3600" b="1" dirty="0" smtClean="0"/>
          </a:p>
          <a:p>
            <a:r>
              <a:rPr lang="es-PE" sz="3800" b="1" dirty="0" smtClean="0"/>
              <a:t>¿</a:t>
            </a:r>
            <a:r>
              <a:rPr lang="es-PE" sz="3800" b="1" dirty="0"/>
              <a:t>Cuál es el ámbito en el cual desarrollamos nuestro trabajo? </a:t>
            </a:r>
            <a:endParaRPr lang="es-PE" sz="3800" b="1" dirty="0" smtClean="0"/>
          </a:p>
          <a:p>
            <a:endParaRPr lang="es-PE" sz="3800" b="1" dirty="0"/>
          </a:p>
          <a:p>
            <a:r>
              <a:rPr lang="es-PE" sz="3800" b="1" dirty="0" smtClean="0"/>
              <a:t>¿Cuál es la diferencia entre el sector </a:t>
            </a:r>
            <a:r>
              <a:rPr lang="es-PE" sz="3800" b="1" dirty="0" smtClean="0"/>
              <a:t>público y el </a:t>
            </a:r>
            <a:r>
              <a:rPr lang="es-PE" sz="3800" b="1" dirty="0"/>
              <a:t>privado</a:t>
            </a:r>
            <a:r>
              <a:rPr lang="es-PE" sz="3800" b="1" dirty="0" smtClean="0"/>
              <a:t>?</a:t>
            </a:r>
          </a:p>
          <a:p>
            <a:endParaRPr lang="es-PE" sz="3600" b="1" dirty="0"/>
          </a:p>
        </p:txBody>
      </p:sp>
    </p:spTree>
    <p:extLst>
      <p:ext uri="{BB962C8B-B14F-4D97-AF65-F5344CB8AC3E}">
        <p14:creationId xmlns:p14="http://schemas.microsoft.com/office/powerpoint/2010/main" val="12988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05525612"/>
              </p:ext>
            </p:extLst>
          </p:nvPr>
        </p:nvGraphicFramePr>
        <p:xfrm>
          <a:off x="1429644" y="948654"/>
          <a:ext cx="9058969" cy="3446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891" name="WordArt 15"/>
          <p:cNvSpPr>
            <a:spLocks noChangeArrowheads="1" noChangeShapeType="1" noTextEdit="1"/>
          </p:cNvSpPr>
          <p:nvPr/>
        </p:nvSpPr>
        <p:spPr bwMode="auto">
          <a:xfrm>
            <a:off x="1847851" y="1557339"/>
            <a:ext cx="8640763" cy="367188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4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572423"/>
              </a:solidFill>
              <a:ea typeface="+mj-lt"/>
              <a:cs typeface="Calibri"/>
            </a:endParaRPr>
          </a:p>
        </p:txBody>
      </p:sp>
      <p:sp>
        <p:nvSpPr>
          <p:cNvPr id="37892" name="5 CuadroTexto"/>
          <p:cNvSpPr txBox="1">
            <a:spLocks noChangeArrowheads="1"/>
          </p:cNvSpPr>
          <p:nvPr/>
        </p:nvSpPr>
        <p:spPr bwMode="auto">
          <a:xfrm>
            <a:off x="618186" y="115888"/>
            <a:ext cx="10251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PE" sz="2800" b="1" dirty="0" smtClean="0">
                <a:latin typeface="Century Gothic" pitchFamily="34" charset="0"/>
              </a:rPr>
              <a:t>Potestad </a:t>
            </a:r>
            <a:r>
              <a:rPr lang="es-PE" sz="2800" b="1" dirty="0">
                <a:latin typeface="Century Gothic" pitchFamily="34" charset="0"/>
              </a:rPr>
              <a:t>sancionadora de la Contraloría </a:t>
            </a:r>
            <a:r>
              <a:rPr lang="es-PE" sz="2800" b="1" dirty="0" smtClean="0">
                <a:latin typeface="Century Gothic" pitchFamily="34" charset="0"/>
              </a:rPr>
              <a:t>General</a:t>
            </a:r>
            <a:endParaRPr lang="es-ES" sz="2800" dirty="0">
              <a:latin typeface="Century Gothic" pitchFamily="34" charset="0"/>
            </a:endParaRPr>
          </a:p>
        </p:txBody>
      </p:sp>
      <p:pic>
        <p:nvPicPr>
          <p:cNvPr id="3789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98" y="4292600"/>
            <a:ext cx="3598416" cy="224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4292599"/>
            <a:ext cx="407339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920A862-9881-4DE5-9B60-EEE33E99E9AD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20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011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>
          <a:xfrm>
            <a:off x="1774825" y="253218"/>
            <a:ext cx="9338652" cy="998807"/>
          </a:xfrm>
        </p:spPr>
        <p:txBody>
          <a:bodyPr>
            <a:normAutofit/>
          </a:bodyPr>
          <a:lstStyle/>
          <a:p>
            <a:pPr algn="ctr"/>
            <a:r>
              <a:rPr lang="es-PE" altLang="es-PE" sz="3200" b="1" dirty="0" smtClean="0"/>
              <a:t>RESPONSABILIDAD ADMINISTRATIVO FUNCIONAL</a:t>
            </a:r>
            <a:r>
              <a:rPr lang="es-PE" altLang="es-PE" sz="3200" b="1" dirty="0"/>
              <a:t/>
            </a:r>
            <a:br>
              <a:rPr lang="es-PE" altLang="es-PE" sz="3200" b="1" dirty="0"/>
            </a:br>
            <a:r>
              <a:rPr lang="es-PE" altLang="es-PE" sz="3200" b="1" dirty="0"/>
              <a:t>Artículo 46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7280" y="1362892"/>
            <a:ext cx="10803988" cy="475822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s-PE" sz="9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s-PE" b="1" dirty="0" smtClean="0"/>
              <a:t>Grave</a:t>
            </a:r>
          </a:p>
          <a:p>
            <a:pPr marL="1714500" lvl="4" indent="0">
              <a:buNone/>
              <a:defRPr/>
            </a:pPr>
            <a:r>
              <a:rPr lang="es-PE" b="1" dirty="0" smtClean="0"/>
              <a:t>				</a:t>
            </a:r>
          </a:p>
          <a:p>
            <a:pPr marL="1714500" lvl="4" indent="0">
              <a:buNone/>
              <a:defRPr/>
            </a:pPr>
            <a:r>
              <a:rPr lang="es-PE" sz="3200" b="1" dirty="0"/>
              <a:t>	</a:t>
            </a:r>
            <a:r>
              <a:rPr lang="es-PE" sz="3200" b="1" dirty="0" smtClean="0"/>
              <a:t>			Contraloría </a:t>
            </a:r>
            <a:r>
              <a:rPr lang="es-PE" sz="3200" b="1" dirty="0"/>
              <a:t>General</a:t>
            </a:r>
            <a:endParaRPr lang="es-PE" b="1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s-PE" b="1" dirty="0" smtClean="0"/>
              <a:t>Muy Grave</a:t>
            </a:r>
          </a:p>
          <a:p>
            <a:pPr marL="0" indent="0">
              <a:buNone/>
              <a:defRPr/>
            </a:pPr>
            <a:endParaRPr lang="es-PE" b="1" dirty="0" smtClean="0"/>
          </a:p>
          <a:p>
            <a:pPr marL="514350" indent="-514350" algn="just">
              <a:buFont typeface="+mj-lt"/>
              <a:buAutoNum type="arabicPeriod"/>
              <a:defRPr/>
            </a:pPr>
            <a:endParaRPr lang="es-PE" sz="2000" b="1" dirty="0"/>
          </a:p>
          <a:p>
            <a:pPr marL="514350" indent="-514350" algn="just">
              <a:buFont typeface="+mj-lt"/>
              <a:buAutoNum type="arabicPeriod" startAt="3"/>
              <a:defRPr/>
            </a:pPr>
            <a:r>
              <a:rPr lang="es-PE" sz="3000" b="1" dirty="0"/>
              <a:t>Leve</a:t>
            </a:r>
            <a:r>
              <a:rPr lang="es-PE" dirty="0"/>
              <a:t>	     </a:t>
            </a:r>
            <a:r>
              <a:rPr lang="es-PE" dirty="0" smtClean="0"/>
              <a:t>			</a:t>
            </a:r>
            <a:r>
              <a:rPr lang="es-PE" sz="3000" b="1" dirty="0" smtClean="0"/>
              <a:t>Competencia </a:t>
            </a:r>
            <a:r>
              <a:rPr lang="es-PE" sz="3000" b="1" dirty="0"/>
              <a:t>del titular de la entidad</a:t>
            </a:r>
          </a:p>
          <a:p>
            <a:pPr marL="514350" indent="-514350" algn="just">
              <a:buFont typeface="+mj-lt"/>
              <a:buAutoNum type="arabicPeriod" startAt="3"/>
              <a:defRPr/>
            </a:pPr>
            <a:endParaRPr lang="es-PE" sz="2000" b="1" dirty="0"/>
          </a:p>
          <a:p>
            <a:pPr marL="0" indent="0" algn="just">
              <a:buNone/>
              <a:defRPr/>
            </a:pPr>
            <a:r>
              <a:rPr lang="es-PE" b="1" dirty="0"/>
              <a:t>Son exceptuadas las autoridades elegidas por votación popular, los titulares de los organismos constitucionalmente autónomos  y las autoridades que cuentan con la prerrogativa del antejuicio político. </a:t>
            </a:r>
          </a:p>
        </p:txBody>
      </p:sp>
      <p:sp>
        <p:nvSpPr>
          <p:cNvPr id="7" name="6 Flecha a la derecha con bandas"/>
          <p:cNvSpPr/>
          <p:nvPr/>
        </p:nvSpPr>
        <p:spPr bwMode="auto">
          <a:xfrm>
            <a:off x="3629465" y="1571332"/>
            <a:ext cx="1702190" cy="1777070"/>
          </a:xfrm>
          <a:prstGeom prst="stripedRightArrow">
            <a:avLst/>
          </a:prstGeom>
          <a:solidFill>
            <a:srgbClr val="C0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17" name="7 CuadroTexto"/>
          <p:cNvSpPr txBox="1">
            <a:spLocks noChangeArrowheads="1"/>
          </p:cNvSpPr>
          <p:nvPr/>
        </p:nvSpPr>
        <p:spPr bwMode="auto">
          <a:xfrm>
            <a:off x="182979" y="115888"/>
            <a:ext cx="7993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2400" b="1" dirty="0" smtClean="0">
                <a:solidFill>
                  <a:prstClr val="white"/>
                </a:solidFill>
              </a:rPr>
              <a:t>L</a:t>
            </a:r>
            <a:endParaRPr lang="es-PE" altLang="es-PE" sz="2400" b="1" dirty="0">
              <a:solidFill>
                <a:prstClr val="white"/>
              </a:solidFill>
            </a:endParaRPr>
          </a:p>
        </p:txBody>
      </p:sp>
      <p:sp>
        <p:nvSpPr>
          <p:cNvPr id="37894" name="4 Flecha derecha"/>
          <p:cNvSpPr>
            <a:spLocks noChangeArrowheads="1"/>
          </p:cNvSpPr>
          <p:nvPr/>
        </p:nvSpPr>
        <p:spPr bwMode="auto">
          <a:xfrm>
            <a:off x="3855659" y="3882682"/>
            <a:ext cx="1138371" cy="8440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 altLang="es-PE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919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DB4FD44-E861-46D5-B601-571A2A72923D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21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501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13899471"/>
              </p:ext>
            </p:extLst>
          </p:nvPr>
        </p:nvGraphicFramePr>
        <p:xfrm>
          <a:off x="1167743" y="577850"/>
          <a:ext cx="5606544" cy="1020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6901969"/>
              </p:ext>
            </p:extLst>
          </p:nvPr>
        </p:nvGraphicFramePr>
        <p:xfrm>
          <a:off x="958885" y="1628775"/>
          <a:ext cx="7000258" cy="476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9940" name="4 CuadroTexto"/>
          <p:cNvSpPr txBox="1">
            <a:spLocks noChangeArrowheads="1"/>
          </p:cNvSpPr>
          <p:nvPr/>
        </p:nvSpPr>
        <p:spPr bwMode="auto">
          <a:xfrm>
            <a:off x="1237958" y="86520"/>
            <a:ext cx="10550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E" altLang="es-PE" sz="3200" b="1" dirty="0">
                <a:solidFill>
                  <a:prstClr val="white"/>
                </a:solidFill>
              </a:rPr>
              <a:t>RESPONSABILIDAD ADMINISTRATIVA FUNCIONAL</a:t>
            </a:r>
          </a:p>
        </p:txBody>
      </p:sp>
      <p:pic>
        <p:nvPicPr>
          <p:cNvPr id="39941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43" y="3812144"/>
            <a:ext cx="3394656" cy="25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n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74" y="1628774"/>
            <a:ext cx="3291625" cy="218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FBCCFE9-5AC8-4AE0-986E-D987072AF905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22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14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PE" altLang="es-ES" sz="4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3151140"/>
              </p:ext>
            </p:extLst>
          </p:nvPr>
        </p:nvGraphicFramePr>
        <p:xfrm>
          <a:off x="1883532" y="1052736"/>
          <a:ext cx="8908964" cy="4317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9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46D25DB-1AE1-4842-8996-06B6E33F739C}" type="slidenum">
              <a:rPr lang="es-ES" altLang="es-ES" smtClean="0">
                <a:solidFill>
                  <a:srgbClr val="898989"/>
                </a:solidFill>
                <a:latin typeface="Calibri" pitchFamily="34" charset="0"/>
              </a:rPr>
              <a:pPr/>
              <a:t>23</a:t>
            </a:fld>
            <a:endParaRPr lang="es-ES" altLang="es-E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053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altLang="es-ES" sz="3600" b="1">
                <a:solidFill>
                  <a:schemeClr val="bg1"/>
                </a:solidFill>
              </a:rPr>
              <a:t>RESPONSABILIDAD CIVIL</a:t>
            </a:r>
          </a:p>
        </p:txBody>
      </p:sp>
      <p:pic>
        <p:nvPicPr>
          <p:cNvPr id="43011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" b="4645"/>
          <a:stretch>
            <a:fillRect/>
          </a:stretch>
        </p:blipFill>
        <p:spPr>
          <a:xfrm>
            <a:off x="838200" y="515156"/>
            <a:ext cx="10289146" cy="5722134"/>
          </a:xfrm>
        </p:spPr>
      </p:pic>
      <p:sp>
        <p:nvSpPr>
          <p:cNvPr id="4301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F05DB2C-8F71-4CD7-A6B7-46B87D04EA23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24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096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772540"/>
              </p:ext>
            </p:extLst>
          </p:nvPr>
        </p:nvGraphicFramePr>
        <p:xfrm>
          <a:off x="1002093" y="1056069"/>
          <a:ext cx="10421468" cy="5468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056069" y="115888"/>
            <a:ext cx="96591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 smtClean="0">
                <a:latin typeface="Century Gothic" pitchFamily="34" charset="0"/>
              </a:rPr>
              <a:t>Responsabilidad </a:t>
            </a:r>
            <a:r>
              <a:rPr lang="es-PE" altLang="es-PE" sz="3200" b="1" dirty="0">
                <a:latin typeface="Century Gothic" pitchFamily="34" charset="0"/>
              </a:rPr>
              <a:t>Civil según la Ley N° 27785</a:t>
            </a: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44037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44842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B8CB872-E77E-4703-8924-F2BD47FAAC3C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25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550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altLang="es-PE" smtClean="0">
                <a:solidFill>
                  <a:schemeClr val="bg1"/>
                </a:solidFill>
              </a:rPr>
              <a:t>Clases de responsabilidad civil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552532"/>
              </p:ext>
            </p:extLst>
          </p:nvPr>
        </p:nvGraphicFramePr>
        <p:xfrm>
          <a:off x="-99036" y="239151"/>
          <a:ext cx="11718950" cy="19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376989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65A0BA-A67D-44E9-A0A6-CC3606B23B64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26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45061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24000"/>
            <a:ext cx="40195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523999"/>
            <a:ext cx="4667250" cy="514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045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es-PE" altLang="es-PE" sz="4000" b="1" dirty="0">
                <a:solidFill>
                  <a:schemeClr val="bg1"/>
                </a:solidFill>
              </a:rPr>
              <a:t>Clases de Responsabilidad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004660"/>
              </p:ext>
            </p:extLst>
          </p:nvPr>
        </p:nvGraphicFramePr>
        <p:xfrm>
          <a:off x="1000651" y="386366"/>
          <a:ext cx="10353149" cy="18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4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71" y="2504049"/>
            <a:ext cx="8145193" cy="435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772E231-578A-437F-AB48-705E951DB974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27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920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>
          <a:xfrm>
            <a:off x="1571223" y="1"/>
            <a:ext cx="8125227" cy="620713"/>
          </a:xfrm>
        </p:spPr>
        <p:txBody>
          <a:bodyPr>
            <a:normAutofit fontScale="90000"/>
          </a:bodyPr>
          <a:lstStyle/>
          <a:p>
            <a:r>
              <a:rPr lang="es-PE" altLang="es-PE" sz="3100" b="1" dirty="0" smtClean="0"/>
              <a:t/>
            </a:r>
            <a:br>
              <a:rPr lang="es-PE" altLang="es-PE" sz="3100" b="1" dirty="0" smtClean="0"/>
            </a:br>
            <a:r>
              <a:rPr lang="es-PE" altLang="es-PE" sz="3600" b="1" dirty="0" smtClean="0"/>
              <a:t>ELEMENTOS DE LA RESPOSABILIDAD CIVIL </a:t>
            </a:r>
            <a:r>
              <a:rPr lang="es-PE" altLang="es-PE" sz="3600" b="1" dirty="0" smtClean="0">
                <a:solidFill>
                  <a:schemeClr val="bg1"/>
                </a:solidFill>
              </a:rPr>
              <a:t>a </a:t>
            </a:r>
            <a:r>
              <a:rPr lang="es-PE" altLang="es-PE" sz="3100" b="1" dirty="0">
                <a:solidFill>
                  <a:schemeClr val="bg1"/>
                </a:solidFill>
              </a:rPr>
              <a:t>responsabilidad civil en general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58743"/>
              </p:ext>
            </p:extLst>
          </p:nvPr>
        </p:nvGraphicFramePr>
        <p:xfrm>
          <a:off x="1198563" y="908049"/>
          <a:ext cx="9606812" cy="5544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2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61A3917-22FD-4677-BBCE-BB2A78A10DF5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28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484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</p:nvPr>
        </p:nvGraphicFramePr>
        <p:xfrm>
          <a:off x="1847850" y="908720"/>
          <a:ext cx="8515350" cy="581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03388" y="1"/>
            <a:ext cx="7848600" cy="6207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PE" sz="3600" b="1" dirty="0">
                <a:solidFill>
                  <a:schemeClr val="bg1"/>
                </a:solidFill>
                <a:latin typeface="+mn-lt"/>
              </a:rPr>
              <a:t>RESPONSABILIDAD CIVIL</a:t>
            </a:r>
          </a:p>
        </p:txBody>
      </p:sp>
      <p:sp>
        <p:nvSpPr>
          <p:cNvPr id="49156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F75FD6-294C-4E7A-85D2-F3084D68AB69}" type="slidenum">
              <a:rPr lang="es-ES" altLang="es-PE" smtClean="0">
                <a:solidFill>
                  <a:srgbClr val="898989"/>
                </a:solidFill>
                <a:latin typeface="Calibri" pitchFamily="34" charset="0"/>
              </a:rPr>
              <a:pPr/>
              <a:t>29</a:t>
            </a:fld>
            <a:endParaRPr lang="es-E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709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8150" y="365125"/>
            <a:ext cx="10915650" cy="1325563"/>
          </a:xfrm>
        </p:spPr>
        <p:txBody>
          <a:bodyPr>
            <a:noAutofit/>
          </a:bodyPr>
          <a:lstStyle/>
          <a:p>
            <a:r>
              <a:rPr lang="es-PE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¿Que significa trabajar para el Estado, en el que casi todo está regulado por normas?</a:t>
            </a:r>
            <a:br>
              <a:rPr lang="es-PE" sz="40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PE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3 Marcador de contenido" descr="http://cespver.gobiernodigital.gob.mx/wp-content/uploads/sites/3/2015/04/Legislacion-Estatal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33550"/>
            <a:ext cx="10382250" cy="424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903988"/>
              </p:ext>
            </p:extLst>
          </p:nvPr>
        </p:nvGraphicFramePr>
        <p:xfrm>
          <a:off x="1208849" y="360609"/>
          <a:ext cx="9480616" cy="164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0179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28" y="2060620"/>
            <a:ext cx="8912180" cy="440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5A01D-ED0C-405C-8D28-66B0E73EE8E6}" type="slidenum">
              <a:rPr lang="es-ES" altLang="es-PE" smtClean="0">
                <a:solidFill>
                  <a:srgbClr val="898989"/>
                </a:solidFill>
                <a:latin typeface="Calibri" pitchFamily="34" charset="0"/>
              </a:rPr>
              <a:pPr/>
              <a:t>30</a:t>
            </a:fld>
            <a:endParaRPr lang="es-E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646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2803251"/>
              </p:ext>
            </p:extLst>
          </p:nvPr>
        </p:nvGraphicFramePr>
        <p:xfrm>
          <a:off x="1208849" y="360609"/>
          <a:ext cx="9480616" cy="164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5A01D-ED0C-405C-8D28-66B0E73EE8E6}" type="slidenum">
              <a:rPr lang="es-ES" altLang="es-PE" smtClean="0">
                <a:solidFill>
                  <a:srgbClr val="898989"/>
                </a:solidFill>
                <a:latin typeface="Calibri" pitchFamily="34" charset="0"/>
              </a:rPr>
              <a:pPr/>
              <a:t>31</a:t>
            </a:fld>
            <a:endParaRPr lang="es-E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4 Imagen" descr="https://encrypted-tbn2.gstatic.com/images?q=tbn:ANd9GcQ4i9FqHuxEWvmAqWIKGENcO4lNUQc4ot6hAlBjui3PSPpIIb6Y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619374"/>
            <a:ext cx="468630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Resultado de imagen para normas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2619374"/>
            <a:ext cx="5353050" cy="298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107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>
          <a:xfrm>
            <a:off x="514350" y="0"/>
            <a:ext cx="10585450" cy="1257300"/>
          </a:xfrm>
        </p:spPr>
        <p:txBody>
          <a:bodyPr/>
          <a:lstStyle/>
          <a:p>
            <a:pPr algn="ctr"/>
            <a:r>
              <a:rPr lang="es-PE" altLang="es-PE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Elemento “Relación de Causalidad”</a:t>
            </a:r>
          </a:p>
        </p:txBody>
      </p:sp>
      <p:sp>
        <p:nvSpPr>
          <p:cNvPr id="3" name="2 Explosión 2"/>
          <p:cNvSpPr/>
          <p:nvPr/>
        </p:nvSpPr>
        <p:spPr>
          <a:xfrm>
            <a:off x="1631950" y="2224089"/>
            <a:ext cx="5543550" cy="2663825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PE" sz="4800" b="1" dirty="0">
                <a:solidFill>
                  <a:prstClr val="black"/>
                </a:solidFill>
                <a:latin typeface="Century Gothic" pitchFamily="34" charset="0"/>
              </a:rPr>
              <a:t>CAUSA</a:t>
            </a:r>
            <a:endParaRPr lang="es-ES" sz="48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6886576" y="2276476"/>
            <a:ext cx="3097213" cy="2232025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PE" sz="4800" b="1" dirty="0">
                <a:solidFill>
                  <a:prstClr val="black"/>
                </a:solidFill>
                <a:latin typeface="Century Gothic" pitchFamily="34" charset="0"/>
              </a:rPr>
              <a:t>EFECTO</a:t>
            </a:r>
            <a:endParaRPr lang="es-ES" sz="4800" b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51205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68E799C-CBC2-42D7-BB3B-E3ADC6A10997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32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904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802114"/>
              </p:ext>
            </p:extLst>
          </p:nvPr>
        </p:nvGraphicFramePr>
        <p:xfrm>
          <a:off x="1208849" y="360609"/>
          <a:ext cx="9480616" cy="164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0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D65A01D-ED0C-405C-8D28-66B0E73EE8E6}" type="slidenum">
              <a:rPr lang="es-ES" altLang="es-PE" smtClean="0">
                <a:solidFill>
                  <a:srgbClr val="898989"/>
                </a:solidFill>
                <a:latin typeface="Calibri" pitchFamily="34" charset="0"/>
              </a:rPr>
              <a:pPr/>
              <a:t>33</a:t>
            </a:fld>
            <a:endParaRPr lang="es-E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5" name="4 Imagen" descr="http://www.monografias.com/trabajos90/elementos-del-delito/image003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147887"/>
            <a:ext cx="9353550" cy="431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7622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 txBox="1">
            <a:spLocks noChangeArrowheads="1"/>
          </p:cNvSpPr>
          <p:nvPr/>
        </p:nvSpPr>
        <p:spPr bwMode="auto">
          <a:xfrm>
            <a:off x="152400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ES" sz="4000" b="1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s-PE" altLang="es-ES" sz="40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694741910"/>
              </p:ext>
            </p:extLst>
          </p:nvPr>
        </p:nvGraphicFramePr>
        <p:xfrm>
          <a:off x="1883532" y="1764406"/>
          <a:ext cx="8424936" cy="2627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373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08726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9973DA5-A8E3-4F8D-9DC3-E49215CE28F6}" type="slidenum">
              <a:rPr lang="es-ES" altLang="es-ES" smtClean="0">
                <a:solidFill>
                  <a:srgbClr val="898989"/>
                </a:solidFill>
                <a:latin typeface="Calibri" pitchFamily="34" charset="0"/>
              </a:rPr>
              <a:pPr/>
              <a:t>34</a:t>
            </a:fld>
            <a:endParaRPr lang="es-ES" altLang="es-E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68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695459"/>
          </a:xfrm>
        </p:spPr>
        <p:txBody>
          <a:bodyPr>
            <a:normAutofit/>
          </a:bodyPr>
          <a:lstStyle/>
          <a:p>
            <a:pPr algn="ctr"/>
            <a:r>
              <a:rPr lang="es-PE" altLang="es-PE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RESPONSABILIDAD PENAL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11201713"/>
              </p:ext>
            </p:extLst>
          </p:nvPr>
        </p:nvGraphicFramePr>
        <p:xfrm>
          <a:off x="839788" y="992188"/>
          <a:ext cx="4788280" cy="69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9396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1916113"/>
            <a:ext cx="5181600" cy="4210050"/>
          </a:xfrm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96128393"/>
              </p:ext>
            </p:extLst>
          </p:nvPr>
        </p:nvGraphicFramePr>
        <p:xfrm>
          <a:off x="6600057" y="908720"/>
          <a:ext cx="4063650" cy="69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9398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1844675"/>
            <a:ext cx="4560910" cy="4210050"/>
          </a:xfrm>
        </p:spPr>
      </p:pic>
      <p:sp>
        <p:nvSpPr>
          <p:cNvPr id="59399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55647BD-F5FB-4073-8549-1C342313D5CE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35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043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3"/>
          <p:cNvSpPr>
            <a:spLocks noGrp="1"/>
          </p:cNvSpPr>
          <p:nvPr>
            <p:ph type="title"/>
          </p:nvPr>
        </p:nvSpPr>
        <p:spPr>
          <a:xfrm>
            <a:off x="839788" y="115910"/>
            <a:ext cx="10515600" cy="781027"/>
          </a:xfrm>
        </p:spPr>
        <p:txBody>
          <a:bodyPr>
            <a:normAutofit/>
          </a:bodyPr>
          <a:lstStyle/>
          <a:p>
            <a:pPr algn="ctr"/>
            <a:r>
              <a:rPr lang="es-PE" altLang="es-PE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RESPONSABILIDAD PENAL</a:t>
            </a:r>
          </a:p>
        </p:txBody>
      </p:sp>
      <p:sp>
        <p:nvSpPr>
          <p:cNvPr id="61443" name="Marcador de texto 5"/>
          <p:cNvSpPr>
            <a:spLocks noGrp="1"/>
          </p:cNvSpPr>
          <p:nvPr>
            <p:ph type="body" idx="1"/>
          </p:nvPr>
        </p:nvSpPr>
        <p:spPr>
          <a:xfrm>
            <a:off x="1159099" y="1030310"/>
            <a:ext cx="4353059" cy="618186"/>
          </a:xfrm>
        </p:spPr>
        <p:txBody>
          <a:bodyPr>
            <a:noAutofit/>
          </a:bodyPr>
          <a:lstStyle/>
          <a:p>
            <a:pPr algn="ctr"/>
            <a:r>
              <a:rPr lang="es-PE" altLang="es-PE" sz="3200" dirty="0" smtClean="0">
                <a:latin typeface="Century Gothic" pitchFamily="34" charset="0"/>
              </a:rPr>
              <a:t>CONCEPTO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0173269"/>
              </p:ext>
            </p:extLst>
          </p:nvPr>
        </p:nvGraphicFramePr>
        <p:xfrm>
          <a:off x="933259" y="1996224"/>
          <a:ext cx="4926627" cy="3721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03389" y="4522788"/>
            <a:ext cx="25923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 altLang="es-PE" sz="3200" b="1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1447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7" y="896938"/>
            <a:ext cx="5887188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187B5BF-3D0B-477D-B8DB-CFF988A72C49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36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0488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96153679"/>
              </p:ext>
            </p:extLst>
          </p:nvPr>
        </p:nvGraphicFramePr>
        <p:xfrm>
          <a:off x="1543050" y="538957"/>
          <a:ext cx="3976688" cy="76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2467" name="5 Marcador de contenido"/>
          <p:cNvSpPr>
            <a:spLocks noGrp="1"/>
          </p:cNvSpPr>
          <p:nvPr>
            <p:ph sz="half" idx="2"/>
          </p:nvPr>
        </p:nvSpPr>
        <p:spPr>
          <a:xfrm>
            <a:off x="1276350" y="1308100"/>
            <a:ext cx="4627563" cy="5048250"/>
          </a:xfrm>
        </p:spPr>
        <p:txBody>
          <a:bodyPr/>
          <a:lstStyle/>
          <a:p>
            <a:pPr marL="0" indent="0">
              <a:buNone/>
            </a:pPr>
            <a:r>
              <a:rPr lang="es-PE" altLang="es-PE" b="1" dirty="0" smtClean="0">
                <a:latin typeface="Century Gothic" pitchFamily="34" charset="0"/>
              </a:rPr>
              <a:t>Es el f</a:t>
            </a:r>
            <a:r>
              <a:rPr lang="es-PE" altLang="es-PE" sz="2200" b="1" dirty="0">
                <a:latin typeface="Century Gothic" pitchFamily="34" charset="0"/>
              </a:rPr>
              <a:t>uncionario o </a:t>
            </a:r>
            <a:r>
              <a:rPr lang="es-PE" altLang="es-PE" sz="2200" b="1" dirty="0" smtClean="0">
                <a:latin typeface="Century Gothic" pitchFamily="34" charset="0"/>
              </a:rPr>
              <a:t>servidor</a:t>
            </a:r>
            <a:r>
              <a:rPr lang="es-PE" altLang="es-PE" sz="2200" dirty="0">
                <a:latin typeface="Century Gothic" pitchFamily="34" charset="0"/>
              </a:rPr>
              <a:t/>
            </a:r>
            <a:br>
              <a:rPr lang="es-PE" altLang="es-PE" sz="2200" dirty="0">
                <a:latin typeface="Century Gothic" pitchFamily="34" charset="0"/>
              </a:rPr>
            </a:br>
            <a:endParaRPr lang="es-PE" altLang="es-PE" sz="2200" dirty="0">
              <a:latin typeface="Century Gothic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69313879"/>
              </p:ext>
            </p:extLst>
          </p:nvPr>
        </p:nvGraphicFramePr>
        <p:xfrm>
          <a:off x="6169026" y="538957"/>
          <a:ext cx="4156074" cy="76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>
          <a:xfrm>
            <a:off x="6021389" y="1308101"/>
            <a:ext cx="4454525" cy="4818063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s-PE" altLang="es-PE" b="1" dirty="0" smtClean="0">
                <a:latin typeface="Century Gothic" pitchFamily="34" charset="0"/>
              </a:rPr>
              <a:t>El </a:t>
            </a:r>
            <a:r>
              <a:rPr lang="es-PE" altLang="es-PE" b="1" dirty="0">
                <a:latin typeface="Century Gothic" pitchFamily="34" charset="0"/>
              </a:rPr>
              <a:t>Estado, la sociedad.</a:t>
            </a:r>
          </a:p>
          <a:p>
            <a:pPr marL="0" indent="0" algn="just">
              <a:buNone/>
              <a:defRPr/>
            </a:pPr>
            <a:endParaRPr lang="es-PE" altLang="es-PE" dirty="0" smtClean="0">
              <a:latin typeface="Century Gothic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s-PE" dirty="0">
              <a:latin typeface="Century Gothic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03388" y="1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62471" name="Imagen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16113"/>
            <a:ext cx="34671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Imagen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4164014"/>
            <a:ext cx="4156074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Imagen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916113"/>
            <a:ext cx="4156074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05D4E6B-E063-40AC-B6F9-633122959476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37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736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540913"/>
          </a:xfrm>
        </p:spPr>
        <p:txBody>
          <a:bodyPr>
            <a:normAutofit/>
          </a:bodyPr>
          <a:lstStyle/>
          <a:p>
            <a:pPr algn="ctr"/>
            <a:r>
              <a:rPr lang="es-PE" altLang="es-PE" sz="32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RESPONSABILIDAD PENAL</a:t>
            </a:r>
            <a:endParaRPr lang="es-PE" altLang="es-PE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3491" name="Marcador de texto 1"/>
          <p:cNvSpPr>
            <a:spLocks noGrp="1"/>
          </p:cNvSpPr>
          <p:nvPr>
            <p:ph type="body" idx="1"/>
          </p:nvPr>
        </p:nvSpPr>
        <p:spPr>
          <a:xfrm>
            <a:off x="1524000" y="280989"/>
            <a:ext cx="4318000" cy="723564"/>
          </a:xfrm>
        </p:spPr>
        <p:txBody>
          <a:bodyPr>
            <a:normAutofit/>
          </a:bodyPr>
          <a:lstStyle/>
          <a:p>
            <a:pPr algn="ctr"/>
            <a:r>
              <a:rPr lang="es-PE" altLang="es-PE" sz="2800" dirty="0">
                <a:latin typeface="Century Gothic" pitchFamily="34" charset="0"/>
              </a:rPr>
              <a:t>Bien jurídico protegido: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2530178"/>
              </p:ext>
            </p:extLst>
          </p:nvPr>
        </p:nvGraphicFramePr>
        <p:xfrm>
          <a:off x="839788" y="1270001"/>
          <a:ext cx="4313237" cy="201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3493" name="Marcador de texto 2"/>
          <p:cNvSpPr>
            <a:spLocks noGrp="1"/>
          </p:cNvSpPr>
          <p:nvPr>
            <p:ph type="body" sz="quarter" idx="3"/>
          </p:nvPr>
        </p:nvSpPr>
        <p:spPr>
          <a:xfrm>
            <a:off x="5951539" y="347664"/>
            <a:ext cx="4982624" cy="65688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PE" altLang="es-PE" sz="3200" dirty="0">
                <a:latin typeface="Sylfaen" panose="010A0502050306030303" pitchFamily="18" charset="0"/>
                <a:cs typeface="Vijaya" pitchFamily="34" charset="0"/>
              </a:rPr>
              <a:t>El correcto funcionamiento de </a:t>
            </a:r>
          </a:p>
        </p:txBody>
      </p:sp>
      <p:pic>
        <p:nvPicPr>
          <p:cNvPr id="63494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25" y="3307557"/>
            <a:ext cx="2212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Marcador de contenido 3"/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139" y="1125539"/>
            <a:ext cx="4560841" cy="922337"/>
          </a:xfrm>
        </p:spPr>
      </p:pic>
      <p:pic>
        <p:nvPicPr>
          <p:cNvPr id="63496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4" y="3087689"/>
            <a:ext cx="2289175" cy="180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4" y="5095875"/>
            <a:ext cx="3190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520339133"/>
              </p:ext>
            </p:extLst>
          </p:nvPr>
        </p:nvGraphicFramePr>
        <p:xfrm>
          <a:off x="6180139" y="1888231"/>
          <a:ext cx="4589416" cy="110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63499" name="Imagen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78" y="3087688"/>
            <a:ext cx="215077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Imagen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92625"/>
            <a:ext cx="3599064" cy="143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3" name="Imagen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237162"/>
            <a:ext cx="3599064" cy="15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4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76989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1CC7CEE-7E6B-46BA-ACBE-F9144D8A8AAA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38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157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34" charset="0"/>
              </a:rPr>
              <a:t>Concepto </a:t>
            </a:r>
            <a:r>
              <a:rPr lang="es-PE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34" charset="0"/>
              </a:rPr>
              <a:t>de delito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s-PE" sz="3200" b="1" dirty="0" smtClean="0">
                <a:latin typeface="Century Gothic" pitchFamily="34" charset="0"/>
              </a:rPr>
              <a:t>Acciones </a:t>
            </a:r>
            <a:r>
              <a:rPr lang="es-PE" sz="3200" b="1" dirty="0">
                <a:latin typeface="Century Gothic" pitchFamily="34" charset="0"/>
              </a:rPr>
              <a:t>u omisiones dolosas o culposas penadas por la </a:t>
            </a:r>
            <a:r>
              <a:rPr lang="es-PE" sz="3200" b="1" dirty="0" smtClean="0">
                <a:latin typeface="Century Gothic" pitchFamily="34" charset="0"/>
              </a:rPr>
              <a:t>ley </a:t>
            </a:r>
            <a:endParaRPr lang="es-ES" sz="3200" b="1" dirty="0">
              <a:latin typeface="Century Gothic" pitchFamily="34" charset="0"/>
            </a:endParaRPr>
          </a:p>
          <a:p>
            <a:endParaRPr lang="es-PE" sz="3200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7" name="Imagen 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72" y="1275008"/>
            <a:ext cx="5547016" cy="539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8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1981200" y="133351"/>
            <a:ext cx="8229600" cy="685799"/>
          </a:xfrm>
        </p:spPr>
        <p:txBody>
          <a:bodyPr/>
          <a:lstStyle/>
          <a:p>
            <a:pPr algn="ctr"/>
            <a:r>
              <a:rPr lang="es-PE" altLang="es-PE" sz="3000" b="1" dirty="0" smtClean="0">
                <a:latin typeface="Century Gothic" pitchFamily="34" charset="0"/>
              </a:rPr>
              <a:t>¿Qué es la </a:t>
            </a:r>
            <a:r>
              <a:rPr lang="es-PE" altLang="es-PE" sz="3000" b="1" dirty="0">
                <a:latin typeface="Century Gothic" pitchFamily="34" charset="0"/>
              </a:rPr>
              <a:t>administración </a:t>
            </a:r>
            <a:r>
              <a:rPr lang="es-PE" altLang="es-PE" sz="3000" b="1" dirty="0" smtClean="0">
                <a:latin typeface="Century Gothic" pitchFamily="34" charset="0"/>
              </a:rPr>
              <a:t>pública?  </a:t>
            </a:r>
            <a:endParaRPr lang="es-PE" altLang="es-PE" sz="3000" b="1" dirty="0">
              <a:latin typeface="Century Gothic" pitchFamily="34" charset="0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829112"/>
              </p:ext>
            </p:extLst>
          </p:nvPr>
        </p:nvGraphicFramePr>
        <p:xfrm>
          <a:off x="370890" y="727872"/>
          <a:ext cx="11294648" cy="545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524000" y="0"/>
            <a:ext cx="78120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PE" altLang="es-PE" sz="3200" b="1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13317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938046"/>
            <a:ext cx="23733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7" y="5706272"/>
            <a:ext cx="1781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326" y="5785645"/>
            <a:ext cx="165576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753896"/>
            <a:ext cx="2285999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E45AA95-E773-4E4C-B938-ABBA6DC65BF5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295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74701"/>
            <a:ext cx="9144000" cy="4683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PE" altLang="es-PE" sz="2800" b="1">
                <a:latin typeface="Century Gothic" pitchFamily="34" charset="0"/>
              </a:rPr>
              <a:t>Los delitos se pueden cometer por DOLO o CULPA</a:t>
            </a:r>
            <a:endParaRPr altLang="es-PE" sz="2800" b="1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47850" y="1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77119631"/>
              </p:ext>
            </p:extLst>
          </p:nvPr>
        </p:nvGraphicFramePr>
        <p:xfrm>
          <a:off x="899187" y="655588"/>
          <a:ext cx="9996339" cy="620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7589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E519DB3-192A-437B-B4F1-FE054B5965FD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40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02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358067136"/>
              </p:ext>
            </p:extLst>
          </p:nvPr>
        </p:nvGraphicFramePr>
        <p:xfrm>
          <a:off x="1055077" y="1266092"/>
          <a:ext cx="9289395" cy="2738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254794"/>
              </p:ext>
            </p:extLst>
          </p:nvPr>
        </p:nvGraphicFramePr>
        <p:xfrm>
          <a:off x="618979" y="3727938"/>
          <a:ext cx="9312812" cy="2858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03388" y="1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graphicFrame>
        <p:nvGraphicFramePr>
          <p:cNvPr id="6" name="2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887843"/>
              </p:ext>
            </p:extLst>
          </p:nvPr>
        </p:nvGraphicFramePr>
        <p:xfrm>
          <a:off x="2207568" y="562708"/>
          <a:ext cx="7597614" cy="850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9638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A87F5-B4E5-465E-8CF3-8BBE84606DD6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41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07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90874541"/>
              </p:ext>
            </p:extLst>
          </p:nvPr>
        </p:nvGraphicFramePr>
        <p:xfrm>
          <a:off x="643944" y="914400"/>
          <a:ext cx="10882648" cy="4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866301"/>
              </p:ext>
            </p:extLst>
          </p:nvPr>
        </p:nvGraphicFramePr>
        <p:xfrm>
          <a:off x="482690" y="1745258"/>
          <a:ext cx="10871110" cy="461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703388" y="1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066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C3F4283-C96B-4E1B-9B90-11326FD5617C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42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35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361950" y="367507"/>
            <a:ext cx="4410075" cy="538957"/>
          </a:xfrm>
        </p:spPr>
        <p:txBody>
          <a:bodyPr/>
          <a:lstStyle/>
          <a:p>
            <a:r>
              <a:rPr lang="es-PE" b="1" dirty="0">
                <a:latin typeface="Aharoni" panose="02010803020104030203" pitchFamily="2" charset="-79"/>
                <a:cs typeface="Aharoni" panose="02010803020104030203" pitchFamily="2" charset="-79"/>
              </a:rPr>
              <a:t>Colusión agravada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011348"/>
              </p:ext>
            </p:extLst>
          </p:nvPr>
        </p:nvGraphicFramePr>
        <p:xfrm>
          <a:off x="5591175" y="1077914"/>
          <a:ext cx="6589712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285750" y="906464"/>
            <a:ext cx="5791200" cy="5684836"/>
          </a:xfrm>
        </p:spPr>
        <p:txBody>
          <a:bodyPr>
            <a:normAutofit lnSpcReduction="10000"/>
          </a:bodyPr>
          <a:lstStyle/>
          <a:p>
            <a:pPr lvl="0"/>
            <a:endParaRPr lang="es-PE" b="1" dirty="0"/>
          </a:p>
          <a:p>
            <a:pPr lvl="0"/>
            <a:r>
              <a:rPr lang="es-PE" sz="3200" b="1" dirty="0"/>
              <a:t>El funcionario o servidor público que, interviniendo directa o indirectamente, por razón de su cargo, en las contrataciones y adquisiciones de bienes, obras o servicios, concesiones o cualquier operación a cargo del Estado </a:t>
            </a:r>
            <a:r>
              <a:rPr lang="es-PE" sz="3200" b="1" u="sng" dirty="0"/>
              <a:t>mediante concertación con los interesados, defraudare patrimonialmente al Estado </a:t>
            </a:r>
            <a:r>
              <a:rPr lang="es-PE" sz="3200" b="1" dirty="0"/>
              <a:t>o entidad u organismo del Estado, según ley…</a:t>
            </a:r>
            <a:endParaRPr lang="es-ES" sz="3200" b="1" dirty="0">
              <a:latin typeface="Century Gothic" pitchFamily="34" charset="0"/>
            </a:endParaRPr>
          </a:p>
          <a:p>
            <a:endParaRPr lang="es-PE" sz="2800" dirty="0"/>
          </a:p>
        </p:txBody>
      </p:sp>
      <p:sp>
        <p:nvSpPr>
          <p:cNvPr id="71684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FA600F-3B97-4131-9145-500F2746A0F7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43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74825" y="-171449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891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1"/>
          <p:cNvSpPr>
            <a:spLocks noGrp="1"/>
          </p:cNvSpPr>
          <p:nvPr>
            <p:ph type="title"/>
          </p:nvPr>
        </p:nvSpPr>
        <p:spPr>
          <a:xfrm>
            <a:off x="1774825" y="1"/>
            <a:ext cx="7848600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es-PE" altLang="es-PE" sz="3200" b="1" dirty="0" smtClean="0">
                <a:solidFill>
                  <a:schemeClr val="bg1"/>
                </a:solidFill>
              </a:rPr>
              <a:t/>
            </a:r>
            <a:br>
              <a:rPr lang="es-PE" altLang="es-PE" sz="3200" b="1" dirty="0" smtClean="0">
                <a:solidFill>
                  <a:schemeClr val="bg1"/>
                </a:solidFill>
              </a:rPr>
            </a:br>
            <a:r>
              <a:rPr lang="es-PE" altLang="es-PE" sz="3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RESPONSABILIDAD </a:t>
            </a:r>
            <a:r>
              <a:rPr lang="es-PE" altLang="es-PE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PENAL</a:t>
            </a:r>
            <a:r>
              <a:rPr lang="es-PE" altLang="es-E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PE" altLang="es-ES" sz="3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PE" altLang="es-PE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87209"/>
              </p:ext>
            </p:extLst>
          </p:nvPr>
        </p:nvGraphicFramePr>
        <p:xfrm>
          <a:off x="1043190" y="1484313"/>
          <a:ext cx="10310610" cy="570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2708" name="Título 1"/>
          <p:cNvSpPr txBox="1">
            <a:spLocks/>
          </p:cNvSpPr>
          <p:nvPr/>
        </p:nvSpPr>
        <p:spPr bwMode="auto">
          <a:xfrm>
            <a:off x="3287713" y="1384360"/>
            <a:ext cx="2690812" cy="40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PE" altLang="es-ES" sz="2800" b="1" dirty="0">
              <a:solidFill>
                <a:prstClr val="black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altLang="es-ES" sz="3200" b="1" dirty="0">
                <a:solidFill>
                  <a:prstClr val="black"/>
                </a:solidFill>
                <a:latin typeface="Calibri" pitchFamily="34" charset="0"/>
              </a:rPr>
              <a:t>Artículo 387°  </a:t>
            </a:r>
            <a:r>
              <a:rPr lang="es-PE" altLang="es-ES" sz="2800" b="1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s-PE" altLang="es-ES" sz="2800" b="1" dirty="0">
                <a:solidFill>
                  <a:prstClr val="black"/>
                </a:solidFill>
                <a:latin typeface="Calibri" pitchFamily="34" charset="0"/>
              </a:rPr>
            </a:br>
            <a:endParaRPr lang="es-PE" altLang="es-PE" sz="28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grpSp>
        <p:nvGrpSpPr>
          <p:cNvPr id="72709" name="4 Grupo"/>
          <p:cNvGrpSpPr>
            <a:grpSpLocks/>
          </p:cNvGrpSpPr>
          <p:nvPr/>
        </p:nvGrpSpPr>
        <p:grpSpPr bwMode="auto">
          <a:xfrm>
            <a:off x="2063750" y="592428"/>
            <a:ext cx="7416800" cy="746975"/>
            <a:chOff x="0" y="-172246"/>
            <a:chExt cx="7417072" cy="892395"/>
          </a:xfrm>
        </p:grpSpPr>
        <p:sp>
          <p:nvSpPr>
            <p:cNvPr id="6" name="5 Rectángulo redondeado"/>
            <p:cNvSpPr/>
            <p:nvPr/>
          </p:nvSpPr>
          <p:spPr>
            <a:xfrm>
              <a:off x="0" y="600"/>
              <a:ext cx="7417072" cy="71954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6 Rectángulo"/>
            <p:cNvSpPr/>
            <p:nvPr/>
          </p:nvSpPr>
          <p:spPr>
            <a:xfrm>
              <a:off x="34926" y="-172246"/>
              <a:ext cx="7347219" cy="857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0" tIns="114300" rIns="114300" bIns="114300" spcCol="1270" anchor="ctr"/>
            <a:lstStyle/>
            <a:p>
              <a:pPr defTabSz="13335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PE" sz="3000" b="1" dirty="0">
                  <a:solidFill>
                    <a:prstClr val="white"/>
                  </a:solidFill>
                  <a:latin typeface="Century Gothic" pitchFamily="34" charset="0"/>
                </a:rPr>
                <a:t>DELITOS DE PECULADO</a:t>
              </a:r>
              <a:endParaRPr lang="es-ES" sz="3000" dirty="0">
                <a:solidFill>
                  <a:prstClr val="white"/>
                </a:solidFill>
                <a:latin typeface="Century Gothic" pitchFamily="34" charset="0"/>
              </a:endParaRPr>
            </a:p>
          </p:txBody>
        </p:sp>
      </p:grpSp>
      <p:sp>
        <p:nvSpPr>
          <p:cNvPr id="7271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9370FF-00A7-414F-AEC0-39561576C5F6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44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591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ítulo 1"/>
          <p:cNvSpPr>
            <a:spLocks noGrp="1"/>
          </p:cNvSpPr>
          <p:nvPr>
            <p:ph type="title"/>
          </p:nvPr>
        </p:nvSpPr>
        <p:spPr>
          <a:xfrm>
            <a:off x="838200" y="168813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s-PE" altLang="es-PE" b="1" dirty="0" smtClean="0">
                <a:solidFill>
                  <a:schemeClr val="bg1"/>
                </a:solidFill>
                <a:cs typeface="Arial" charset="0"/>
              </a:rPr>
              <a:t/>
            </a:r>
            <a:br>
              <a:rPr lang="es-PE" altLang="es-PE" b="1" dirty="0" smtClean="0">
                <a:solidFill>
                  <a:schemeClr val="bg1"/>
                </a:solidFill>
                <a:cs typeface="Arial" charset="0"/>
              </a:rPr>
            </a:br>
            <a:r>
              <a:rPr lang="es-PE" altLang="es-PE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>RESPONSABILIDAD PENAL</a:t>
            </a:r>
            <a:r>
              <a:rPr lang="es-PE" altLang="es-PE" sz="3200" b="1" dirty="0">
                <a:solidFill>
                  <a:schemeClr val="bg1"/>
                </a:solidFill>
                <a:cs typeface="Arial" charset="0"/>
              </a:rPr>
              <a:t/>
            </a:r>
            <a:br>
              <a:rPr lang="es-PE" altLang="es-PE" sz="3200" b="1" dirty="0">
                <a:solidFill>
                  <a:schemeClr val="bg1"/>
                </a:solidFill>
                <a:cs typeface="Arial" charset="0"/>
              </a:rPr>
            </a:br>
            <a:endParaRPr lang="es-PE" altLang="es-PE" sz="3200" dirty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695385"/>
              </p:ext>
            </p:extLst>
          </p:nvPr>
        </p:nvGraphicFramePr>
        <p:xfrm>
          <a:off x="499871" y="1083213"/>
          <a:ext cx="11359193" cy="551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3732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ED3D61A-E498-4413-B9EB-2BEF378EB4F7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45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318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2198"/>
          </a:xfrm>
        </p:spPr>
        <p:txBody>
          <a:bodyPr>
            <a:normAutofit/>
          </a:bodyPr>
          <a:lstStyle/>
          <a:p>
            <a:r>
              <a:rPr lang="es-PE" altLang="es-PE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RESPONSABILIDAD PENAL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654380"/>
              </p:ext>
            </p:extLst>
          </p:nvPr>
        </p:nvGraphicFramePr>
        <p:xfrm>
          <a:off x="838200" y="682581"/>
          <a:ext cx="10820401" cy="2714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4756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0" y="3516925"/>
            <a:ext cx="4712676" cy="32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3526937"/>
            <a:ext cx="4448175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AutoShape 6"/>
          <p:cNvCxnSpPr>
            <a:cxnSpLocks noChangeShapeType="1"/>
          </p:cNvCxnSpPr>
          <p:nvPr/>
        </p:nvCxnSpPr>
        <p:spPr bwMode="auto">
          <a:xfrm flipV="1">
            <a:off x="5627689" y="4846638"/>
            <a:ext cx="1584325" cy="11112"/>
          </a:xfrm>
          <a:prstGeom prst="straightConnector1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6"/>
          <p:cNvCxnSpPr>
            <a:cxnSpLocks noChangeShapeType="1"/>
          </p:cNvCxnSpPr>
          <p:nvPr/>
        </p:nvCxnSpPr>
        <p:spPr bwMode="auto">
          <a:xfrm flipV="1">
            <a:off x="5627689" y="5197475"/>
            <a:ext cx="1582737" cy="863600"/>
          </a:xfrm>
          <a:prstGeom prst="straightConnector1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76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463FF71-BCA9-43EE-AA27-7690C87BFB74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46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561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095500" y="3857626"/>
            <a:ext cx="7772400" cy="1362075"/>
          </a:xfrm>
        </p:spPr>
        <p:txBody>
          <a:bodyPr/>
          <a:lstStyle/>
          <a:p>
            <a:pPr algn="ctr">
              <a:defRPr/>
            </a:pPr>
            <a:endParaRPr lang="es-PE" sz="3200" dirty="0">
              <a:latin typeface="+mn-lt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679805986"/>
              </p:ext>
            </p:extLst>
          </p:nvPr>
        </p:nvGraphicFramePr>
        <p:xfrm>
          <a:off x="1901410" y="1077914"/>
          <a:ext cx="8287166" cy="1714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703388" y="1"/>
            <a:ext cx="7632700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600" b="1" dirty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75781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284538"/>
            <a:ext cx="4946038" cy="32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0" y="3284538"/>
            <a:ext cx="5126430" cy="329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B447061-CC90-46DC-8D36-508D985C7D10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47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356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1858"/>
          </a:xfrm>
        </p:spPr>
        <p:txBody>
          <a:bodyPr>
            <a:normAutofit fontScale="90000"/>
          </a:bodyPr>
          <a:lstStyle/>
          <a:p>
            <a:pPr algn="ctr"/>
            <a:r>
              <a:rPr lang="es-PE" altLang="es-PE" dirty="0" smtClean="0">
                <a:solidFill>
                  <a:schemeClr val="bg1"/>
                </a:solidFill>
              </a:rPr>
              <a:t/>
            </a:r>
            <a:br>
              <a:rPr lang="es-PE" altLang="es-PE" dirty="0" smtClean="0">
                <a:solidFill>
                  <a:schemeClr val="bg1"/>
                </a:solidFill>
              </a:rPr>
            </a:br>
            <a:r>
              <a:rPr lang="es-PE" altLang="es-PE" sz="3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  <a:t/>
            </a:r>
            <a:br>
              <a:rPr lang="es-PE" altLang="es-PE" sz="3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charset="0"/>
              </a:rPr>
            </a:br>
            <a:endParaRPr lang="es-PE" altLang="es-PE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146310"/>
              </p:ext>
            </p:extLst>
          </p:nvPr>
        </p:nvGraphicFramePr>
        <p:xfrm>
          <a:off x="0" y="0"/>
          <a:ext cx="12056012" cy="314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6804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3488788"/>
            <a:ext cx="7849772" cy="336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14A0179-0FEA-4C67-90B5-4B3D277CFAD0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48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145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1650"/>
          </a:xfrm>
        </p:spPr>
        <p:txBody>
          <a:bodyPr>
            <a:normAutofit fontScale="90000"/>
          </a:bodyPr>
          <a:lstStyle/>
          <a:p>
            <a:pPr eaLnBrk="1" hangingPunct="1"/>
            <a:endParaRPr lang="es-PE" altLang="es-PE" sz="3200" b="1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8791010"/>
              </p:ext>
            </p:extLst>
          </p:nvPr>
        </p:nvGraphicFramePr>
        <p:xfrm>
          <a:off x="676446" y="576776"/>
          <a:ext cx="10830925" cy="306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7828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95" y="3789364"/>
            <a:ext cx="6846693" cy="293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74A5F8E-106D-4BC5-8335-CEB328819B2A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49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415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0688" y="476250"/>
            <a:ext cx="4970462" cy="1638300"/>
          </a:xfrm>
        </p:spPr>
        <p:txBody>
          <a:bodyPr>
            <a:normAutofit/>
          </a:bodyPr>
          <a:lstStyle/>
          <a:p>
            <a:r>
              <a:rPr lang="es-PE" sz="3600" dirty="0" smtClean="0">
                <a:latin typeface="Bodoni MT Black" panose="02070A03080606020203" pitchFamily="18" charset="0"/>
                <a:cs typeface="Aharoni" panose="02010803020104030203" pitchFamily="2" charset="-79"/>
              </a:rPr>
              <a:t>División del Estado en Funciones</a:t>
            </a:r>
            <a:endParaRPr lang="es-PE" sz="3600" dirty="0">
              <a:latin typeface="Bodoni MT Black" panose="02070A03080606020203" pitchFamily="18" charset="0"/>
              <a:cs typeface="Aharoni" panose="02010803020104030203" pitchFamily="2" charset="-79"/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3429000"/>
            <a:ext cx="5607676" cy="2439988"/>
          </a:xfrm>
        </p:spPr>
        <p:txBody>
          <a:bodyPr>
            <a:normAutofit/>
          </a:bodyPr>
          <a:lstStyle/>
          <a:p>
            <a:endParaRPr lang="es-PE" sz="3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s-PE" sz="3600" dirty="0" smtClean="0">
                <a:latin typeface="Bodoni MT Black" panose="02070A03080606020203" pitchFamily="18" charset="0"/>
                <a:cs typeface="Aharoni" panose="02010803020104030203" pitchFamily="2" charset="-79"/>
              </a:rPr>
              <a:t>¿Cuál es la función de la Contraloría General de la República?</a:t>
            </a:r>
            <a:endParaRPr lang="es-PE" sz="3600" dirty="0">
              <a:latin typeface="Bodoni MT Black" panose="02070A03080606020203" pitchFamily="18" charset="0"/>
              <a:cs typeface="Aharoni" panose="02010803020104030203" pitchFamily="2" charset="-79"/>
            </a:endParaRPr>
          </a:p>
        </p:txBody>
      </p:sp>
      <p:pic>
        <p:nvPicPr>
          <p:cNvPr id="6" name="5 Marcador de contenido" descr="Resultado de imagen para función judicial legislativa ejecutiv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04800"/>
            <a:ext cx="53911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https://upload.wikimedia.org/wikipedia/commons/thumb/c/c5/Contralor%C3%ADa_General_de_la_Rep%C3%BAblica.JPG/300px-Contralor%C3%ADa_General_de_la_Rep%C3%BAblic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009900"/>
            <a:ext cx="5391150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1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55724490"/>
              </p:ext>
            </p:extLst>
          </p:nvPr>
        </p:nvGraphicFramePr>
        <p:xfrm>
          <a:off x="1847529" y="787792"/>
          <a:ext cx="9012729" cy="5449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847850" y="1"/>
            <a:ext cx="76327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RESPONSABILIDAD PENAL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320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8852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EFCAECE-B552-4E96-89E5-8FE915FB9A9D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50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317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PE" sz="3600" b="1" dirty="0">
                <a:latin typeface="Century Gothic" pitchFamily="34" charset="0"/>
              </a:rPr>
              <a:t>Otros delitos relacionados que concurren con los delitos contra la Administración Pública:</a:t>
            </a:r>
            <a:r>
              <a:rPr lang="es-ES" sz="3600" dirty="0">
                <a:latin typeface="Century Gothic" pitchFamily="34" charset="0"/>
              </a:rPr>
              <a:t/>
            </a:r>
            <a:br>
              <a:rPr lang="es-ES" sz="3600" dirty="0">
                <a:latin typeface="Century Gothic" pitchFamily="34" charset="0"/>
              </a:rPr>
            </a:br>
            <a:endParaRPr lang="es-PE" altLang="es-PE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400797"/>
              </p:ext>
            </p:extLst>
          </p:nvPr>
        </p:nvGraphicFramePr>
        <p:xfrm>
          <a:off x="254415" y="1139482"/>
          <a:ext cx="11407701" cy="5718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9876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00539EC-A684-4090-959D-D2EBDEFB6447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51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43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847850"/>
            <a:ext cx="7334250" cy="31623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CE20A10-2935-460A-8775-9C3AA09093BE}" type="slidenum">
              <a:rPr lang="es-ES" altLang="es-ES" smtClean="0">
                <a:solidFill>
                  <a:srgbClr val="898989"/>
                </a:solidFill>
                <a:latin typeface="Calibri" pitchFamily="34" charset="0"/>
              </a:rPr>
              <a:pPr/>
              <a:t>52</a:t>
            </a:fld>
            <a:endParaRPr lang="es-ES" altLang="es-E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446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213231289"/>
              </p:ext>
            </p:extLst>
          </p:nvPr>
        </p:nvGraphicFramePr>
        <p:xfrm>
          <a:off x="590550" y="1323439"/>
          <a:ext cx="4466084" cy="2448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30978285"/>
              </p:ext>
            </p:extLst>
          </p:nvPr>
        </p:nvGraphicFramePr>
        <p:xfrm>
          <a:off x="1257350" y="3985042"/>
          <a:ext cx="3676600" cy="290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4000" b="1" dirty="0" smtClean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¿Qué facultades tiene la CGR para identificar responsabilidades?</a:t>
            </a:r>
            <a:endParaRPr lang="es-PE" altLang="es-PE" sz="4000" b="1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9461" name="Imagen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4" y="1323439"/>
            <a:ext cx="4846636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2C166BF-82FB-49A4-AE39-D6A71B1BF7CB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6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432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1200150" y="620713"/>
            <a:ext cx="9734550" cy="601662"/>
          </a:xfrm>
        </p:spPr>
        <p:txBody>
          <a:bodyPr>
            <a:normAutofit/>
          </a:bodyPr>
          <a:lstStyle/>
          <a:p>
            <a:r>
              <a:rPr lang="es-PE" altLang="es-PE" sz="3400" b="1" dirty="0">
                <a:latin typeface="Aharoni" panose="02010803020104030203" pitchFamily="2" charset="-79"/>
                <a:cs typeface="Aharoni" panose="02010803020104030203" pitchFamily="2" charset="-79"/>
              </a:rPr>
              <a:t>Consecuencia del quebrantamiento de normas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912635"/>
              </p:ext>
            </p:extLst>
          </p:nvPr>
        </p:nvGraphicFramePr>
        <p:xfrm>
          <a:off x="342900" y="1257300"/>
          <a:ext cx="6873825" cy="5265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8418513" y="63817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A7AF48B-E1C3-4CB8-A4FE-CB925570E9B6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7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15926" y="36513"/>
            <a:ext cx="10353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44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IDENTIFICACIÓN DE RESPONSABILIDADES</a:t>
            </a:r>
          </a:p>
        </p:txBody>
      </p:sp>
      <p:pic>
        <p:nvPicPr>
          <p:cNvPr id="12294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77913"/>
            <a:ext cx="44005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7654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009884946"/>
              </p:ext>
            </p:extLst>
          </p:nvPr>
        </p:nvGraphicFramePr>
        <p:xfrm>
          <a:off x="940159" y="772732"/>
          <a:ext cx="5408504" cy="496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682579" y="0"/>
            <a:ext cx="96679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600" b="1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IDENTIFICACIÓN DE  RESPONSABILIDADES</a:t>
            </a:r>
            <a:endParaRPr lang="es-PE" altLang="es-PE" sz="3600" b="1" dirty="0">
              <a:solidFill>
                <a:schemeClr val="accent5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4340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908051"/>
            <a:ext cx="4570992" cy="581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35" y="4675031"/>
            <a:ext cx="2192628" cy="204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4342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C0AD32-582B-40C2-A813-5BCBA5547143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8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255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1873250" y="766763"/>
            <a:ext cx="8229600" cy="360362"/>
          </a:xfrm>
        </p:spPr>
        <p:txBody>
          <a:bodyPr>
            <a:normAutofit fontScale="90000"/>
          </a:bodyPr>
          <a:lstStyle/>
          <a:p>
            <a:r>
              <a:rPr lang="es-PE" altLang="es-PE" sz="2800" b="1" dirty="0">
                <a:latin typeface="Century Gothic" pitchFamily="34" charset="0"/>
              </a:rPr>
              <a:t>Principio de autonomía de responsabilidades</a:t>
            </a: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582771"/>
              </p:ext>
            </p:extLst>
          </p:nvPr>
        </p:nvGraphicFramePr>
        <p:xfrm>
          <a:off x="1775521" y="1124744"/>
          <a:ext cx="9068490" cy="2573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524000" y="0"/>
            <a:ext cx="78120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PE" altLang="es-PE" sz="3200" b="1" dirty="0">
                <a:solidFill>
                  <a:prstClr val="white"/>
                </a:solidFill>
                <a:cs typeface="Arial" charset="0"/>
              </a:rPr>
              <a:t>IDENTIFICACIÓN DE RESPONSABILIDADES</a:t>
            </a:r>
          </a:p>
        </p:txBody>
      </p:sp>
      <p:grpSp>
        <p:nvGrpSpPr>
          <p:cNvPr id="21509" name="3 Grupo"/>
          <p:cNvGrpSpPr>
            <a:grpSpLocks/>
          </p:cNvGrpSpPr>
          <p:nvPr/>
        </p:nvGrpSpPr>
        <p:grpSpPr bwMode="auto">
          <a:xfrm>
            <a:off x="1352281" y="3066756"/>
            <a:ext cx="9723549" cy="3791244"/>
            <a:chOff x="971600" y="3317208"/>
            <a:chExt cx="7456072" cy="3113881"/>
          </a:xfrm>
        </p:grpSpPr>
        <p:pic>
          <p:nvPicPr>
            <p:cNvPr id="21511" name="Imagen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317208"/>
              <a:ext cx="7456072" cy="311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Imagen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3471671"/>
              <a:ext cx="7207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Imagen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373" y="4915935"/>
              <a:ext cx="79057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Imagen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3927283"/>
              <a:ext cx="1893266" cy="240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0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2EB317-A65E-4A06-8C34-8F30186C9518}" type="slidenum">
              <a:rPr lang="en-US" altLang="es-PE" smtClean="0">
                <a:solidFill>
                  <a:srgbClr val="898989"/>
                </a:solidFill>
                <a:latin typeface="Calibri" pitchFamily="34" charset="0"/>
              </a:rPr>
              <a:pPr/>
              <a:t>9</a:t>
            </a:fld>
            <a:endParaRPr lang="en-US" altLang="es-PE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103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844</TotalTime>
  <Words>1809</Words>
  <Application>Microsoft Office PowerPoint</Application>
  <PresentationFormat>Personalizado</PresentationFormat>
  <Paragraphs>240</Paragraphs>
  <Slides>52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ÓRGANO DE CONTROL INSTITUCIONAL  DEL MINISTERIO DE CULTURA</vt:lpstr>
      <vt:lpstr>                                                               </vt:lpstr>
      <vt:lpstr>¿Que significa trabajar para el Estado, en el que casi todo está regulado por normas? </vt:lpstr>
      <vt:lpstr>¿Qué es la administración pública?  </vt:lpstr>
      <vt:lpstr>División del Estado en Funciones</vt:lpstr>
      <vt:lpstr>Presentación de PowerPoint</vt:lpstr>
      <vt:lpstr>Consecuencia del quebrantamiento de normas</vt:lpstr>
      <vt:lpstr>Presentación de PowerPoint</vt:lpstr>
      <vt:lpstr>Principio de autonomía de responsabilidades</vt:lpstr>
      <vt:lpstr>Primeras conclusiones </vt:lpstr>
      <vt:lpstr>CONCEPTO DE RESPONSABILIDAD</vt:lpstr>
      <vt:lpstr> ¿Cómo se define la Responsabilidad administrativa funcional? </vt:lpstr>
      <vt:lpstr>Presentación de PowerPoint</vt:lpstr>
      <vt:lpstr>Elementos de la responsabilidad administrativa funcional</vt:lpstr>
      <vt:lpstr>1) Responsable administrativo</vt:lpstr>
      <vt:lpstr>2) Relación funcional</vt:lpstr>
      <vt:lpstr>3) Relación causal:</vt:lpstr>
      <vt:lpstr>Presentación de PowerPoint</vt:lpstr>
      <vt:lpstr>6. Efecto</vt:lpstr>
      <vt:lpstr>Presentación de PowerPoint</vt:lpstr>
      <vt:lpstr>RESPONSABILIDAD ADMINISTRATIVO FUNCIONAL Artículo 46</vt:lpstr>
      <vt:lpstr>Presentación de PowerPoint</vt:lpstr>
      <vt:lpstr>Presentación de PowerPoint</vt:lpstr>
      <vt:lpstr>RESPONSABILIDAD CIVIL</vt:lpstr>
      <vt:lpstr>Presentación de PowerPoint</vt:lpstr>
      <vt:lpstr>Clases de responsabilidad civil</vt:lpstr>
      <vt:lpstr>Clases de Responsabilidad</vt:lpstr>
      <vt:lpstr> ELEMENTOS DE LA RESPOSABILIDAD CIVIL a responsabilidad civil en general</vt:lpstr>
      <vt:lpstr>RESPONSABILIDAD CIVIL</vt:lpstr>
      <vt:lpstr>Presentación de PowerPoint</vt:lpstr>
      <vt:lpstr>Presentación de PowerPoint</vt:lpstr>
      <vt:lpstr>Elemento “Relación de Causalidad”</vt:lpstr>
      <vt:lpstr>Presentación de PowerPoint</vt:lpstr>
      <vt:lpstr>Presentación de PowerPoint</vt:lpstr>
      <vt:lpstr>RESPONSABILIDAD PENAL</vt:lpstr>
      <vt:lpstr>RESPONSABILIDAD PENAL</vt:lpstr>
      <vt:lpstr>Presentación de PowerPoint</vt:lpstr>
      <vt:lpstr>RESPONSABILIDAD PENAL</vt:lpstr>
      <vt:lpstr>Concepto de delito</vt:lpstr>
      <vt:lpstr>Los delitos se pueden cometer por DOLO o CULPA</vt:lpstr>
      <vt:lpstr>Presentación de PowerPoint</vt:lpstr>
      <vt:lpstr>Presentación de PowerPoint</vt:lpstr>
      <vt:lpstr>Colusión agravada</vt:lpstr>
      <vt:lpstr> RESPONSABILIDAD PENAL </vt:lpstr>
      <vt:lpstr> RESPONSABILIDAD PENAL </vt:lpstr>
      <vt:lpstr>RESPONSABILIDAD PENAL</vt:lpstr>
      <vt:lpstr>Presentación de PowerPoint</vt:lpstr>
      <vt:lpstr>  </vt:lpstr>
      <vt:lpstr>Presentación de PowerPoint</vt:lpstr>
      <vt:lpstr>Presentación de PowerPoint</vt:lpstr>
      <vt:lpstr>Otros delitos relacionados que concurren con los delitos contra la Administración Pública: 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ÓRGANO DE CONTROL INSTITUCIONAL  DEL MINISTERIO DE CULTURA</dc:title>
  <dc:creator>Maria del Rosario Marquez Torres</dc:creator>
  <cp:lastModifiedBy>Charo</cp:lastModifiedBy>
  <cp:revision>92</cp:revision>
  <dcterms:created xsi:type="dcterms:W3CDTF">2015-09-16T17:01:34Z</dcterms:created>
  <dcterms:modified xsi:type="dcterms:W3CDTF">2015-10-05T02:06:31Z</dcterms:modified>
</cp:coreProperties>
</file>