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21" r:id="rId2"/>
    <p:sldId id="349" r:id="rId3"/>
    <p:sldId id="360" r:id="rId4"/>
    <p:sldId id="318" r:id="rId5"/>
    <p:sldId id="361" r:id="rId6"/>
    <p:sldId id="317" r:id="rId7"/>
    <p:sldId id="367" r:id="rId8"/>
    <p:sldId id="368" r:id="rId9"/>
    <p:sldId id="369" r:id="rId10"/>
    <p:sldId id="371" r:id="rId11"/>
    <p:sldId id="350" r:id="rId12"/>
    <p:sldId id="320" r:id="rId13"/>
    <p:sldId id="327" r:id="rId14"/>
    <p:sldId id="357" r:id="rId15"/>
    <p:sldId id="298" r:id="rId16"/>
    <p:sldId id="304" r:id="rId17"/>
    <p:sldId id="358" r:id="rId18"/>
    <p:sldId id="359" r:id="rId19"/>
    <p:sldId id="313" r:id="rId20"/>
    <p:sldId id="362" r:id="rId21"/>
    <p:sldId id="363" r:id="rId22"/>
    <p:sldId id="366" r:id="rId23"/>
    <p:sldId id="344" r:id="rId24"/>
    <p:sldId id="346" r:id="rId25"/>
    <p:sldId id="339" r:id="rId26"/>
  </p:sldIdLst>
  <p:sldSz cx="12192000" cy="6858000"/>
  <p:notesSz cx="6808788" cy="99393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icio Zavaleta Siri" initials="MZS" lastIdx="1" clrIdx="0">
    <p:extLst>
      <p:ext uri="{19B8F6BF-5375-455C-9EA6-DF929625EA0E}">
        <p15:presenceInfo xmlns:p15="http://schemas.microsoft.com/office/powerpoint/2012/main" userId="S-1-5-21-552939352-2766521360-551340509-35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39AB0A-0E82-489F-AD6D-E1D86A8C270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8EB8296-3502-45A5-9A60-FB550707F8B3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Constitución de 1920 es la primera en reconocer jurídicamente a las comunidades indígenas</a:t>
          </a:r>
          <a:endParaRPr lang="es-PE" sz="2000" b="1" dirty="0">
            <a:solidFill>
              <a:schemeClr val="tx1"/>
            </a:solidFill>
          </a:endParaRPr>
        </a:p>
      </dgm:t>
    </dgm:pt>
    <dgm:pt modelId="{1BF8DCDA-C294-4661-B6FC-B1705D710934}" type="parTrans" cxnId="{0DC68D79-7F77-481B-9AE4-52F697D3E8E4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E0814631-F744-47E5-94AE-389E94347639}" type="sibTrans" cxnId="{0DC68D79-7F77-481B-9AE4-52F697D3E8E4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E614FE05-86AE-4A7C-821F-606109283828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Reforma</a:t>
          </a:r>
          <a:r>
            <a:rPr lang="es-PE" sz="2000" b="1" baseline="0" dirty="0" smtClean="0">
              <a:solidFill>
                <a:schemeClr val="tx1"/>
              </a:solidFill>
            </a:rPr>
            <a:t> Agraria: Ley de Comunidades Campesinas/Ley de Comunidades Nativas </a:t>
          </a:r>
          <a:endParaRPr lang="es-PE" sz="2000" b="1" dirty="0">
            <a:solidFill>
              <a:schemeClr val="tx1"/>
            </a:solidFill>
          </a:endParaRPr>
        </a:p>
      </dgm:t>
    </dgm:pt>
    <dgm:pt modelId="{090F5516-72FA-4D24-B381-0E982E92BDDA}" type="parTrans" cxnId="{0B182997-131F-40CB-A793-152D6C0E6EC2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B691B677-7988-4118-BFE0-039393937254}" type="sibTrans" cxnId="{0B182997-131F-40CB-A793-152D6C0E6EC2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74685A0B-FB04-4A50-9F8B-C87AD4F11DB5}">
      <dgm:prSet phldrT="[Texto]" custT="1"/>
      <dgm:spPr/>
      <dgm:t>
        <a:bodyPr/>
        <a:lstStyle/>
        <a:p>
          <a:r>
            <a:rPr lang="es-PE" sz="2000" b="1" dirty="0" smtClean="0">
              <a:solidFill>
                <a:srgbClr val="008080"/>
              </a:solidFill>
            </a:rPr>
            <a:t>1995 – El Convenio 169 de la OIT entra en vigencia</a:t>
          </a:r>
          <a:endParaRPr lang="es-PE" sz="2000" b="1" dirty="0">
            <a:solidFill>
              <a:srgbClr val="008080"/>
            </a:solidFill>
          </a:endParaRPr>
        </a:p>
      </dgm:t>
    </dgm:pt>
    <dgm:pt modelId="{5B1B4C04-2269-41E6-BC12-E4F441380B1F}" type="parTrans" cxnId="{EE1446DC-C39F-45A5-81B5-228824CBEB95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D0D2527E-6033-433A-86E3-D1170F5976A8}" type="sibTrans" cxnId="{EE1446DC-C39F-45A5-81B5-228824CBEB95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C6E0B799-58A7-4BAC-8D41-63D566679BDE}">
      <dgm:prSet phldrT="[Texto]" custT="1"/>
      <dgm:spPr/>
      <dgm:t>
        <a:bodyPr/>
        <a:lstStyle/>
        <a:p>
          <a:r>
            <a:rPr lang="es-PE" sz="2000" b="1" dirty="0" smtClean="0">
              <a:solidFill>
                <a:srgbClr val="008080"/>
              </a:solidFill>
            </a:rPr>
            <a:t>Ley de Consulta Previa - El Estado asume a los pueblos indígena como sujetos de derecho colectivo</a:t>
          </a:r>
          <a:endParaRPr lang="es-PE" sz="2000" b="1" dirty="0">
            <a:solidFill>
              <a:srgbClr val="008080"/>
            </a:solidFill>
          </a:endParaRPr>
        </a:p>
      </dgm:t>
    </dgm:pt>
    <dgm:pt modelId="{C363099C-D943-4765-85A4-B809EDE4D992}" type="parTrans" cxnId="{BBC58341-C66E-4EFF-99C4-061B71780EA3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20FDD973-1CE2-4A37-AF82-DA009B68C2C4}" type="sibTrans" cxnId="{BBC58341-C66E-4EFF-99C4-061B71780EA3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E128B1F2-D07D-4E01-A685-E1A3559853F0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Institucionalidad trunca (1996 – 2010) : SETAI – CONAPA - INDEPA</a:t>
          </a:r>
          <a:endParaRPr lang="es-PE" sz="2000" b="1" dirty="0">
            <a:solidFill>
              <a:schemeClr val="tx1"/>
            </a:solidFill>
          </a:endParaRPr>
        </a:p>
      </dgm:t>
    </dgm:pt>
    <dgm:pt modelId="{F76677E1-14A6-4A54-BC98-E1DE774F9059}" type="sibTrans" cxnId="{42D038EE-1775-4484-907F-5A81E24F5076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38896D59-393B-4C66-B45F-4D63A6DEB7C1}" type="parTrans" cxnId="{42D038EE-1775-4484-907F-5A81E24F5076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4FB1D88A-4A6E-495B-954F-CC179EDAB97A}" type="pres">
      <dgm:prSet presAssocID="{0E39AB0A-0E82-489F-AD6D-E1D86A8C27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E1C48A53-7016-4C2F-B871-0ACC3DEF0922}" type="pres">
      <dgm:prSet presAssocID="{0E39AB0A-0E82-489F-AD6D-E1D86A8C2700}" presName="dummyMaxCanvas" presStyleCnt="0">
        <dgm:presLayoutVars/>
      </dgm:prSet>
      <dgm:spPr/>
    </dgm:pt>
    <dgm:pt modelId="{3126D78F-B3E4-479E-A56D-773E4C520D7E}" type="pres">
      <dgm:prSet presAssocID="{0E39AB0A-0E82-489F-AD6D-E1D86A8C270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5AED229-C8FA-4316-8041-064D89F5536E}" type="pres">
      <dgm:prSet presAssocID="{0E39AB0A-0E82-489F-AD6D-E1D86A8C270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FACA379-FE96-47CE-B5DA-33B13054E464}" type="pres">
      <dgm:prSet presAssocID="{0E39AB0A-0E82-489F-AD6D-E1D86A8C270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53189F-8C7D-4A1E-B3D2-D6264590EC3F}" type="pres">
      <dgm:prSet presAssocID="{0E39AB0A-0E82-489F-AD6D-E1D86A8C270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B48AEC8-CECD-4A23-A6AD-DC12606A9D6C}" type="pres">
      <dgm:prSet presAssocID="{0E39AB0A-0E82-489F-AD6D-E1D86A8C270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03DFE40-E242-42D5-BEB7-F49A27401E5D}" type="pres">
      <dgm:prSet presAssocID="{0E39AB0A-0E82-489F-AD6D-E1D86A8C270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EE1E494-807A-4D3B-A475-6054269F4120}" type="pres">
      <dgm:prSet presAssocID="{0E39AB0A-0E82-489F-AD6D-E1D86A8C270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7EA6E7C-FFC6-49AF-856D-FA5CC2E31A60}" type="pres">
      <dgm:prSet presAssocID="{0E39AB0A-0E82-489F-AD6D-E1D86A8C270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D3222ED-962C-4E52-B2E7-4D75E28AB876}" type="pres">
      <dgm:prSet presAssocID="{0E39AB0A-0E82-489F-AD6D-E1D86A8C270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34B52B4-29A9-44F2-89D7-92E768F34BFA}" type="pres">
      <dgm:prSet presAssocID="{0E39AB0A-0E82-489F-AD6D-E1D86A8C270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E925363-0594-4221-A897-1ACA41B3B750}" type="pres">
      <dgm:prSet presAssocID="{0E39AB0A-0E82-489F-AD6D-E1D86A8C270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8EA0CD9-01DF-420C-BACC-7F6502C7423F}" type="pres">
      <dgm:prSet presAssocID="{0E39AB0A-0E82-489F-AD6D-E1D86A8C270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23AF14E-F5AC-46FD-AB98-62593A82594E}" type="pres">
      <dgm:prSet presAssocID="{0E39AB0A-0E82-489F-AD6D-E1D86A8C270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53F7B61-63DD-4BD6-951A-4B5360762A6C}" type="pres">
      <dgm:prSet presAssocID="{0E39AB0A-0E82-489F-AD6D-E1D86A8C270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42D038EE-1775-4484-907F-5A81E24F5076}" srcId="{0E39AB0A-0E82-489F-AD6D-E1D86A8C2700}" destId="{E128B1F2-D07D-4E01-A685-E1A3559853F0}" srcOrd="3" destOrd="0" parTransId="{38896D59-393B-4C66-B45F-4D63A6DEB7C1}" sibTransId="{F76677E1-14A6-4A54-BC98-E1DE774F9059}"/>
    <dgm:cxn modelId="{DCDB2D49-D720-4042-8601-B380F829A344}" type="presOf" srcId="{B691B677-7988-4118-BFE0-039393937254}" destId="{4EE1E494-807A-4D3B-A475-6054269F4120}" srcOrd="0" destOrd="0" presId="urn:microsoft.com/office/officeart/2005/8/layout/vProcess5"/>
    <dgm:cxn modelId="{ACD82FB2-3F1D-4006-BB8C-E3364193BB13}" type="presOf" srcId="{C6E0B799-58A7-4BAC-8D41-63D566679BDE}" destId="{3B48AEC8-CECD-4A23-A6AD-DC12606A9D6C}" srcOrd="0" destOrd="0" presId="urn:microsoft.com/office/officeart/2005/8/layout/vProcess5"/>
    <dgm:cxn modelId="{821F09A6-1CA6-4B05-9EC9-3C9754391953}" type="presOf" srcId="{E128B1F2-D07D-4E01-A685-E1A3559853F0}" destId="{2E53189F-8C7D-4A1E-B3D2-D6264590EC3F}" srcOrd="0" destOrd="0" presId="urn:microsoft.com/office/officeart/2005/8/layout/vProcess5"/>
    <dgm:cxn modelId="{717A2A77-F4B8-46CE-92DF-64B9A59FE2F3}" type="presOf" srcId="{74685A0B-FB04-4A50-9F8B-C87AD4F11DB5}" destId="{48EA0CD9-01DF-420C-BACC-7F6502C7423F}" srcOrd="1" destOrd="0" presId="urn:microsoft.com/office/officeart/2005/8/layout/vProcess5"/>
    <dgm:cxn modelId="{3BA095B5-BD3E-4FFD-8B4B-5298013AA8FF}" type="presOf" srcId="{E614FE05-86AE-4A7C-821F-606109283828}" destId="{1E925363-0594-4221-A897-1ACA41B3B750}" srcOrd="1" destOrd="0" presId="urn:microsoft.com/office/officeart/2005/8/layout/vProcess5"/>
    <dgm:cxn modelId="{A06DD26F-4A95-41A0-BA44-8A945D12BAD7}" type="presOf" srcId="{C6E0B799-58A7-4BAC-8D41-63D566679BDE}" destId="{E53F7B61-63DD-4BD6-951A-4B5360762A6C}" srcOrd="1" destOrd="0" presId="urn:microsoft.com/office/officeart/2005/8/layout/vProcess5"/>
    <dgm:cxn modelId="{0DC68D79-7F77-481B-9AE4-52F697D3E8E4}" srcId="{0E39AB0A-0E82-489F-AD6D-E1D86A8C2700}" destId="{F8EB8296-3502-45A5-9A60-FB550707F8B3}" srcOrd="0" destOrd="0" parTransId="{1BF8DCDA-C294-4661-B6FC-B1705D710934}" sibTransId="{E0814631-F744-47E5-94AE-389E94347639}"/>
    <dgm:cxn modelId="{EE1446DC-C39F-45A5-81B5-228824CBEB95}" srcId="{0E39AB0A-0E82-489F-AD6D-E1D86A8C2700}" destId="{74685A0B-FB04-4A50-9F8B-C87AD4F11DB5}" srcOrd="2" destOrd="0" parTransId="{5B1B4C04-2269-41E6-BC12-E4F441380B1F}" sibTransId="{D0D2527E-6033-433A-86E3-D1170F5976A8}"/>
    <dgm:cxn modelId="{FD748783-0BAE-4981-8273-24A14FC43779}" type="presOf" srcId="{F8EB8296-3502-45A5-9A60-FB550707F8B3}" destId="{3126D78F-B3E4-479E-A56D-773E4C520D7E}" srcOrd="0" destOrd="0" presId="urn:microsoft.com/office/officeart/2005/8/layout/vProcess5"/>
    <dgm:cxn modelId="{DC7469C7-0D53-4EF3-A92B-A44A3A0B1939}" type="presOf" srcId="{E0814631-F744-47E5-94AE-389E94347639}" destId="{D03DFE40-E242-42D5-BEB7-F49A27401E5D}" srcOrd="0" destOrd="0" presId="urn:microsoft.com/office/officeart/2005/8/layout/vProcess5"/>
    <dgm:cxn modelId="{5E9D2C9B-32B1-4120-949C-FFFA8842DBC9}" type="presOf" srcId="{E614FE05-86AE-4A7C-821F-606109283828}" destId="{A5AED229-C8FA-4316-8041-064D89F5536E}" srcOrd="0" destOrd="0" presId="urn:microsoft.com/office/officeart/2005/8/layout/vProcess5"/>
    <dgm:cxn modelId="{81346646-DB55-4077-8BFF-13EEB7F97E79}" type="presOf" srcId="{F8EB8296-3502-45A5-9A60-FB550707F8B3}" destId="{234B52B4-29A9-44F2-89D7-92E768F34BFA}" srcOrd="1" destOrd="0" presId="urn:microsoft.com/office/officeart/2005/8/layout/vProcess5"/>
    <dgm:cxn modelId="{80F6C1C9-D711-403F-966B-10149C11092B}" type="presOf" srcId="{0E39AB0A-0E82-489F-AD6D-E1D86A8C2700}" destId="{4FB1D88A-4A6E-495B-954F-CC179EDAB97A}" srcOrd="0" destOrd="0" presId="urn:microsoft.com/office/officeart/2005/8/layout/vProcess5"/>
    <dgm:cxn modelId="{0B182997-131F-40CB-A793-152D6C0E6EC2}" srcId="{0E39AB0A-0E82-489F-AD6D-E1D86A8C2700}" destId="{E614FE05-86AE-4A7C-821F-606109283828}" srcOrd="1" destOrd="0" parTransId="{090F5516-72FA-4D24-B381-0E982E92BDDA}" sibTransId="{B691B677-7988-4118-BFE0-039393937254}"/>
    <dgm:cxn modelId="{6041FF6A-99FD-45A4-AE40-90122B16FD9A}" type="presOf" srcId="{D0D2527E-6033-433A-86E3-D1170F5976A8}" destId="{E7EA6E7C-FFC6-49AF-856D-FA5CC2E31A60}" srcOrd="0" destOrd="0" presId="urn:microsoft.com/office/officeart/2005/8/layout/vProcess5"/>
    <dgm:cxn modelId="{D1510E4E-7439-4D2A-8384-8953AC352A73}" type="presOf" srcId="{74685A0B-FB04-4A50-9F8B-C87AD4F11DB5}" destId="{6FACA379-FE96-47CE-B5DA-33B13054E464}" srcOrd="0" destOrd="0" presId="urn:microsoft.com/office/officeart/2005/8/layout/vProcess5"/>
    <dgm:cxn modelId="{DF0B3E5E-15D1-4C0F-A564-2904928FAB41}" type="presOf" srcId="{F76677E1-14A6-4A54-BC98-E1DE774F9059}" destId="{2D3222ED-962C-4E52-B2E7-4D75E28AB876}" srcOrd="0" destOrd="0" presId="urn:microsoft.com/office/officeart/2005/8/layout/vProcess5"/>
    <dgm:cxn modelId="{BBC58341-C66E-4EFF-99C4-061B71780EA3}" srcId="{0E39AB0A-0E82-489F-AD6D-E1D86A8C2700}" destId="{C6E0B799-58A7-4BAC-8D41-63D566679BDE}" srcOrd="4" destOrd="0" parTransId="{C363099C-D943-4765-85A4-B809EDE4D992}" sibTransId="{20FDD973-1CE2-4A37-AF82-DA009B68C2C4}"/>
    <dgm:cxn modelId="{A7F1E184-C994-489A-9662-628928ADBF17}" type="presOf" srcId="{E128B1F2-D07D-4E01-A685-E1A3559853F0}" destId="{A23AF14E-F5AC-46FD-AB98-62593A82594E}" srcOrd="1" destOrd="0" presId="urn:microsoft.com/office/officeart/2005/8/layout/vProcess5"/>
    <dgm:cxn modelId="{084486C0-ECF6-4881-B9DB-7C524CBB72FE}" type="presParOf" srcId="{4FB1D88A-4A6E-495B-954F-CC179EDAB97A}" destId="{E1C48A53-7016-4C2F-B871-0ACC3DEF0922}" srcOrd="0" destOrd="0" presId="urn:microsoft.com/office/officeart/2005/8/layout/vProcess5"/>
    <dgm:cxn modelId="{7BF483A3-6762-4E6D-8E5D-B9D1EF428F12}" type="presParOf" srcId="{4FB1D88A-4A6E-495B-954F-CC179EDAB97A}" destId="{3126D78F-B3E4-479E-A56D-773E4C520D7E}" srcOrd="1" destOrd="0" presId="urn:microsoft.com/office/officeart/2005/8/layout/vProcess5"/>
    <dgm:cxn modelId="{2838F50F-4A14-4988-A8F8-EAF6341B4554}" type="presParOf" srcId="{4FB1D88A-4A6E-495B-954F-CC179EDAB97A}" destId="{A5AED229-C8FA-4316-8041-064D89F5536E}" srcOrd="2" destOrd="0" presId="urn:microsoft.com/office/officeart/2005/8/layout/vProcess5"/>
    <dgm:cxn modelId="{327A80BA-6C50-4503-86D3-8221A9AE68A8}" type="presParOf" srcId="{4FB1D88A-4A6E-495B-954F-CC179EDAB97A}" destId="{6FACA379-FE96-47CE-B5DA-33B13054E464}" srcOrd="3" destOrd="0" presId="urn:microsoft.com/office/officeart/2005/8/layout/vProcess5"/>
    <dgm:cxn modelId="{F79A63B7-C9B1-47D1-A948-8D4049E50DF6}" type="presParOf" srcId="{4FB1D88A-4A6E-495B-954F-CC179EDAB97A}" destId="{2E53189F-8C7D-4A1E-B3D2-D6264590EC3F}" srcOrd="4" destOrd="0" presId="urn:microsoft.com/office/officeart/2005/8/layout/vProcess5"/>
    <dgm:cxn modelId="{31E39A5A-5B70-4B7B-B7CE-6921A0318AAC}" type="presParOf" srcId="{4FB1D88A-4A6E-495B-954F-CC179EDAB97A}" destId="{3B48AEC8-CECD-4A23-A6AD-DC12606A9D6C}" srcOrd="5" destOrd="0" presId="urn:microsoft.com/office/officeart/2005/8/layout/vProcess5"/>
    <dgm:cxn modelId="{9641BE49-D2F6-4E83-A5F3-97FAB2DED5FA}" type="presParOf" srcId="{4FB1D88A-4A6E-495B-954F-CC179EDAB97A}" destId="{D03DFE40-E242-42D5-BEB7-F49A27401E5D}" srcOrd="6" destOrd="0" presId="urn:microsoft.com/office/officeart/2005/8/layout/vProcess5"/>
    <dgm:cxn modelId="{D8AF67CD-A921-4E86-8939-F06EA3625A63}" type="presParOf" srcId="{4FB1D88A-4A6E-495B-954F-CC179EDAB97A}" destId="{4EE1E494-807A-4D3B-A475-6054269F4120}" srcOrd="7" destOrd="0" presId="urn:microsoft.com/office/officeart/2005/8/layout/vProcess5"/>
    <dgm:cxn modelId="{95E2CB47-379E-4C8E-B95F-99145DE00ED6}" type="presParOf" srcId="{4FB1D88A-4A6E-495B-954F-CC179EDAB97A}" destId="{E7EA6E7C-FFC6-49AF-856D-FA5CC2E31A60}" srcOrd="8" destOrd="0" presId="urn:microsoft.com/office/officeart/2005/8/layout/vProcess5"/>
    <dgm:cxn modelId="{8C6428D5-710C-4297-8172-E61C70025280}" type="presParOf" srcId="{4FB1D88A-4A6E-495B-954F-CC179EDAB97A}" destId="{2D3222ED-962C-4E52-B2E7-4D75E28AB876}" srcOrd="9" destOrd="0" presId="urn:microsoft.com/office/officeart/2005/8/layout/vProcess5"/>
    <dgm:cxn modelId="{5E1ADF18-3A72-4901-84E4-078A69326AD0}" type="presParOf" srcId="{4FB1D88A-4A6E-495B-954F-CC179EDAB97A}" destId="{234B52B4-29A9-44F2-89D7-92E768F34BFA}" srcOrd="10" destOrd="0" presId="urn:microsoft.com/office/officeart/2005/8/layout/vProcess5"/>
    <dgm:cxn modelId="{423A1DD7-AB89-4C92-8600-375FA7293D5F}" type="presParOf" srcId="{4FB1D88A-4A6E-495B-954F-CC179EDAB97A}" destId="{1E925363-0594-4221-A897-1ACA41B3B750}" srcOrd="11" destOrd="0" presId="urn:microsoft.com/office/officeart/2005/8/layout/vProcess5"/>
    <dgm:cxn modelId="{8080DB82-9A81-4947-BAB7-81B7C4C173C8}" type="presParOf" srcId="{4FB1D88A-4A6E-495B-954F-CC179EDAB97A}" destId="{48EA0CD9-01DF-420C-BACC-7F6502C7423F}" srcOrd="12" destOrd="0" presId="urn:microsoft.com/office/officeart/2005/8/layout/vProcess5"/>
    <dgm:cxn modelId="{9CB87B4C-4FF2-451D-A28D-9671FACF840B}" type="presParOf" srcId="{4FB1D88A-4A6E-495B-954F-CC179EDAB97A}" destId="{A23AF14E-F5AC-46FD-AB98-62593A82594E}" srcOrd="13" destOrd="0" presId="urn:microsoft.com/office/officeart/2005/8/layout/vProcess5"/>
    <dgm:cxn modelId="{DC025FB7-AD74-4ECA-ACA5-D7BD798289D5}" type="presParOf" srcId="{4FB1D88A-4A6E-495B-954F-CC179EDAB97A}" destId="{E53F7B61-63DD-4BD6-951A-4B5360762A6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2F402D-2614-4411-B451-707D97572F29}" type="doc">
      <dgm:prSet loTypeId="urn:microsoft.com/office/officeart/2005/8/layout/bProcess3" loCatId="process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s-PE"/>
        </a:p>
      </dgm:t>
    </dgm:pt>
    <dgm:pt modelId="{5CDD22CA-9842-487B-A566-896016FBBD6C}">
      <dgm:prSet phldrT="[Texto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PE" sz="2800" b="1" dirty="0" smtClean="0">
              <a:latin typeface="+mn-lt"/>
              <a:cs typeface="Century Gothic"/>
            </a:rPr>
            <a:t>El Estado </a:t>
          </a:r>
          <a:r>
            <a:rPr lang="es-PE" sz="2000" b="1" dirty="0" smtClean="0">
              <a:latin typeface="+mn-lt"/>
              <a:cs typeface="Century Gothic"/>
            </a:rPr>
            <a:t>a través de las entidades promotoras: </a:t>
          </a:r>
          <a:r>
            <a:rPr lang="es-PE" sz="1800" b="1" dirty="0" smtClean="0">
              <a:latin typeface="+mn-lt"/>
              <a:cs typeface="Century Gothic"/>
            </a:rPr>
            <a:t>nacional, regional o local</a:t>
          </a:r>
        </a:p>
        <a:p>
          <a:pPr algn="ctr">
            <a:lnSpc>
              <a:spcPct val="100000"/>
            </a:lnSpc>
            <a:spcAft>
              <a:spcPts val="0"/>
            </a:spcAft>
          </a:pPr>
          <a:endParaRPr lang="es-PE" sz="1800" b="1" dirty="0" smtClean="0">
            <a:latin typeface="+mn-lt"/>
            <a:cs typeface="Century Gothic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PE" sz="1800" b="1" dirty="0" smtClean="0">
              <a:latin typeface="+mn-lt"/>
            </a:rPr>
            <a:t>El VMI acompaña técnicamente a las entidades</a:t>
          </a:r>
          <a:endParaRPr lang="es-PE" sz="1800" b="1" dirty="0">
            <a:latin typeface="+mj-lt"/>
          </a:endParaRPr>
        </a:p>
      </dgm:t>
    </dgm:pt>
    <dgm:pt modelId="{111CF258-72CE-4D5D-9B0A-11D185E26036}" type="parTrans" cxnId="{56D252F9-4FE9-4F6C-9C14-5CBE9EF94CBB}">
      <dgm:prSet/>
      <dgm:spPr/>
      <dgm:t>
        <a:bodyPr/>
        <a:lstStyle/>
        <a:p>
          <a:endParaRPr lang="es-PE"/>
        </a:p>
      </dgm:t>
    </dgm:pt>
    <dgm:pt modelId="{F901DA5C-9C57-401B-AC3C-1329556F2476}" type="sibTrans" cxnId="{56D252F9-4FE9-4F6C-9C14-5CBE9EF94CBB}">
      <dgm:prSet/>
      <dgm:spPr/>
      <dgm:t>
        <a:bodyPr/>
        <a:lstStyle/>
        <a:p>
          <a:endParaRPr lang="es-PE"/>
        </a:p>
      </dgm:t>
    </dgm:pt>
    <dgm:pt modelId="{C0F08555-E98C-4A79-A761-748BC9C5A005}">
      <dgm:prSet phldrT="[Texto]" custT="1"/>
      <dgm:spPr/>
      <dgm:t>
        <a:bodyPr/>
        <a:lstStyle/>
        <a:p>
          <a:r>
            <a:rPr lang="es-ES_tradnl" sz="1500" b="0" smtClean="0">
              <a:latin typeface="+mn-lt"/>
              <a:cs typeface="Century Gothic"/>
            </a:rPr>
            <a:t>Las entidades promotoras </a:t>
          </a:r>
          <a:r>
            <a:rPr lang="es-PE" sz="1500" b="0" smtClean="0">
              <a:latin typeface="+mn-lt"/>
              <a:cs typeface="Century Gothic"/>
            </a:rPr>
            <a:t>son las </a:t>
          </a:r>
          <a:r>
            <a:rPr lang="es-PE" sz="2400" b="1" smtClean="0">
              <a:latin typeface="+mn-lt"/>
              <a:cs typeface="Century Gothic"/>
            </a:rPr>
            <a:t>responsables de identificar las medidas y a los pueblos indígenas </a:t>
          </a:r>
          <a:r>
            <a:rPr lang="es-PE" sz="1500" b="0" smtClean="0">
              <a:latin typeface="+mn-lt"/>
              <a:cs typeface="Century Gothic"/>
            </a:rPr>
            <a:t>que se deben consultar</a:t>
          </a:r>
          <a:r>
            <a:rPr lang="es-PE" sz="1500" b="0" smtClean="0">
              <a:latin typeface="+mj-lt"/>
              <a:cs typeface="Century Gothic"/>
            </a:rPr>
            <a:t>.</a:t>
          </a:r>
          <a:endParaRPr lang="es-PE" sz="1500" b="0" dirty="0">
            <a:latin typeface="+mn-lt"/>
          </a:endParaRPr>
        </a:p>
      </dgm:t>
    </dgm:pt>
    <dgm:pt modelId="{70BE6EDD-DE24-474A-BEE0-9AA8027BD5F8}" type="parTrans" cxnId="{7D8DE2CA-641E-4CB2-B634-C7B1774D8EE9}">
      <dgm:prSet/>
      <dgm:spPr/>
      <dgm:t>
        <a:bodyPr/>
        <a:lstStyle/>
        <a:p>
          <a:endParaRPr lang="es-PE"/>
        </a:p>
      </dgm:t>
    </dgm:pt>
    <dgm:pt modelId="{C5CF5508-FD95-429C-86BF-470020BBD4B2}" type="sibTrans" cxnId="{7D8DE2CA-641E-4CB2-B634-C7B1774D8EE9}">
      <dgm:prSet/>
      <dgm:spPr/>
      <dgm:t>
        <a:bodyPr/>
        <a:lstStyle/>
        <a:p>
          <a:endParaRPr lang="es-PE"/>
        </a:p>
      </dgm:t>
    </dgm:pt>
    <dgm:pt modelId="{84A134B8-DC4B-49C8-AEB1-4F8292AFAFFB}">
      <dgm:prSet/>
      <dgm:spPr/>
      <dgm:t>
        <a:bodyPr/>
        <a:lstStyle/>
        <a:p>
          <a:r>
            <a:rPr lang="es-ES_tradnl" dirty="0" smtClean="0">
              <a:latin typeface="+mn-lt"/>
              <a:cs typeface="Century Gothic"/>
            </a:rPr>
            <a:t>Además, es responsable que los acuerdos se incorporen en lo que se consulta</a:t>
          </a:r>
          <a:endParaRPr lang="es-PE" dirty="0"/>
        </a:p>
      </dgm:t>
    </dgm:pt>
    <dgm:pt modelId="{FDF0F997-918E-48E5-8E04-FF0BE724DCFB}" type="parTrans" cxnId="{0EEFB8C5-870B-49EA-937B-956A8A4CEAAC}">
      <dgm:prSet/>
      <dgm:spPr/>
      <dgm:t>
        <a:bodyPr/>
        <a:lstStyle/>
        <a:p>
          <a:endParaRPr lang="es-PE"/>
        </a:p>
      </dgm:t>
    </dgm:pt>
    <dgm:pt modelId="{53BC2C21-9155-4930-BF11-DAED598C64B1}" type="sibTrans" cxnId="{0EEFB8C5-870B-49EA-937B-956A8A4CEAAC}">
      <dgm:prSet/>
      <dgm:spPr/>
      <dgm:t>
        <a:bodyPr/>
        <a:lstStyle/>
        <a:p>
          <a:endParaRPr lang="es-PE"/>
        </a:p>
      </dgm:t>
    </dgm:pt>
    <dgm:pt modelId="{CC8C9DD9-71E3-4D91-A94F-210654921990}" type="pres">
      <dgm:prSet presAssocID="{2D2F402D-2614-4411-B451-707D97572F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EBB9C35F-F73A-4ECD-AB67-25FB45CAF93C}" type="pres">
      <dgm:prSet presAssocID="{5CDD22CA-9842-487B-A566-896016FBBD6C}" presName="node" presStyleLbl="node1" presStyleIdx="0" presStyleCnt="3" custScaleX="215110" custScaleY="80666" custLinFactNeighborX="-28359" custLinFactNeighborY="-207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09EDF6A-DD74-4D0E-AD9D-932B96AC798E}" type="pres">
      <dgm:prSet presAssocID="{F901DA5C-9C57-401B-AC3C-1329556F2476}" presName="sibTrans" presStyleLbl="sibTrans1D1" presStyleIdx="0" presStyleCnt="2"/>
      <dgm:spPr/>
      <dgm:t>
        <a:bodyPr/>
        <a:lstStyle/>
        <a:p>
          <a:endParaRPr lang="es-PE"/>
        </a:p>
      </dgm:t>
    </dgm:pt>
    <dgm:pt modelId="{6F12CA2A-A0DA-4D2C-A11B-34F0B193619B}" type="pres">
      <dgm:prSet presAssocID="{F901DA5C-9C57-401B-AC3C-1329556F2476}" presName="connectorText" presStyleLbl="sibTrans1D1" presStyleIdx="0" presStyleCnt="2"/>
      <dgm:spPr/>
      <dgm:t>
        <a:bodyPr/>
        <a:lstStyle/>
        <a:p>
          <a:endParaRPr lang="es-PE"/>
        </a:p>
      </dgm:t>
    </dgm:pt>
    <dgm:pt modelId="{681A81E9-3E0D-40D1-A4BF-AFF1703BB98C}" type="pres">
      <dgm:prSet presAssocID="{C0F08555-E98C-4A79-A761-748BC9C5A005}" presName="node" presStyleLbl="node1" presStyleIdx="1" presStyleCnt="3" custScaleX="116349" custScaleY="125535" custLinFactNeighborX="1914" custLinFactNeighborY="-177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B3B32E8-B1FA-4EDD-A6D3-BC6D0A40A531}" type="pres">
      <dgm:prSet presAssocID="{C5CF5508-FD95-429C-86BF-470020BBD4B2}" presName="sibTrans" presStyleLbl="sibTrans1D1" presStyleIdx="1" presStyleCnt="2"/>
      <dgm:spPr/>
      <dgm:t>
        <a:bodyPr/>
        <a:lstStyle/>
        <a:p>
          <a:endParaRPr lang="es-PE"/>
        </a:p>
      </dgm:t>
    </dgm:pt>
    <dgm:pt modelId="{7C7B28FF-F6F8-4EF3-94FC-01EF9FD9E901}" type="pres">
      <dgm:prSet presAssocID="{C5CF5508-FD95-429C-86BF-470020BBD4B2}" presName="connectorText" presStyleLbl="sibTrans1D1" presStyleIdx="1" presStyleCnt="2"/>
      <dgm:spPr/>
      <dgm:t>
        <a:bodyPr/>
        <a:lstStyle/>
        <a:p>
          <a:endParaRPr lang="es-PE"/>
        </a:p>
      </dgm:t>
    </dgm:pt>
    <dgm:pt modelId="{65FDE46F-0C94-4D76-9823-2CF33B9E2207}" type="pres">
      <dgm:prSet presAssocID="{84A134B8-DC4B-49C8-AEB1-4F8292AFAFFB}" presName="node" presStyleLbl="node1" presStyleIdx="2" presStyleCnt="3" custScaleX="84656" custScaleY="80381" custLinFactNeighborX="-868" custLinFactNeighborY="1646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09DF69C-C559-451C-A224-B57661D77C4A}" type="presOf" srcId="{C0F08555-E98C-4A79-A761-748BC9C5A005}" destId="{681A81E9-3E0D-40D1-A4BF-AFF1703BB98C}" srcOrd="0" destOrd="0" presId="urn:microsoft.com/office/officeart/2005/8/layout/bProcess3"/>
    <dgm:cxn modelId="{7D8DE2CA-641E-4CB2-B634-C7B1774D8EE9}" srcId="{2D2F402D-2614-4411-B451-707D97572F29}" destId="{C0F08555-E98C-4A79-A761-748BC9C5A005}" srcOrd="1" destOrd="0" parTransId="{70BE6EDD-DE24-474A-BEE0-9AA8027BD5F8}" sibTransId="{C5CF5508-FD95-429C-86BF-470020BBD4B2}"/>
    <dgm:cxn modelId="{92E48CEE-BB03-4441-A05F-358294E7B7D9}" type="presOf" srcId="{84A134B8-DC4B-49C8-AEB1-4F8292AFAFFB}" destId="{65FDE46F-0C94-4D76-9823-2CF33B9E2207}" srcOrd="0" destOrd="0" presId="urn:microsoft.com/office/officeart/2005/8/layout/bProcess3"/>
    <dgm:cxn modelId="{56CAE179-D849-4371-B9D2-7890BCC1EF4C}" type="presOf" srcId="{5CDD22CA-9842-487B-A566-896016FBBD6C}" destId="{EBB9C35F-F73A-4ECD-AB67-25FB45CAF93C}" srcOrd="0" destOrd="0" presId="urn:microsoft.com/office/officeart/2005/8/layout/bProcess3"/>
    <dgm:cxn modelId="{E1E6610F-7BF6-40D3-AE1B-306DC1765B59}" type="presOf" srcId="{C5CF5508-FD95-429C-86BF-470020BBD4B2}" destId="{7C7B28FF-F6F8-4EF3-94FC-01EF9FD9E901}" srcOrd="1" destOrd="0" presId="urn:microsoft.com/office/officeart/2005/8/layout/bProcess3"/>
    <dgm:cxn modelId="{C0303939-73F1-46FB-9F47-52FFCF171AF2}" type="presOf" srcId="{2D2F402D-2614-4411-B451-707D97572F29}" destId="{CC8C9DD9-71E3-4D91-A94F-210654921990}" srcOrd="0" destOrd="0" presId="urn:microsoft.com/office/officeart/2005/8/layout/bProcess3"/>
    <dgm:cxn modelId="{7D97DBFE-FD63-4416-91B8-6B70960161B9}" type="presOf" srcId="{F901DA5C-9C57-401B-AC3C-1329556F2476}" destId="{6F12CA2A-A0DA-4D2C-A11B-34F0B193619B}" srcOrd="1" destOrd="0" presId="urn:microsoft.com/office/officeart/2005/8/layout/bProcess3"/>
    <dgm:cxn modelId="{EA7EA2A6-0587-47E6-8606-6E2A3CD8BC2F}" type="presOf" srcId="{C5CF5508-FD95-429C-86BF-470020BBD4B2}" destId="{9B3B32E8-B1FA-4EDD-A6D3-BC6D0A40A531}" srcOrd="0" destOrd="0" presId="urn:microsoft.com/office/officeart/2005/8/layout/bProcess3"/>
    <dgm:cxn modelId="{56D252F9-4FE9-4F6C-9C14-5CBE9EF94CBB}" srcId="{2D2F402D-2614-4411-B451-707D97572F29}" destId="{5CDD22CA-9842-487B-A566-896016FBBD6C}" srcOrd="0" destOrd="0" parTransId="{111CF258-72CE-4D5D-9B0A-11D185E26036}" sibTransId="{F901DA5C-9C57-401B-AC3C-1329556F2476}"/>
    <dgm:cxn modelId="{F271428A-98D0-4848-8852-7DA9CD7866E0}" type="presOf" srcId="{F901DA5C-9C57-401B-AC3C-1329556F2476}" destId="{809EDF6A-DD74-4D0E-AD9D-932B96AC798E}" srcOrd="0" destOrd="0" presId="urn:microsoft.com/office/officeart/2005/8/layout/bProcess3"/>
    <dgm:cxn modelId="{0EEFB8C5-870B-49EA-937B-956A8A4CEAAC}" srcId="{2D2F402D-2614-4411-B451-707D97572F29}" destId="{84A134B8-DC4B-49C8-AEB1-4F8292AFAFFB}" srcOrd="2" destOrd="0" parTransId="{FDF0F997-918E-48E5-8E04-FF0BE724DCFB}" sibTransId="{53BC2C21-9155-4930-BF11-DAED598C64B1}"/>
    <dgm:cxn modelId="{50F15366-B3F4-4BE6-A66D-DB1FF13C0A82}" type="presParOf" srcId="{CC8C9DD9-71E3-4D91-A94F-210654921990}" destId="{EBB9C35F-F73A-4ECD-AB67-25FB45CAF93C}" srcOrd="0" destOrd="0" presId="urn:microsoft.com/office/officeart/2005/8/layout/bProcess3"/>
    <dgm:cxn modelId="{38B1B18B-5990-44B8-9FB1-F0F7028B4897}" type="presParOf" srcId="{CC8C9DD9-71E3-4D91-A94F-210654921990}" destId="{809EDF6A-DD74-4D0E-AD9D-932B96AC798E}" srcOrd="1" destOrd="0" presId="urn:microsoft.com/office/officeart/2005/8/layout/bProcess3"/>
    <dgm:cxn modelId="{958568CC-FE57-4F9C-9E1F-674AA685821B}" type="presParOf" srcId="{809EDF6A-DD74-4D0E-AD9D-932B96AC798E}" destId="{6F12CA2A-A0DA-4D2C-A11B-34F0B193619B}" srcOrd="0" destOrd="0" presId="urn:microsoft.com/office/officeart/2005/8/layout/bProcess3"/>
    <dgm:cxn modelId="{ACA83D37-370D-4D87-9C0E-A97C3FD990F8}" type="presParOf" srcId="{CC8C9DD9-71E3-4D91-A94F-210654921990}" destId="{681A81E9-3E0D-40D1-A4BF-AFF1703BB98C}" srcOrd="2" destOrd="0" presId="urn:microsoft.com/office/officeart/2005/8/layout/bProcess3"/>
    <dgm:cxn modelId="{ADC296D6-C60A-41C4-9D31-944F1EA3559A}" type="presParOf" srcId="{CC8C9DD9-71E3-4D91-A94F-210654921990}" destId="{9B3B32E8-B1FA-4EDD-A6D3-BC6D0A40A531}" srcOrd="3" destOrd="0" presId="urn:microsoft.com/office/officeart/2005/8/layout/bProcess3"/>
    <dgm:cxn modelId="{CA0D4DB3-DA95-4EBF-A36F-9CBE3D22EF30}" type="presParOf" srcId="{9B3B32E8-B1FA-4EDD-A6D3-BC6D0A40A531}" destId="{7C7B28FF-F6F8-4EF3-94FC-01EF9FD9E901}" srcOrd="0" destOrd="0" presId="urn:microsoft.com/office/officeart/2005/8/layout/bProcess3"/>
    <dgm:cxn modelId="{A5957CC8-848C-454C-A512-032FAC23EF60}" type="presParOf" srcId="{CC8C9DD9-71E3-4D91-A94F-210654921990}" destId="{65FDE46F-0C94-4D76-9823-2CF33B9E2207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1B72E2-A8CB-4DA1-8BC0-B632DC1F7878}" type="doc">
      <dgm:prSet loTypeId="urn:microsoft.com/office/officeart/2005/8/layout/process4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s-PE"/>
        </a:p>
      </dgm:t>
    </dgm:pt>
    <dgm:pt modelId="{6D0FE2E5-97FE-47C6-BDE5-1987772BFE03}">
      <dgm:prSet phldrT="[Texto]" custT="1"/>
      <dgm:spPr/>
      <dgm:t>
        <a:bodyPr/>
        <a:lstStyle/>
        <a:p>
          <a:pPr algn="l"/>
          <a:r>
            <a:rPr lang="es-PE" sz="2800" dirty="0" smtClean="0"/>
            <a:t>1. Identificación de la medida</a:t>
          </a:r>
          <a:endParaRPr lang="es-PE" sz="2800" dirty="0"/>
        </a:p>
      </dgm:t>
    </dgm:pt>
    <dgm:pt modelId="{F24A9122-898D-4E9B-941C-8ECA8C825C33}" type="parTrans" cxnId="{51F1F766-B85D-4955-970E-A20AACE6FEE8}">
      <dgm:prSet/>
      <dgm:spPr/>
      <dgm:t>
        <a:bodyPr/>
        <a:lstStyle/>
        <a:p>
          <a:pPr algn="l"/>
          <a:endParaRPr lang="es-PE" sz="2800"/>
        </a:p>
      </dgm:t>
    </dgm:pt>
    <dgm:pt modelId="{408763A5-AEB7-4637-918D-F44796ED583A}" type="sibTrans" cxnId="{51F1F766-B85D-4955-970E-A20AACE6FEE8}">
      <dgm:prSet custT="1"/>
      <dgm:spPr/>
      <dgm:t>
        <a:bodyPr/>
        <a:lstStyle/>
        <a:p>
          <a:pPr algn="l"/>
          <a:endParaRPr lang="es-PE" sz="2800"/>
        </a:p>
      </dgm:t>
    </dgm:pt>
    <dgm:pt modelId="{DD8165A5-58B6-41B1-BAC5-CC9DC1794079}">
      <dgm:prSet phldrT="[Texto]" custT="1"/>
      <dgm:spPr/>
      <dgm:t>
        <a:bodyPr/>
        <a:lstStyle/>
        <a:p>
          <a:pPr algn="l"/>
          <a:r>
            <a:rPr lang="es-PE" sz="2800" dirty="0" smtClean="0"/>
            <a:t>2. Identificación de los pueblos</a:t>
          </a:r>
          <a:endParaRPr lang="es-PE" sz="2800" dirty="0"/>
        </a:p>
      </dgm:t>
    </dgm:pt>
    <dgm:pt modelId="{299593C3-FEE5-4A90-88B9-F9071CCC1A2B}" type="parTrans" cxnId="{7027103D-10F1-42C3-8543-8F315D84E74C}">
      <dgm:prSet/>
      <dgm:spPr/>
      <dgm:t>
        <a:bodyPr/>
        <a:lstStyle/>
        <a:p>
          <a:pPr algn="l"/>
          <a:endParaRPr lang="es-PE" sz="2800"/>
        </a:p>
      </dgm:t>
    </dgm:pt>
    <dgm:pt modelId="{FA285DC1-0D79-4EA3-AB59-CB89A45FBF26}" type="sibTrans" cxnId="{7027103D-10F1-42C3-8543-8F315D84E74C}">
      <dgm:prSet custT="1"/>
      <dgm:spPr/>
      <dgm:t>
        <a:bodyPr/>
        <a:lstStyle/>
        <a:p>
          <a:pPr algn="l"/>
          <a:endParaRPr lang="es-PE" sz="2800"/>
        </a:p>
      </dgm:t>
    </dgm:pt>
    <dgm:pt modelId="{A8797043-092C-4441-8599-E28A2A646EBC}">
      <dgm:prSet phldrT="[Texto]" custT="1"/>
      <dgm:spPr/>
      <dgm:t>
        <a:bodyPr/>
        <a:lstStyle/>
        <a:p>
          <a:pPr algn="l"/>
          <a:r>
            <a:rPr lang="es-PE" sz="2800" smtClean="0"/>
            <a:t>3. Publicidad de la medida</a:t>
          </a:r>
          <a:endParaRPr lang="es-PE" sz="2800" dirty="0"/>
        </a:p>
      </dgm:t>
    </dgm:pt>
    <dgm:pt modelId="{C325FD9A-2549-4FC2-BBA3-08F950D6CBB3}" type="parTrans" cxnId="{7E12E607-80D0-4C5F-8B19-B1EAEE0AD1DE}">
      <dgm:prSet/>
      <dgm:spPr/>
      <dgm:t>
        <a:bodyPr/>
        <a:lstStyle/>
        <a:p>
          <a:pPr algn="l"/>
          <a:endParaRPr lang="es-PE" sz="2800"/>
        </a:p>
      </dgm:t>
    </dgm:pt>
    <dgm:pt modelId="{D01C966D-2982-4AE6-AF1B-2608171DB7A3}" type="sibTrans" cxnId="{7E12E607-80D0-4C5F-8B19-B1EAEE0AD1DE}">
      <dgm:prSet custT="1"/>
      <dgm:spPr/>
      <dgm:t>
        <a:bodyPr/>
        <a:lstStyle/>
        <a:p>
          <a:pPr algn="l"/>
          <a:endParaRPr lang="es-PE" sz="2800"/>
        </a:p>
      </dgm:t>
    </dgm:pt>
    <dgm:pt modelId="{FA463431-DE6E-445D-9B04-500E06F0928E}">
      <dgm:prSet phldrT="[Texto]" custT="1"/>
      <dgm:spPr/>
      <dgm:t>
        <a:bodyPr/>
        <a:lstStyle/>
        <a:p>
          <a:pPr algn="l"/>
          <a:r>
            <a:rPr lang="es-PE" sz="2800" smtClean="0"/>
            <a:t>4. Información</a:t>
          </a:r>
          <a:endParaRPr lang="es-PE" sz="2800" dirty="0"/>
        </a:p>
      </dgm:t>
    </dgm:pt>
    <dgm:pt modelId="{3CBED71A-4FBA-41A6-9BD6-923CB441CFFA}" type="parTrans" cxnId="{6AE15982-5A7A-4954-98D5-E32E5F8C5204}">
      <dgm:prSet/>
      <dgm:spPr/>
      <dgm:t>
        <a:bodyPr/>
        <a:lstStyle/>
        <a:p>
          <a:pPr algn="l"/>
          <a:endParaRPr lang="es-PE" sz="2800"/>
        </a:p>
      </dgm:t>
    </dgm:pt>
    <dgm:pt modelId="{62D109B4-D8BD-4D79-9714-39DF17B8E0B4}" type="sibTrans" cxnId="{6AE15982-5A7A-4954-98D5-E32E5F8C5204}">
      <dgm:prSet custT="1"/>
      <dgm:spPr/>
      <dgm:t>
        <a:bodyPr/>
        <a:lstStyle/>
        <a:p>
          <a:pPr algn="l"/>
          <a:endParaRPr lang="es-PE" sz="2800"/>
        </a:p>
      </dgm:t>
    </dgm:pt>
    <dgm:pt modelId="{43EF67BD-08E1-4DB4-9D61-7AAF57C38C4B}">
      <dgm:prSet phldrT="[Texto]" custT="1"/>
      <dgm:spPr/>
      <dgm:t>
        <a:bodyPr/>
        <a:lstStyle/>
        <a:p>
          <a:pPr algn="l"/>
          <a:r>
            <a:rPr lang="es-PE" sz="2800" dirty="0" smtClean="0"/>
            <a:t>5. Evaluación Interna</a:t>
          </a:r>
          <a:endParaRPr lang="es-PE" sz="2800" dirty="0"/>
        </a:p>
      </dgm:t>
    </dgm:pt>
    <dgm:pt modelId="{E9E224FE-B272-4BD9-B3E4-6CAC3FD1BA40}" type="parTrans" cxnId="{4AFE8B78-C248-47A4-B599-EAEE01415F79}">
      <dgm:prSet/>
      <dgm:spPr/>
      <dgm:t>
        <a:bodyPr/>
        <a:lstStyle/>
        <a:p>
          <a:pPr algn="l"/>
          <a:endParaRPr lang="es-PE" sz="2800"/>
        </a:p>
      </dgm:t>
    </dgm:pt>
    <dgm:pt modelId="{23DD418D-6F52-471C-9191-7D65CD10D63A}" type="sibTrans" cxnId="{4AFE8B78-C248-47A4-B599-EAEE01415F79}">
      <dgm:prSet/>
      <dgm:spPr/>
      <dgm:t>
        <a:bodyPr/>
        <a:lstStyle/>
        <a:p>
          <a:pPr algn="l"/>
          <a:endParaRPr lang="es-PE" sz="2800"/>
        </a:p>
      </dgm:t>
    </dgm:pt>
    <dgm:pt modelId="{DDC9799F-6D78-4B3B-AAAC-75B1655CE2B9}">
      <dgm:prSet phldrT="[Texto]" custT="1"/>
      <dgm:spPr/>
      <dgm:t>
        <a:bodyPr/>
        <a:lstStyle/>
        <a:p>
          <a:pPr algn="l"/>
          <a:r>
            <a:rPr lang="es-PE" sz="2800" smtClean="0"/>
            <a:t>6. Diálogo</a:t>
          </a:r>
          <a:endParaRPr lang="es-PE" sz="2800" dirty="0"/>
        </a:p>
      </dgm:t>
    </dgm:pt>
    <dgm:pt modelId="{58D922C6-0721-4B2C-8F89-53AF5BDC81A0}" type="parTrans" cxnId="{65AAF991-8F85-467A-8BDF-3E37CC608AD5}">
      <dgm:prSet/>
      <dgm:spPr/>
      <dgm:t>
        <a:bodyPr/>
        <a:lstStyle/>
        <a:p>
          <a:pPr algn="l"/>
          <a:endParaRPr lang="es-PE" sz="2800"/>
        </a:p>
      </dgm:t>
    </dgm:pt>
    <dgm:pt modelId="{9C87E35C-69B8-4D58-AD07-673F15A11728}" type="sibTrans" cxnId="{65AAF991-8F85-467A-8BDF-3E37CC608AD5}">
      <dgm:prSet/>
      <dgm:spPr/>
      <dgm:t>
        <a:bodyPr/>
        <a:lstStyle/>
        <a:p>
          <a:pPr algn="l"/>
          <a:endParaRPr lang="es-PE" sz="2800"/>
        </a:p>
      </dgm:t>
    </dgm:pt>
    <dgm:pt modelId="{214C05AB-BB44-424F-9AE6-11E1D67C0AE3}">
      <dgm:prSet phldrT="[Texto]" custT="1"/>
      <dgm:spPr/>
      <dgm:t>
        <a:bodyPr/>
        <a:lstStyle/>
        <a:p>
          <a:pPr algn="l"/>
          <a:r>
            <a:rPr lang="es-PE" sz="2800" dirty="0" smtClean="0"/>
            <a:t>7. Decisión</a:t>
          </a:r>
          <a:endParaRPr lang="es-PE" sz="2800" dirty="0"/>
        </a:p>
      </dgm:t>
    </dgm:pt>
    <dgm:pt modelId="{4D6BF8AF-56D6-4328-8FFD-E8B5580029A0}" type="parTrans" cxnId="{3C665A43-66FC-48BD-B121-6D34BE91F328}">
      <dgm:prSet/>
      <dgm:spPr/>
      <dgm:t>
        <a:bodyPr/>
        <a:lstStyle/>
        <a:p>
          <a:pPr algn="l"/>
          <a:endParaRPr lang="es-PE" sz="2800"/>
        </a:p>
      </dgm:t>
    </dgm:pt>
    <dgm:pt modelId="{BD634B9F-8A88-4659-A1D3-79902F9763CA}" type="sibTrans" cxnId="{3C665A43-66FC-48BD-B121-6D34BE91F328}">
      <dgm:prSet/>
      <dgm:spPr/>
      <dgm:t>
        <a:bodyPr/>
        <a:lstStyle/>
        <a:p>
          <a:pPr algn="l"/>
          <a:endParaRPr lang="es-PE" sz="2800"/>
        </a:p>
      </dgm:t>
    </dgm:pt>
    <dgm:pt modelId="{D49A256B-D159-4537-A052-F24B14BEA543}" type="pres">
      <dgm:prSet presAssocID="{9B1B72E2-A8CB-4DA1-8BC0-B632DC1F78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0D5D579-0CBB-44E4-9DBB-71599FBCCB3E}" type="pres">
      <dgm:prSet presAssocID="{214C05AB-BB44-424F-9AE6-11E1D67C0AE3}" presName="boxAndChildren" presStyleCnt="0"/>
      <dgm:spPr/>
      <dgm:t>
        <a:bodyPr/>
        <a:lstStyle/>
        <a:p>
          <a:endParaRPr lang="es-PE"/>
        </a:p>
      </dgm:t>
    </dgm:pt>
    <dgm:pt modelId="{0F78E815-CCBD-4644-AC29-B16E93F0F1A6}" type="pres">
      <dgm:prSet presAssocID="{214C05AB-BB44-424F-9AE6-11E1D67C0AE3}" presName="parentTextBox" presStyleLbl="node1" presStyleIdx="0" presStyleCnt="7"/>
      <dgm:spPr/>
      <dgm:t>
        <a:bodyPr/>
        <a:lstStyle/>
        <a:p>
          <a:endParaRPr lang="es-PE"/>
        </a:p>
      </dgm:t>
    </dgm:pt>
    <dgm:pt modelId="{00BFE34B-8076-4AB7-A3B4-72DAA98F5F51}" type="pres">
      <dgm:prSet presAssocID="{9C87E35C-69B8-4D58-AD07-673F15A11728}" presName="sp" presStyleCnt="0"/>
      <dgm:spPr/>
      <dgm:t>
        <a:bodyPr/>
        <a:lstStyle/>
        <a:p>
          <a:endParaRPr lang="es-PE"/>
        </a:p>
      </dgm:t>
    </dgm:pt>
    <dgm:pt modelId="{06A26ABA-E988-459B-922E-401C13305084}" type="pres">
      <dgm:prSet presAssocID="{DDC9799F-6D78-4B3B-AAAC-75B1655CE2B9}" presName="arrowAndChildren" presStyleCnt="0"/>
      <dgm:spPr/>
      <dgm:t>
        <a:bodyPr/>
        <a:lstStyle/>
        <a:p>
          <a:endParaRPr lang="es-PE"/>
        </a:p>
      </dgm:t>
    </dgm:pt>
    <dgm:pt modelId="{9D38B431-7AC0-4E94-A99F-83DBC222FA9B}" type="pres">
      <dgm:prSet presAssocID="{DDC9799F-6D78-4B3B-AAAC-75B1655CE2B9}" presName="parentTextArrow" presStyleLbl="node1" presStyleIdx="1" presStyleCnt="7"/>
      <dgm:spPr/>
      <dgm:t>
        <a:bodyPr/>
        <a:lstStyle/>
        <a:p>
          <a:endParaRPr lang="es-PE"/>
        </a:p>
      </dgm:t>
    </dgm:pt>
    <dgm:pt modelId="{27F842A8-4B20-4E00-A8ED-7CD021D6A72D}" type="pres">
      <dgm:prSet presAssocID="{23DD418D-6F52-471C-9191-7D65CD10D63A}" presName="sp" presStyleCnt="0"/>
      <dgm:spPr/>
      <dgm:t>
        <a:bodyPr/>
        <a:lstStyle/>
        <a:p>
          <a:endParaRPr lang="es-PE"/>
        </a:p>
      </dgm:t>
    </dgm:pt>
    <dgm:pt modelId="{38E44F8B-FFB9-4304-ABD0-9C2284925C1B}" type="pres">
      <dgm:prSet presAssocID="{43EF67BD-08E1-4DB4-9D61-7AAF57C38C4B}" presName="arrowAndChildren" presStyleCnt="0"/>
      <dgm:spPr/>
      <dgm:t>
        <a:bodyPr/>
        <a:lstStyle/>
        <a:p>
          <a:endParaRPr lang="es-PE"/>
        </a:p>
      </dgm:t>
    </dgm:pt>
    <dgm:pt modelId="{298E13C3-E5E8-4946-B4A0-81533C574541}" type="pres">
      <dgm:prSet presAssocID="{43EF67BD-08E1-4DB4-9D61-7AAF57C38C4B}" presName="parentTextArrow" presStyleLbl="node1" presStyleIdx="2" presStyleCnt="7"/>
      <dgm:spPr/>
      <dgm:t>
        <a:bodyPr/>
        <a:lstStyle/>
        <a:p>
          <a:endParaRPr lang="es-PE"/>
        </a:p>
      </dgm:t>
    </dgm:pt>
    <dgm:pt modelId="{0B861C4E-04AA-40EB-9EF3-F724D7DB17B3}" type="pres">
      <dgm:prSet presAssocID="{62D109B4-D8BD-4D79-9714-39DF17B8E0B4}" presName="sp" presStyleCnt="0"/>
      <dgm:spPr/>
      <dgm:t>
        <a:bodyPr/>
        <a:lstStyle/>
        <a:p>
          <a:endParaRPr lang="es-PE"/>
        </a:p>
      </dgm:t>
    </dgm:pt>
    <dgm:pt modelId="{99051625-00EF-46AD-8A1C-048B1E535F0A}" type="pres">
      <dgm:prSet presAssocID="{FA463431-DE6E-445D-9B04-500E06F0928E}" presName="arrowAndChildren" presStyleCnt="0"/>
      <dgm:spPr/>
      <dgm:t>
        <a:bodyPr/>
        <a:lstStyle/>
        <a:p>
          <a:endParaRPr lang="es-PE"/>
        </a:p>
      </dgm:t>
    </dgm:pt>
    <dgm:pt modelId="{413BD3B7-44D1-40AF-8455-1C64EDE632F3}" type="pres">
      <dgm:prSet presAssocID="{FA463431-DE6E-445D-9B04-500E06F0928E}" presName="parentTextArrow" presStyleLbl="node1" presStyleIdx="3" presStyleCnt="7"/>
      <dgm:spPr/>
      <dgm:t>
        <a:bodyPr/>
        <a:lstStyle/>
        <a:p>
          <a:endParaRPr lang="es-PE"/>
        </a:p>
      </dgm:t>
    </dgm:pt>
    <dgm:pt modelId="{8C129F05-3082-41E4-9F38-1AFD2B3CF173}" type="pres">
      <dgm:prSet presAssocID="{D01C966D-2982-4AE6-AF1B-2608171DB7A3}" presName="sp" presStyleCnt="0"/>
      <dgm:spPr/>
      <dgm:t>
        <a:bodyPr/>
        <a:lstStyle/>
        <a:p>
          <a:endParaRPr lang="es-PE"/>
        </a:p>
      </dgm:t>
    </dgm:pt>
    <dgm:pt modelId="{C2DBCAFA-CAA3-4186-8F79-C866ADF0025B}" type="pres">
      <dgm:prSet presAssocID="{A8797043-092C-4441-8599-E28A2A646EBC}" presName="arrowAndChildren" presStyleCnt="0"/>
      <dgm:spPr/>
      <dgm:t>
        <a:bodyPr/>
        <a:lstStyle/>
        <a:p>
          <a:endParaRPr lang="es-PE"/>
        </a:p>
      </dgm:t>
    </dgm:pt>
    <dgm:pt modelId="{4315E81A-EF2E-48D3-9107-2352EB324759}" type="pres">
      <dgm:prSet presAssocID="{A8797043-092C-4441-8599-E28A2A646EBC}" presName="parentTextArrow" presStyleLbl="node1" presStyleIdx="4" presStyleCnt="7"/>
      <dgm:spPr/>
      <dgm:t>
        <a:bodyPr/>
        <a:lstStyle/>
        <a:p>
          <a:endParaRPr lang="es-PE"/>
        </a:p>
      </dgm:t>
    </dgm:pt>
    <dgm:pt modelId="{8F9A280D-4FBD-4A8D-87CD-5BF1CB7C080C}" type="pres">
      <dgm:prSet presAssocID="{FA285DC1-0D79-4EA3-AB59-CB89A45FBF26}" presName="sp" presStyleCnt="0"/>
      <dgm:spPr/>
      <dgm:t>
        <a:bodyPr/>
        <a:lstStyle/>
        <a:p>
          <a:endParaRPr lang="es-PE"/>
        </a:p>
      </dgm:t>
    </dgm:pt>
    <dgm:pt modelId="{C89E2017-B5DB-4AE4-AAAA-01FB2C1B9108}" type="pres">
      <dgm:prSet presAssocID="{DD8165A5-58B6-41B1-BAC5-CC9DC1794079}" presName="arrowAndChildren" presStyleCnt="0"/>
      <dgm:spPr/>
      <dgm:t>
        <a:bodyPr/>
        <a:lstStyle/>
        <a:p>
          <a:endParaRPr lang="es-PE"/>
        </a:p>
      </dgm:t>
    </dgm:pt>
    <dgm:pt modelId="{C06E30DD-9A5F-4F8D-9ABD-8BF9EA3BA4A6}" type="pres">
      <dgm:prSet presAssocID="{DD8165A5-58B6-41B1-BAC5-CC9DC1794079}" presName="parentTextArrow" presStyleLbl="node1" presStyleIdx="5" presStyleCnt="7"/>
      <dgm:spPr/>
      <dgm:t>
        <a:bodyPr/>
        <a:lstStyle/>
        <a:p>
          <a:endParaRPr lang="es-PE"/>
        </a:p>
      </dgm:t>
    </dgm:pt>
    <dgm:pt modelId="{1F6B4559-A264-4FE7-822A-FDA393BFDA66}" type="pres">
      <dgm:prSet presAssocID="{408763A5-AEB7-4637-918D-F44796ED583A}" presName="sp" presStyleCnt="0"/>
      <dgm:spPr/>
      <dgm:t>
        <a:bodyPr/>
        <a:lstStyle/>
        <a:p>
          <a:endParaRPr lang="es-PE"/>
        </a:p>
      </dgm:t>
    </dgm:pt>
    <dgm:pt modelId="{EE14F097-4B74-4ADA-992B-C3F936E5408D}" type="pres">
      <dgm:prSet presAssocID="{6D0FE2E5-97FE-47C6-BDE5-1987772BFE03}" presName="arrowAndChildren" presStyleCnt="0"/>
      <dgm:spPr/>
      <dgm:t>
        <a:bodyPr/>
        <a:lstStyle/>
        <a:p>
          <a:endParaRPr lang="es-PE"/>
        </a:p>
      </dgm:t>
    </dgm:pt>
    <dgm:pt modelId="{A722C6A2-1C14-4C94-8E89-D807D0A3B108}" type="pres">
      <dgm:prSet presAssocID="{6D0FE2E5-97FE-47C6-BDE5-1987772BFE03}" presName="parentTextArrow" presStyleLbl="node1" presStyleIdx="6" presStyleCnt="7"/>
      <dgm:spPr/>
      <dgm:t>
        <a:bodyPr/>
        <a:lstStyle/>
        <a:p>
          <a:endParaRPr lang="es-PE"/>
        </a:p>
      </dgm:t>
    </dgm:pt>
  </dgm:ptLst>
  <dgm:cxnLst>
    <dgm:cxn modelId="{6AE15982-5A7A-4954-98D5-E32E5F8C5204}" srcId="{9B1B72E2-A8CB-4DA1-8BC0-B632DC1F7878}" destId="{FA463431-DE6E-445D-9B04-500E06F0928E}" srcOrd="3" destOrd="0" parTransId="{3CBED71A-4FBA-41A6-9BD6-923CB441CFFA}" sibTransId="{62D109B4-D8BD-4D79-9714-39DF17B8E0B4}"/>
    <dgm:cxn modelId="{C3C8C8B0-D594-4DE5-BC71-59D4D672791E}" type="presOf" srcId="{FA463431-DE6E-445D-9B04-500E06F0928E}" destId="{413BD3B7-44D1-40AF-8455-1C64EDE632F3}" srcOrd="0" destOrd="0" presId="urn:microsoft.com/office/officeart/2005/8/layout/process4"/>
    <dgm:cxn modelId="{68016DEA-5E6B-46BC-96AB-014104BBFE58}" type="presOf" srcId="{DD8165A5-58B6-41B1-BAC5-CC9DC1794079}" destId="{C06E30DD-9A5F-4F8D-9ABD-8BF9EA3BA4A6}" srcOrd="0" destOrd="0" presId="urn:microsoft.com/office/officeart/2005/8/layout/process4"/>
    <dgm:cxn modelId="{5A23594D-A70E-4EE3-B5F2-AF616CAD6FE7}" type="presOf" srcId="{6D0FE2E5-97FE-47C6-BDE5-1987772BFE03}" destId="{A722C6A2-1C14-4C94-8E89-D807D0A3B108}" srcOrd="0" destOrd="0" presId="urn:microsoft.com/office/officeart/2005/8/layout/process4"/>
    <dgm:cxn modelId="{4AFE8B78-C248-47A4-B599-EAEE01415F79}" srcId="{9B1B72E2-A8CB-4DA1-8BC0-B632DC1F7878}" destId="{43EF67BD-08E1-4DB4-9D61-7AAF57C38C4B}" srcOrd="4" destOrd="0" parTransId="{E9E224FE-B272-4BD9-B3E4-6CAC3FD1BA40}" sibTransId="{23DD418D-6F52-471C-9191-7D65CD10D63A}"/>
    <dgm:cxn modelId="{276E29DE-0BD7-41C3-B97E-478447E4BEDC}" type="presOf" srcId="{DDC9799F-6D78-4B3B-AAAC-75B1655CE2B9}" destId="{9D38B431-7AC0-4E94-A99F-83DBC222FA9B}" srcOrd="0" destOrd="0" presId="urn:microsoft.com/office/officeart/2005/8/layout/process4"/>
    <dgm:cxn modelId="{51F1F766-B85D-4955-970E-A20AACE6FEE8}" srcId="{9B1B72E2-A8CB-4DA1-8BC0-B632DC1F7878}" destId="{6D0FE2E5-97FE-47C6-BDE5-1987772BFE03}" srcOrd="0" destOrd="0" parTransId="{F24A9122-898D-4E9B-941C-8ECA8C825C33}" sibTransId="{408763A5-AEB7-4637-918D-F44796ED583A}"/>
    <dgm:cxn modelId="{7027103D-10F1-42C3-8543-8F315D84E74C}" srcId="{9B1B72E2-A8CB-4DA1-8BC0-B632DC1F7878}" destId="{DD8165A5-58B6-41B1-BAC5-CC9DC1794079}" srcOrd="1" destOrd="0" parTransId="{299593C3-FEE5-4A90-88B9-F9071CCC1A2B}" sibTransId="{FA285DC1-0D79-4EA3-AB59-CB89A45FBF26}"/>
    <dgm:cxn modelId="{E90C8021-D559-4A1F-8FBD-ED303B2955D1}" type="presOf" srcId="{9B1B72E2-A8CB-4DA1-8BC0-B632DC1F7878}" destId="{D49A256B-D159-4537-A052-F24B14BEA543}" srcOrd="0" destOrd="0" presId="urn:microsoft.com/office/officeart/2005/8/layout/process4"/>
    <dgm:cxn modelId="{0642B1D0-19BC-42E3-976E-8430955F36D0}" type="presOf" srcId="{A8797043-092C-4441-8599-E28A2A646EBC}" destId="{4315E81A-EF2E-48D3-9107-2352EB324759}" srcOrd="0" destOrd="0" presId="urn:microsoft.com/office/officeart/2005/8/layout/process4"/>
    <dgm:cxn modelId="{7E12E607-80D0-4C5F-8B19-B1EAEE0AD1DE}" srcId="{9B1B72E2-A8CB-4DA1-8BC0-B632DC1F7878}" destId="{A8797043-092C-4441-8599-E28A2A646EBC}" srcOrd="2" destOrd="0" parTransId="{C325FD9A-2549-4FC2-BBA3-08F950D6CBB3}" sibTransId="{D01C966D-2982-4AE6-AF1B-2608171DB7A3}"/>
    <dgm:cxn modelId="{3C665A43-66FC-48BD-B121-6D34BE91F328}" srcId="{9B1B72E2-A8CB-4DA1-8BC0-B632DC1F7878}" destId="{214C05AB-BB44-424F-9AE6-11E1D67C0AE3}" srcOrd="6" destOrd="0" parTransId="{4D6BF8AF-56D6-4328-8FFD-E8B5580029A0}" sibTransId="{BD634B9F-8A88-4659-A1D3-79902F9763CA}"/>
    <dgm:cxn modelId="{79967AD5-286B-4344-9FAF-72048E6E5579}" type="presOf" srcId="{214C05AB-BB44-424F-9AE6-11E1D67C0AE3}" destId="{0F78E815-CCBD-4644-AC29-B16E93F0F1A6}" srcOrd="0" destOrd="0" presId="urn:microsoft.com/office/officeart/2005/8/layout/process4"/>
    <dgm:cxn modelId="{65AAF991-8F85-467A-8BDF-3E37CC608AD5}" srcId="{9B1B72E2-A8CB-4DA1-8BC0-B632DC1F7878}" destId="{DDC9799F-6D78-4B3B-AAAC-75B1655CE2B9}" srcOrd="5" destOrd="0" parTransId="{58D922C6-0721-4B2C-8F89-53AF5BDC81A0}" sibTransId="{9C87E35C-69B8-4D58-AD07-673F15A11728}"/>
    <dgm:cxn modelId="{5FC9D957-1F4C-4110-8DD1-768A46065C4E}" type="presOf" srcId="{43EF67BD-08E1-4DB4-9D61-7AAF57C38C4B}" destId="{298E13C3-E5E8-4946-B4A0-81533C574541}" srcOrd="0" destOrd="0" presId="urn:microsoft.com/office/officeart/2005/8/layout/process4"/>
    <dgm:cxn modelId="{724AEF96-9C95-4A83-BA57-AAF40A495272}" type="presParOf" srcId="{D49A256B-D159-4537-A052-F24B14BEA543}" destId="{C0D5D579-0CBB-44E4-9DBB-71599FBCCB3E}" srcOrd="0" destOrd="0" presId="urn:microsoft.com/office/officeart/2005/8/layout/process4"/>
    <dgm:cxn modelId="{F51D46C0-3B3E-4D09-BAF4-C769328CF67E}" type="presParOf" srcId="{C0D5D579-0CBB-44E4-9DBB-71599FBCCB3E}" destId="{0F78E815-CCBD-4644-AC29-B16E93F0F1A6}" srcOrd="0" destOrd="0" presId="urn:microsoft.com/office/officeart/2005/8/layout/process4"/>
    <dgm:cxn modelId="{DA1272F8-30EB-498E-8898-337CDF9C3762}" type="presParOf" srcId="{D49A256B-D159-4537-A052-F24B14BEA543}" destId="{00BFE34B-8076-4AB7-A3B4-72DAA98F5F51}" srcOrd="1" destOrd="0" presId="urn:microsoft.com/office/officeart/2005/8/layout/process4"/>
    <dgm:cxn modelId="{EC58AACA-3471-4B15-96E5-06592226FA87}" type="presParOf" srcId="{D49A256B-D159-4537-A052-F24B14BEA543}" destId="{06A26ABA-E988-459B-922E-401C13305084}" srcOrd="2" destOrd="0" presId="urn:microsoft.com/office/officeart/2005/8/layout/process4"/>
    <dgm:cxn modelId="{7C9D043D-7AAA-42A1-B793-16867EE1B598}" type="presParOf" srcId="{06A26ABA-E988-459B-922E-401C13305084}" destId="{9D38B431-7AC0-4E94-A99F-83DBC222FA9B}" srcOrd="0" destOrd="0" presId="urn:microsoft.com/office/officeart/2005/8/layout/process4"/>
    <dgm:cxn modelId="{F076091C-AD60-4563-A408-06CBB508BBB8}" type="presParOf" srcId="{D49A256B-D159-4537-A052-F24B14BEA543}" destId="{27F842A8-4B20-4E00-A8ED-7CD021D6A72D}" srcOrd="3" destOrd="0" presId="urn:microsoft.com/office/officeart/2005/8/layout/process4"/>
    <dgm:cxn modelId="{0812816A-BE58-406D-B9A4-DC1738033EEB}" type="presParOf" srcId="{D49A256B-D159-4537-A052-F24B14BEA543}" destId="{38E44F8B-FFB9-4304-ABD0-9C2284925C1B}" srcOrd="4" destOrd="0" presId="urn:microsoft.com/office/officeart/2005/8/layout/process4"/>
    <dgm:cxn modelId="{4F9EA965-A4C9-4329-8B23-BFE46B013106}" type="presParOf" srcId="{38E44F8B-FFB9-4304-ABD0-9C2284925C1B}" destId="{298E13C3-E5E8-4946-B4A0-81533C574541}" srcOrd="0" destOrd="0" presId="urn:microsoft.com/office/officeart/2005/8/layout/process4"/>
    <dgm:cxn modelId="{909AD81C-E228-436D-AC9B-271180148ACD}" type="presParOf" srcId="{D49A256B-D159-4537-A052-F24B14BEA543}" destId="{0B861C4E-04AA-40EB-9EF3-F724D7DB17B3}" srcOrd="5" destOrd="0" presId="urn:microsoft.com/office/officeart/2005/8/layout/process4"/>
    <dgm:cxn modelId="{275FBC76-91F6-417C-BBD8-496AD02CB39E}" type="presParOf" srcId="{D49A256B-D159-4537-A052-F24B14BEA543}" destId="{99051625-00EF-46AD-8A1C-048B1E535F0A}" srcOrd="6" destOrd="0" presId="urn:microsoft.com/office/officeart/2005/8/layout/process4"/>
    <dgm:cxn modelId="{FDAAD553-AEDD-4BE2-8618-E25B5FE692A7}" type="presParOf" srcId="{99051625-00EF-46AD-8A1C-048B1E535F0A}" destId="{413BD3B7-44D1-40AF-8455-1C64EDE632F3}" srcOrd="0" destOrd="0" presId="urn:microsoft.com/office/officeart/2005/8/layout/process4"/>
    <dgm:cxn modelId="{C8A0E638-D5A8-48ED-9D37-26CBC7464743}" type="presParOf" srcId="{D49A256B-D159-4537-A052-F24B14BEA543}" destId="{8C129F05-3082-41E4-9F38-1AFD2B3CF173}" srcOrd="7" destOrd="0" presId="urn:microsoft.com/office/officeart/2005/8/layout/process4"/>
    <dgm:cxn modelId="{F79FBC88-816C-4E51-B47B-796CE1418883}" type="presParOf" srcId="{D49A256B-D159-4537-A052-F24B14BEA543}" destId="{C2DBCAFA-CAA3-4186-8F79-C866ADF0025B}" srcOrd="8" destOrd="0" presId="urn:microsoft.com/office/officeart/2005/8/layout/process4"/>
    <dgm:cxn modelId="{9A3301BA-E25D-4F90-8439-E81B89B3B850}" type="presParOf" srcId="{C2DBCAFA-CAA3-4186-8F79-C866ADF0025B}" destId="{4315E81A-EF2E-48D3-9107-2352EB324759}" srcOrd="0" destOrd="0" presId="urn:microsoft.com/office/officeart/2005/8/layout/process4"/>
    <dgm:cxn modelId="{4DC73250-CF4C-4A73-A6F4-CFF857B5A857}" type="presParOf" srcId="{D49A256B-D159-4537-A052-F24B14BEA543}" destId="{8F9A280D-4FBD-4A8D-87CD-5BF1CB7C080C}" srcOrd="9" destOrd="0" presId="urn:microsoft.com/office/officeart/2005/8/layout/process4"/>
    <dgm:cxn modelId="{134A4C1C-6122-4AB5-A720-F7BA26B7A1A2}" type="presParOf" srcId="{D49A256B-D159-4537-A052-F24B14BEA543}" destId="{C89E2017-B5DB-4AE4-AAAA-01FB2C1B9108}" srcOrd="10" destOrd="0" presId="urn:microsoft.com/office/officeart/2005/8/layout/process4"/>
    <dgm:cxn modelId="{7ED3C2AD-8C37-4479-8C72-91657E92594D}" type="presParOf" srcId="{C89E2017-B5DB-4AE4-AAAA-01FB2C1B9108}" destId="{C06E30DD-9A5F-4F8D-9ABD-8BF9EA3BA4A6}" srcOrd="0" destOrd="0" presId="urn:microsoft.com/office/officeart/2005/8/layout/process4"/>
    <dgm:cxn modelId="{5DF4058B-F2B0-47AE-9843-036D098BAD0E}" type="presParOf" srcId="{D49A256B-D159-4537-A052-F24B14BEA543}" destId="{1F6B4559-A264-4FE7-822A-FDA393BFDA66}" srcOrd="11" destOrd="0" presId="urn:microsoft.com/office/officeart/2005/8/layout/process4"/>
    <dgm:cxn modelId="{C1F5EDFD-085F-4620-B885-82DCA4B2E9AA}" type="presParOf" srcId="{D49A256B-D159-4537-A052-F24B14BEA543}" destId="{EE14F097-4B74-4ADA-992B-C3F936E5408D}" srcOrd="12" destOrd="0" presId="urn:microsoft.com/office/officeart/2005/8/layout/process4"/>
    <dgm:cxn modelId="{C7F34299-F6DB-4DD2-B2A5-EF910BC752D9}" type="presParOf" srcId="{EE14F097-4B74-4ADA-992B-C3F936E5408D}" destId="{A722C6A2-1C14-4C94-8E89-D807D0A3B10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BCAEA3-B515-42AB-8CDD-370E2269E01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988C336B-3C1E-4318-9C85-B8B2A0679D34}">
      <dgm:prSet phldrT="[Texto]" phldr="1"/>
      <dgm:spPr/>
      <dgm:t>
        <a:bodyPr/>
        <a:lstStyle/>
        <a:p>
          <a:endParaRPr lang="es-PE" dirty="0"/>
        </a:p>
      </dgm:t>
    </dgm:pt>
    <dgm:pt modelId="{7E3F8B48-488C-4962-B930-700FF7D67F3F}" type="sibTrans" cxnId="{62DAAE01-E7D0-4DB8-89A5-8040DD85088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2F769441-78E7-47E3-92CC-4B484F1307B3}" type="parTrans" cxnId="{62DAAE01-E7D0-4DB8-89A5-8040DD850884}">
      <dgm:prSet/>
      <dgm:spPr/>
      <dgm:t>
        <a:bodyPr/>
        <a:lstStyle/>
        <a:p>
          <a:endParaRPr lang="es-PE"/>
        </a:p>
      </dgm:t>
    </dgm:pt>
    <dgm:pt modelId="{F9DEF1CE-B3F8-47FD-A777-E24D772CD49C}" type="pres">
      <dgm:prSet presAssocID="{E2BCAEA3-B515-42AB-8CDD-370E2269E01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PE"/>
        </a:p>
      </dgm:t>
    </dgm:pt>
    <dgm:pt modelId="{C0AE466A-934E-45C4-A68B-9DBCF27742BB}" type="pres">
      <dgm:prSet presAssocID="{988C336B-3C1E-4318-9C85-B8B2A0679D34}" presName="text1" presStyleCnt="0"/>
      <dgm:spPr/>
    </dgm:pt>
    <dgm:pt modelId="{2E0EF8EF-1A9D-456D-8596-28592056CEDF}" type="pres">
      <dgm:prSet presAssocID="{988C336B-3C1E-4318-9C85-B8B2A0679D34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6BF1D2-0535-4E36-BD8F-05AF7FA61B7E}" type="pres">
      <dgm:prSet presAssocID="{988C336B-3C1E-4318-9C85-B8B2A0679D34}" presName="textaccent1" presStyleCnt="0"/>
      <dgm:spPr/>
    </dgm:pt>
    <dgm:pt modelId="{42349A1B-8A19-44D8-BC20-269EA2871B75}" type="pres">
      <dgm:prSet presAssocID="{988C336B-3C1E-4318-9C85-B8B2A0679D34}" presName="accentRepeatNode" presStyleLbl="solidAlignAcc1" presStyleIdx="0" presStyleCnt="2"/>
      <dgm:spPr/>
    </dgm:pt>
    <dgm:pt modelId="{A998C843-DDF6-433C-87D3-55C4CBDACD0F}" type="pres">
      <dgm:prSet presAssocID="{7E3F8B48-488C-4962-B930-700FF7D67F3F}" presName="image1" presStyleCnt="0"/>
      <dgm:spPr/>
    </dgm:pt>
    <dgm:pt modelId="{BBFDE789-2F58-4470-8183-8F773B4225ED}" type="pres">
      <dgm:prSet presAssocID="{7E3F8B48-488C-4962-B930-700FF7D67F3F}" presName="imageRepeatNode" presStyleLbl="alignAcc1" presStyleIdx="0" presStyleCnt="1"/>
      <dgm:spPr/>
      <dgm:t>
        <a:bodyPr/>
        <a:lstStyle/>
        <a:p>
          <a:endParaRPr lang="es-PE"/>
        </a:p>
      </dgm:t>
    </dgm:pt>
    <dgm:pt modelId="{3C28278B-17AD-4650-A8A5-AC64E1A3E207}" type="pres">
      <dgm:prSet presAssocID="{7E3F8B48-488C-4962-B930-700FF7D67F3F}" presName="imageaccent1" presStyleCnt="0"/>
      <dgm:spPr/>
    </dgm:pt>
    <dgm:pt modelId="{86A0FECD-A4E5-4972-9428-298C976D1964}" type="pres">
      <dgm:prSet presAssocID="{7E3F8B48-488C-4962-B930-700FF7D67F3F}" presName="accentRepeatNode" presStyleLbl="solidAlignAcc1" presStyleIdx="1" presStyleCnt="2" custScaleX="862870" custScaleY="871753" custLinFactX="238774" custLinFactNeighborX="300000" custLinFactNeighborY="843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A63171E5-FDC4-4A41-B404-17871B216808}" type="presOf" srcId="{7E3F8B48-488C-4962-B930-700FF7D67F3F}" destId="{BBFDE789-2F58-4470-8183-8F773B4225ED}" srcOrd="0" destOrd="0" presId="urn:microsoft.com/office/officeart/2008/layout/HexagonCluster"/>
    <dgm:cxn modelId="{2F3F7B51-5C3F-458A-8AB0-6EEBE8737EB4}" type="presOf" srcId="{988C336B-3C1E-4318-9C85-B8B2A0679D34}" destId="{2E0EF8EF-1A9D-456D-8596-28592056CEDF}" srcOrd="0" destOrd="0" presId="urn:microsoft.com/office/officeart/2008/layout/HexagonCluster"/>
    <dgm:cxn modelId="{6E4F3E23-6032-4649-BCC5-EA4D7F1652A4}" type="presOf" srcId="{E2BCAEA3-B515-42AB-8CDD-370E2269E011}" destId="{F9DEF1CE-B3F8-47FD-A777-E24D772CD49C}" srcOrd="0" destOrd="0" presId="urn:microsoft.com/office/officeart/2008/layout/HexagonCluster"/>
    <dgm:cxn modelId="{62DAAE01-E7D0-4DB8-89A5-8040DD850884}" srcId="{E2BCAEA3-B515-42AB-8CDD-370E2269E011}" destId="{988C336B-3C1E-4318-9C85-B8B2A0679D34}" srcOrd="0" destOrd="0" parTransId="{2F769441-78E7-47E3-92CC-4B484F1307B3}" sibTransId="{7E3F8B48-488C-4962-B930-700FF7D67F3F}"/>
    <dgm:cxn modelId="{C59B1BF1-69F6-4404-B70F-6151EAA77DAE}" type="presParOf" srcId="{F9DEF1CE-B3F8-47FD-A777-E24D772CD49C}" destId="{C0AE466A-934E-45C4-A68B-9DBCF27742BB}" srcOrd="0" destOrd="0" presId="urn:microsoft.com/office/officeart/2008/layout/HexagonCluster"/>
    <dgm:cxn modelId="{8140413C-4857-4727-BCF6-6148C30B9CBB}" type="presParOf" srcId="{C0AE466A-934E-45C4-A68B-9DBCF27742BB}" destId="{2E0EF8EF-1A9D-456D-8596-28592056CEDF}" srcOrd="0" destOrd="0" presId="urn:microsoft.com/office/officeart/2008/layout/HexagonCluster"/>
    <dgm:cxn modelId="{4F9AE7F8-3B0E-4EBE-9CBC-EBBE035250EA}" type="presParOf" srcId="{F9DEF1CE-B3F8-47FD-A777-E24D772CD49C}" destId="{F36BF1D2-0535-4E36-BD8F-05AF7FA61B7E}" srcOrd="1" destOrd="0" presId="urn:microsoft.com/office/officeart/2008/layout/HexagonCluster"/>
    <dgm:cxn modelId="{030B80B8-A632-4FD0-AA6A-7BC8A9798D23}" type="presParOf" srcId="{F36BF1D2-0535-4E36-BD8F-05AF7FA61B7E}" destId="{42349A1B-8A19-44D8-BC20-269EA2871B75}" srcOrd="0" destOrd="0" presId="urn:microsoft.com/office/officeart/2008/layout/HexagonCluster"/>
    <dgm:cxn modelId="{3966CBF6-D313-4AB0-AAA0-EA461999BF82}" type="presParOf" srcId="{F9DEF1CE-B3F8-47FD-A777-E24D772CD49C}" destId="{A998C843-DDF6-433C-87D3-55C4CBDACD0F}" srcOrd="2" destOrd="0" presId="urn:microsoft.com/office/officeart/2008/layout/HexagonCluster"/>
    <dgm:cxn modelId="{6C6D294E-829E-45B8-BA3D-A60841132EDF}" type="presParOf" srcId="{A998C843-DDF6-433C-87D3-55C4CBDACD0F}" destId="{BBFDE789-2F58-4470-8183-8F773B4225ED}" srcOrd="0" destOrd="0" presId="urn:microsoft.com/office/officeart/2008/layout/HexagonCluster"/>
    <dgm:cxn modelId="{6D17255F-06C6-45F0-B45B-D347B4E0A484}" type="presParOf" srcId="{F9DEF1CE-B3F8-47FD-A777-E24D772CD49C}" destId="{3C28278B-17AD-4650-A8A5-AC64E1A3E207}" srcOrd="3" destOrd="0" presId="urn:microsoft.com/office/officeart/2008/layout/HexagonCluster"/>
    <dgm:cxn modelId="{638CB058-F45C-4C6D-9FD0-638123B8B044}" type="presParOf" srcId="{3C28278B-17AD-4650-A8A5-AC64E1A3E207}" destId="{86A0FECD-A4E5-4972-9428-298C976D196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8018B9-2DB3-4AAF-83C4-DAA8450E7CC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B40E3976-454F-4F33-9B4F-3029EBC7E614}">
      <dgm:prSet phldrT="[Texto]" custT="1"/>
      <dgm:spPr/>
      <dgm:t>
        <a:bodyPr/>
        <a:lstStyle/>
        <a:p>
          <a:endParaRPr lang="es-PE" sz="1400" b="0" dirty="0" smtClean="0"/>
        </a:p>
        <a:p>
          <a:r>
            <a:rPr lang="es-PE" sz="2000" b="0" dirty="0" smtClean="0"/>
            <a:t>El </a:t>
          </a:r>
          <a:r>
            <a:rPr lang="es-PE" sz="2000" b="1" dirty="0" smtClean="0"/>
            <a:t>Ministerio de Cultura</a:t>
          </a:r>
          <a:r>
            <a:rPr lang="es-PE" sz="2000" b="0" dirty="0" smtClean="0"/>
            <a:t>, a través del </a:t>
          </a:r>
          <a:r>
            <a:rPr lang="es-PE" sz="2000" b="1" dirty="0" smtClean="0"/>
            <a:t>Viceministerio de Interculturalidad</a:t>
          </a:r>
          <a:r>
            <a:rPr lang="es-PE" sz="2000" b="0" dirty="0" smtClean="0"/>
            <a:t> es la </a:t>
          </a:r>
          <a:r>
            <a:rPr lang="es-PE" sz="2000" b="1" dirty="0" smtClean="0"/>
            <a:t>entidad rectora </a:t>
          </a:r>
          <a:r>
            <a:rPr lang="es-PE" sz="2000" b="0" dirty="0" smtClean="0"/>
            <a:t>en materia de inclusión de la población originaria y </a:t>
          </a:r>
          <a:r>
            <a:rPr lang="es-PE" sz="2000" b="1" dirty="0" smtClean="0"/>
            <a:t>órgano técnico especializado en materia indígena del Poder Ejecutivo</a:t>
          </a:r>
          <a:r>
            <a:rPr lang="es-PE" sz="2000" b="0" dirty="0" smtClean="0"/>
            <a:t>. Tiene entre sus funciones contribuir en el proceso de formulación, diseño y actualización permanente de las políticas nacionales para población indígena u originaria</a:t>
          </a:r>
          <a:endParaRPr lang="es-PE" sz="2000" b="0" dirty="0"/>
        </a:p>
      </dgm:t>
    </dgm:pt>
    <dgm:pt modelId="{10A6C7D2-1C71-4F32-A34B-A9133A023F2B}" type="sibTrans" cxnId="{C495D781-F1D2-4993-9998-7720B1907C3B}">
      <dgm:prSet/>
      <dgm:spPr/>
      <dgm:t>
        <a:bodyPr/>
        <a:lstStyle/>
        <a:p>
          <a:endParaRPr lang="es-PE"/>
        </a:p>
      </dgm:t>
    </dgm:pt>
    <dgm:pt modelId="{509BCEC4-EFB0-40F0-A1DC-52357D3F8123}" type="parTrans" cxnId="{C495D781-F1D2-4993-9998-7720B1907C3B}">
      <dgm:prSet/>
      <dgm:spPr/>
      <dgm:t>
        <a:bodyPr/>
        <a:lstStyle/>
        <a:p>
          <a:endParaRPr lang="es-PE"/>
        </a:p>
      </dgm:t>
    </dgm:pt>
    <dgm:pt modelId="{F34AF605-FD0C-489E-9F5B-4E5015B7F8C9}">
      <dgm:prSet phldrT="[Texto]"/>
      <dgm:spPr/>
      <dgm:t>
        <a:bodyPr/>
        <a:lstStyle/>
        <a:p>
          <a:endParaRPr lang="es-PE" dirty="0"/>
        </a:p>
      </dgm:t>
    </dgm:pt>
    <dgm:pt modelId="{F8A735EA-B6DE-4C72-AC8D-AB59D43374BB}" type="sibTrans" cxnId="{A88E8C7C-6E73-4D4A-907A-030C2915D082}">
      <dgm:prSet/>
      <dgm:spPr/>
      <dgm:t>
        <a:bodyPr/>
        <a:lstStyle/>
        <a:p>
          <a:endParaRPr lang="es-PE"/>
        </a:p>
      </dgm:t>
    </dgm:pt>
    <dgm:pt modelId="{33459E49-4FA4-4686-B404-5121EA24A473}" type="parTrans" cxnId="{A88E8C7C-6E73-4D4A-907A-030C2915D082}">
      <dgm:prSet/>
      <dgm:spPr/>
      <dgm:t>
        <a:bodyPr/>
        <a:lstStyle/>
        <a:p>
          <a:endParaRPr lang="es-PE"/>
        </a:p>
      </dgm:t>
    </dgm:pt>
    <dgm:pt modelId="{33BC749D-5006-443E-8ED0-2E806F7A3257}" type="pres">
      <dgm:prSet presAssocID="{158018B9-2DB3-4AAF-83C4-DAA8450E7CC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CC271264-E581-447A-AA6A-F820551C647C}" type="pres">
      <dgm:prSet presAssocID="{F34AF605-FD0C-489E-9F5B-4E5015B7F8C9}" presName="composite" presStyleCnt="0"/>
      <dgm:spPr/>
    </dgm:pt>
    <dgm:pt modelId="{D9171BB2-E3A7-4D42-90BD-671C816491A9}" type="pres">
      <dgm:prSet presAssocID="{F34AF605-FD0C-489E-9F5B-4E5015B7F8C9}" presName="ParentAccentShape" presStyleLbl="trBgShp" presStyleIdx="0" presStyleCnt="2"/>
      <dgm:spPr/>
    </dgm:pt>
    <dgm:pt modelId="{E47B9A09-7985-4A9D-92E0-FF0C0F72C697}" type="pres">
      <dgm:prSet presAssocID="{F34AF605-FD0C-489E-9F5B-4E5015B7F8C9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D811810-8559-434F-8750-FDE59966ED4F}" type="pres">
      <dgm:prSet presAssocID="{F34AF605-FD0C-489E-9F5B-4E5015B7F8C9}" presName="ChildText" presStyleLbl="revTx" presStyleIdx="1" presStyleCnt="2" custScaleY="115597" custLinFactNeighborX="-432" custLinFactNeighborY="-14151">
        <dgm:presLayoutVars>
          <dgm:chMax val="0"/>
          <dgm:chPref val="0"/>
        </dgm:presLayoutVars>
      </dgm:prSet>
      <dgm:spPr/>
      <dgm:t>
        <a:bodyPr/>
        <a:lstStyle/>
        <a:p>
          <a:endParaRPr lang="es-PE"/>
        </a:p>
      </dgm:t>
    </dgm:pt>
    <dgm:pt modelId="{256252B3-1A00-4D1C-BB00-2B662CA0EAB9}" type="pres">
      <dgm:prSet presAssocID="{F34AF605-FD0C-489E-9F5B-4E5015B7F8C9}" presName="ChildAccentShape" presStyleLbl="trBgShp" presStyleIdx="1" presStyleCnt="2"/>
      <dgm:spPr/>
    </dgm:pt>
    <dgm:pt modelId="{ED117E9C-285F-4E9A-9C95-0A9FD24E4D83}" type="pres">
      <dgm:prSet presAssocID="{F34AF605-FD0C-489E-9F5B-4E5015B7F8C9}" presName="Image" presStyleLbl="align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</dgm:ptLst>
  <dgm:cxnLst>
    <dgm:cxn modelId="{C495D781-F1D2-4993-9998-7720B1907C3B}" srcId="{F34AF605-FD0C-489E-9F5B-4E5015B7F8C9}" destId="{B40E3976-454F-4F33-9B4F-3029EBC7E614}" srcOrd="0" destOrd="0" parTransId="{509BCEC4-EFB0-40F0-A1DC-52357D3F8123}" sibTransId="{10A6C7D2-1C71-4F32-A34B-A9133A023F2B}"/>
    <dgm:cxn modelId="{690DC153-5E7E-4C8C-A8F9-5EC0AAEECE33}" type="presOf" srcId="{F34AF605-FD0C-489E-9F5B-4E5015B7F8C9}" destId="{E47B9A09-7985-4A9D-92E0-FF0C0F72C697}" srcOrd="0" destOrd="0" presId="urn:microsoft.com/office/officeart/2009/3/layout/SnapshotPictureList"/>
    <dgm:cxn modelId="{A88E8C7C-6E73-4D4A-907A-030C2915D082}" srcId="{158018B9-2DB3-4AAF-83C4-DAA8450E7CCA}" destId="{F34AF605-FD0C-489E-9F5B-4E5015B7F8C9}" srcOrd="0" destOrd="0" parTransId="{33459E49-4FA4-4686-B404-5121EA24A473}" sibTransId="{F8A735EA-B6DE-4C72-AC8D-AB59D43374BB}"/>
    <dgm:cxn modelId="{A1C5F145-1DA6-4522-B5D5-7BBC9523DFAC}" type="presOf" srcId="{B40E3976-454F-4F33-9B4F-3029EBC7E614}" destId="{6D811810-8559-434F-8750-FDE59966ED4F}" srcOrd="0" destOrd="0" presId="urn:microsoft.com/office/officeart/2009/3/layout/SnapshotPictureList"/>
    <dgm:cxn modelId="{D2DF3DD0-DE50-4216-BB2A-CE8100BEF3FC}" type="presOf" srcId="{158018B9-2DB3-4AAF-83C4-DAA8450E7CCA}" destId="{33BC749D-5006-443E-8ED0-2E806F7A3257}" srcOrd="0" destOrd="0" presId="urn:microsoft.com/office/officeart/2009/3/layout/SnapshotPictureList"/>
    <dgm:cxn modelId="{E848901E-9224-4085-A48A-1D592F8CFD13}" type="presParOf" srcId="{33BC749D-5006-443E-8ED0-2E806F7A3257}" destId="{CC271264-E581-447A-AA6A-F820551C647C}" srcOrd="0" destOrd="0" presId="urn:microsoft.com/office/officeart/2009/3/layout/SnapshotPictureList"/>
    <dgm:cxn modelId="{11105882-505E-426C-8D1E-FD214E582582}" type="presParOf" srcId="{CC271264-E581-447A-AA6A-F820551C647C}" destId="{D9171BB2-E3A7-4D42-90BD-671C816491A9}" srcOrd="0" destOrd="0" presId="urn:microsoft.com/office/officeart/2009/3/layout/SnapshotPictureList"/>
    <dgm:cxn modelId="{577CF22C-00CC-4CCC-9488-D399B032ECC4}" type="presParOf" srcId="{CC271264-E581-447A-AA6A-F820551C647C}" destId="{E47B9A09-7985-4A9D-92E0-FF0C0F72C697}" srcOrd="1" destOrd="0" presId="urn:microsoft.com/office/officeart/2009/3/layout/SnapshotPictureList"/>
    <dgm:cxn modelId="{124DB5B5-80C7-407A-AE98-E8646E286DCF}" type="presParOf" srcId="{CC271264-E581-447A-AA6A-F820551C647C}" destId="{6D811810-8559-434F-8750-FDE59966ED4F}" srcOrd="2" destOrd="0" presId="urn:microsoft.com/office/officeart/2009/3/layout/SnapshotPictureList"/>
    <dgm:cxn modelId="{CAD2CF13-C631-4BDF-A957-F894D54ED955}" type="presParOf" srcId="{CC271264-E581-447A-AA6A-F820551C647C}" destId="{256252B3-1A00-4D1C-BB00-2B662CA0EAB9}" srcOrd="3" destOrd="0" presId="urn:microsoft.com/office/officeart/2009/3/layout/SnapshotPictureList"/>
    <dgm:cxn modelId="{7848D883-FFF0-490F-B8BA-8F98631CE34E}" type="presParOf" srcId="{CC271264-E581-447A-AA6A-F820551C647C}" destId="{ED117E9C-285F-4E9A-9C95-0A9FD24E4D83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FF1705-E355-4545-9615-E7ADF10AF3F1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82899665-6B01-4802-91DB-DE2D1DDADB41}">
      <dgm:prSet phldrT="[Texto]"/>
      <dgm:spPr/>
      <dgm:t>
        <a:bodyPr/>
        <a:lstStyle/>
        <a:p>
          <a:r>
            <a:rPr lang="es-PE" dirty="0" smtClean="0"/>
            <a:t>Identificación de 54 pueblos indígenas </a:t>
          </a:r>
          <a:endParaRPr lang="es-PE" dirty="0"/>
        </a:p>
      </dgm:t>
    </dgm:pt>
    <dgm:pt modelId="{39171F1B-B6E0-4A7E-9766-AFD23D8BAA6D}" type="parTrans" cxnId="{6E3324D1-2FFB-4ADB-9EE7-1A8F82E65916}">
      <dgm:prSet/>
      <dgm:spPr/>
      <dgm:t>
        <a:bodyPr/>
        <a:lstStyle/>
        <a:p>
          <a:endParaRPr lang="es-PE"/>
        </a:p>
      </dgm:t>
    </dgm:pt>
    <dgm:pt modelId="{C5834BDA-3800-494E-B305-3B7C6CC2A997}" type="sibTrans" cxnId="{6E3324D1-2FFB-4ADB-9EE7-1A8F82E65916}">
      <dgm:prSet/>
      <dgm:spPr/>
      <dgm:t>
        <a:bodyPr/>
        <a:lstStyle/>
        <a:p>
          <a:endParaRPr lang="es-PE"/>
        </a:p>
      </dgm:t>
    </dgm:pt>
    <dgm:pt modelId="{C7E1E620-B589-4C0A-BCFA-90E7F8C5D44C}">
      <dgm:prSet phldrT="[Texto]"/>
      <dgm:spPr/>
      <dgm:t>
        <a:bodyPr/>
        <a:lstStyle/>
        <a:p>
          <a:r>
            <a:rPr lang="es-PE" dirty="0" smtClean="0"/>
            <a:t>Historia y tradición de los pueblos  </a:t>
          </a:r>
          <a:endParaRPr lang="es-PE" dirty="0"/>
        </a:p>
      </dgm:t>
    </dgm:pt>
    <dgm:pt modelId="{0C6D5F23-81DD-471D-B335-0E04DFA3C887}" type="parTrans" cxnId="{3AE926F0-E91B-47B3-BA67-73BC23AFFBB7}">
      <dgm:prSet/>
      <dgm:spPr/>
      <dgm:t>
        <a:bodyPr/>
        <a:lstStyle/>
        <a:p>
          <a:endParaRPr lang="es-PE"/>
        </a:p>
      </dgm:t>
    </dgm:pt>
    <dgm:pt modelId="{6493C090-B46E-4F21-9C45-725A2EE12688}" type="sibTrans" cxnId="{3AE926F0-E91B-47B3-BA67-73BC23AFFBB7}">
      <dgm:prSet/>
      <dgm:spPr/>
      <dgm:t>
        <a:bodyPr/>
        <a:lstStyle/>
        <a:p>
          <a:endParaRPr lang="es-PE"/>
        </a:p>
      </dgm:t>
    </dgm:pt>
    <dgm:pt modelId="{C481A433-DC28-45E9-9E5B-E9B460CA216A}">
      <dgm:prSet phldrT="[Texto]"/>
      <dgm:spPr/>
      <dgm:t>
        <a:bodyPr/>
        <a:lstStyle/>
        <a:p>
          <a:r>
            <a:rPr lang="es-PE" dirty="0" smtClean="0"/>
            <a:t>Listado referencial de comunidades</a:t>
          </a:r>
          <a:endParaRPr lang="es-PE" dirty="0"/>
        </a:p>
      </dgm:t>
    </dgm:pt>
    <dgm:pt modelId="{E6C46993-78FA-42C9-AB46-B3738996AF39}" type="parTrans" cxnId="{01681BC9-C8D7-44D7-A603-BBCF0B735BEB}">
      <dgm:prSet/>
      <dgm:spPr/>
      <dgm:t>
        <a:bodyPr/>
        <a:lstStyle/>
        <a:p>
          <a:endParaRPr lang="es-PE"/>
        </a:p>
      </dgm:t>
    </dgm:pt>
    <dgm:pt modelId="{1FB7E6FB-1874-46B0-BDBA-0D413F966126}" type="sibTrans" cxnId="{01681BC9-C8D7-44D7-A603-BBCF0B735BEB}">
      <dgm:prSet/>
      <dgm:spPr/>
      <dgm:t>
        <a:bodyPr/>
        <a:lstStyle/>
        <a:p>
          <a:endParaRPr lang="es-PE"/>
        </a:p>
      </dgm:t>
    </dgm:pt>
    <dgm:pt modelId="{D5BDC95C-1F29-4AB0-8177-D9B03A89F42A}" type="pres">
      <dgm:prSet presAssocID="{37FF1705-E355-4545-9615-E7ADF10AF3F1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82C825D9-399B-4CB6-8ECD-3CFBB2805EA1}" type="pres">
      <dgm:prSet presAssocID="{82899665-6B01-4802-91DB-DE2D1DDADB41}" presName="composite" presStyleCnt="0"/>
      <dgm:spPr/>
    </dgm:pt>
    <dgm:pt modelId="{575FD357-1FD0-4141-8A97-B82525E70A35}" type="pres">
      <dgm:prSet presAssocID="{82899665-6B01-4802-91DB-DE2D1DDADB41}" presName="BackAccent" presStyleLbl="bgShp" presStyleIdx="0" presStyleCnt="3"/>
      <dgm:spPr/>
      <dgm:t>
        <a:bodyPr/>
        <a:lstStyle/>
        <a:p>
          <a:endParaRPr lang="es-PE"/>
        </a:p>
      </dgm:t>
    </dgm:pt>
    <dgm:pt modelId="{C04726A9-B40C-4021-B02C-44C8C34515EC}" type="pres">
      <dgm:prSet presAssocID="{82899665-6B01-4802-91DB-DE2D1DDADB41}" presName="Accent" presStyleLbl="alignNode1" presStyleIdx="0" presStyleCnt="3"/>
      <dgm:spPr/>
    </dgm:pt>
    <dgm:pt modelId="{8EA04352-E81A-4210-93A9-0FC5EBD410D3}" type="pres">
      <dgm:prSet presAssocID="{82899665-6B01-4802-91DB-DE2D1DDADB41}" presName="Child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7371D93-2107-4EA9-BA3B-D4EFA8D668BA}" type="pres">
      <dgm:prSet presAssocID="{82899665-6B01-4802-91DB-DE2D1DDADB41}" presName="Parent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9170564-DDC7-43C6-B2C2-62A41084B36E}" type="pres">
      <dgm:prSet presAssocID="{C5834BDA-3800-494E-B305-3B7C6CC2A997}" presName="sibTrans" presStyleCnt="0"/>
      <dgm:spPr/>
    </dgm:pt>
    <dgm:pt modelId="{9BA2FC47-AEB3-4529-85D6-6306FF6B7039}" type="pres">
      <dgm:prSet presAssocID="{C7E1E620-B589-4C0A-BCFA-90E7F8C5D44C}" presName="composite" presStyleCnt="0"/>
      <dgm:spPr/>
    </dgm:pt>
    <dgm:pt modelId="{5E9C0C19-B4D8-4E75-88E1-F149ED557BFB}" type="pres">
      <dgm:prSet presAssocID="{C7E1E620-B589-4C0A-BCFA-90E7F8C5D44C}" presName="BackAccent" presStyleLbl="bgShp" presStyleIdx="1" presStyleCnt="3"/>
      <dgm:spPr/>
    </dgm:pt>
    <dgm:pt modelId="{FDB5E257-4A55-4BAA-8323-93A77025B442}" type="pres">
      <dgm:prSet presAssocID="{C7E1E620-B589-4C0A-BCFA-90E7F8C5D44C}" presName="Accent" presStyleLbl="alignNode1" presStyleIdx="1" presStyleCnt="3"/>
      <dgm:spPr/>
    </dgm:pt>
    <dgm:pt modelId="{E34E15CA-EAFA-4544-B828-6C285A7075DE}" type="pres">
      <dgm:prSet presAssocID="{C7E1E620-B589-4C0A-BCFA-90E7F8C5D44C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25ACB51-72D4-4DDD-B4F5-BF67E9E9A882}" type="pres">
      <dgm:prSet presAssocID="{C7E1E620-B589-4C0A-BCFA-90E7F8C5D44C}" presName="Parent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064884C-B158-45E8-9219-BD0F46E7C366}" type="pres">
      <dgm:prSet presAssocID="{6493C090-B46E-4F21-9C45-725A2EE12688}" presName="sibTrans" presStyleCnt="0"/>
      <dgm:spPr/>
    </dgm:pt>
    <dgm:pt modelId="{CFF21D03-0D24-4514-A2B2-7CDD4F01EA00}" type="pres">
      <dgm:prSet presAssocID="{C481A433-DC28-45E9-9E5B-E9B460CA216A}" presName="composite" presStyleCnt="0"/>
      <dgm:spPr/>
    </dgm:pt>
    <dgm:pt modelId="{724E9F3C-AB35-4567-AEEE-71C5D89B8731}" type="pres">
      <dgm:prSet presAssocID="{C481A433-DC28-45E9-9E5B-E9B460CA216A}" presName="BackAccent" presStyleLbl="bgShp" presStyleIdx="2" presStyleCnt="3"/>
      <dgm:spPr/>
    </dgm:pt>
    <dgm:pt modelId="{37308D52-4E9F-4A4E-BF4B-70308F0EB83F}" type="pres">
      <dgm:prSet presAssocID="{C481A433-DC28-45E9-9E5B-E9B460CA216A}" presName="Accent" presStyleLbl="alignNode1" presStyleIdx="2" presStyleCnt="3"/>
      <dgm:spPr/>
    </dgm:pt>
    <dgm:pt modelId="{82A64D21-FE3F-49DA-AD6D-4B34CDB4871D}" type="pres">
      <dgm:prSet presAssocID="{C481A433-DC28-45E9-9E5B-E9B460CA216A}" presName="Child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473B735-BA04-4622-9910-913C1AEBC698}" type="pres">
      <dgm:prSet presAssocID="{C481A433-DC28-45E9-9E5B-E9B460CA216A}" presName="Parent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763D324-7C37-4AC6-8688-989BF95E4126}" type="presOf" srcId="{C481A433-DC28-45E9-9E5B-E9B460CA216A}" destId="{C473B735-BA04-4622-9910-913C1AEBC698}" srcOrd="0" destOrd="0" presId="urn:microsoft.com/office/officeart/2008/layout/IncreasingCircleProcess"/>
    <dgm:cxn modelId="{1836500A-267F-4F0F-A4DC-28A77379CCBF}" type="presOf" srcId="{37FF1705-E355-4545-9615-E7ADF10AF3F1}" destId="{D5BDC95C-1F29-4AB0-8177-D9B03A89F42A}" srcOrd="0" destOrd="0" presId="urn:microsoft.com/office/officeart/2008/layout/IncreasingCircleProcess"/>
    <dgm:cxn modelId="{6E3324D1-2FFB-4ADB-9EE7-1A8F82E65916}" srcId="{37FF1705-E355-4545-9615-E7ADF10AF3F1}" destId="{82899665-6B01-4802-91DB-DE2D1DDADB41}" srcOrd="0" destOrd="0" parTransId="{39171F1B-B6E0-4A7E-9766-AFD23D8BAA6D}" sibTransId="{C5834BDA-3800-494E-B305-3B7C6CC2A997}"/>
    <dgm:cxn modelId="{7E14947F-6C2E-41D8-A033-C69F0A2E2A71}" type="presOf" srcId="{C7E1E620-B589-4C0A-BCFA-90E7F8C5D44C}" destId="{625ACB51-72D4-4DDD-B4F5-BF67E9E9A882}" srcOrd="0" destOrd="0" presId="urn:microsoft.com/office/officeart/2008/layout/IncreasingCircleProcess"/>
    <dgm:cxn modelId="{3AE926F0-E91B-47B3-BA67-73BC23AFFBB7}" srcId="{37FF1705-E355-4545-9615-E7ADF10AF3F1}" destId="{C7E1E620-B589-4C0A-BCFA-90E7F8C5D44C}" srcOrd="1" destOrd="0" parTransId="{0C6D5F23-81DD-471D-B335-0E04DFA3C887}" sibTransId="{6493C090-B46E-4F21-9C45-725A2EE12688}"/>
    <dgm:cxn modelId="{D0985032-2E55-4190-974E-07E31C62BC32}" type="presOf" srcId="{82899665-6B01-4802-91DB-DE2D1DDADB41}" destId="{67371D93-2107-4EA9-BA3B-D4EFA8D668BA}" srcOrd="0" destOrd="0" presId="urn:microsoft.com/office/officeart/2008/layout/IncreasingCircleProcess"/>
    <dgm:cxn modelId="{01681BC9-C8D7-44D7-A603-BBCF0B735BEB}" srcId="{37FF1705-E355-4545-9615-E7ADF10AF3F1}" destId="{C481A433-DC28-45E9-9E5B-E9B460CA216A}" srcOrd="2" destOrd="0" parTransId="{E6C46993-78FA-42C9-AB46-B3738996AF39}" sibTransId="{1FB7E6FB-1874-46B0-BDBA-0D413F966126}"/>
    <dgm:cxn modelId="{B9229AC0-4C3B-4198-9CDE-DCAB8EE47A18}" type="presParOf" srcId="{D5BDC95C-1F29-4AB0-8177-D9B03A89F42A}" destId="{82C825D9-399B-4CB6-8ECD-3CFBB2805EA1}" srcOrd="0" destOrd="0" presId="urn:microsoft.com/office/officeart/2008/layout/IncreasingCircleProcess"/>
    <dgm:cxn modelId="{C51B3867-8164-4E0E-BD19-B2CD056E0D00}" type="presParOf" srcId="{82C825D9-399B-4CB6-8ECD-3CFBB2805EA1}" destId="{575FD357-1FD0-4141-8A97-B82525E70A35}" srcOrd="0" destOrd="0" presId="urn:microsoft.com/office/officeart/2008/layout/IncreasingCircleProcess"/>
    <dgm:cxn modelId="{0EAAE3CA-1E9B-4AD5-9C9A-F7AB98A217CC}" type="presParOf" srcId="{82C825D9-399B-4CB6-8ECD-3CFBB2805EA1}" destId="{C04726A9-B40C-4021-B02C-44C8C34515EC}" srcOrd="1" destOrd="0" presId="urn:microsoft.com/office/officeart/2008/layout/IncreasingCircleProcess"/>
    <dgm:cxn modelId="{FD9D2013-83BF-4A86-AE65-9C0834F1EB42}" type="presParOf" srcId="{82C825D9-399B-4CB6-8ECD-3CFBB2805EA1}" destId="{8EA04352-E81A-4210-93A9-0FC5EBD410D3}" srcOrd="2" destOrd="0" presId="urn:microsoft.com/office/officeart/2008/layout/IncreasingCircleProcess"/>
    <dgm:cxn modelId="{DC118D30-A1D2-4EF2-8344-AAE55E31D67E}" type="presParOf" srcId="{82C825D9-399B-4CB6-8ECD-3CFBB2805EA1}" destId="{67371D93-2107-4EA9-BA3B-D4EFA8D668BA}" srcOrd="3" destOrd="0" presId="urn:microsoft.com/office/officeart/2008/layout/IncreasingCircleProcess"/>
    <dgm:cxn modelId="{D17041FD-7DF3-487C-9B3A-06B7EDA9E1EB}" type="presParOf" srcId="{D5BDC95C-1F29-4AB0-8177-D9B03A89F42A}" destId="{C9170564-DDC7-43C6-B2C2-62A41084B36E}" srcOrd="1" destOrd="0" presId="urn:microsoft.com/office/officeart/2008/layout/IncreasingCircleProcess"/>
    <dgm:cxn modelId="{6E5BBF35-DC15-427C-AC50-CAA3B38B782C}" type="presParOf" srcId="{D5BDC95C-1F29-4AB0-8177-D9B03A89F42A}" destId="{9BA2FC47-AEB3-4529-85D6-6306FF6B7039}" srcOrd="2" destOrd="0" presId="urn:microsoft.com/office/officeart/2008/layout/IncreasingCircleProcess"/>
    <dgm:cxn modelId="{A842464E-02D8-4D30-B9DC-B84E0860CDD2}" type="presParOf" srcId="{9BA2FC47-AEB3-4529-85D6-6306FF6B7039}" destId="{5E9C0C19-B4D8-4E75-88E1-F149ED557BFB}" srcOrd="0" destOrd="0" presId="urn:microsoft.com/office/officeart/2008/layout/IncreasingCircleProcess"/>
    <dgm:cxn modelId="{5E08D7CA-ED0B-41C4-8FAE-9DC08BAC16A7}" type="presParOf" srcId="{9BA2FC47-AEB3-4529-85D6-6306FF6B7039}" destId="{FDB5E257-4A55-4BAA-8323-93A77025B442}" srcOrd="1" destOrd="0" presId="urn:microsoft.com/office/officeart/2008/layout/IncreasingCircleProcess"/>
    <dgm:cxn modelId="{DBB16042-44CA-41B8-A900-01FBB7C71821}" type="presParOf" srcId="{9BA2FC47-AEB3-4529-85D6-6306FF6B7039}" destId="{E34E15CA-EAFA-4544-B828-6C285A7075DE}" srcOrd="2" destOrd="0" presId="urn:microsoft.com/office/officeart/2008/layout/IncreasingCircleProcess"/>
    <dgm:cxn modelId="{6D46C873-1C86-4289-8F98-73048381CAB9}" type="presParOf" srcId="{9BA2FC47-AEB3-4529-85D6-6306FF6B7039}" destId="{625ACB51-72D4-4DDD-B4F5-BF67E9E9A882}" srcOrd="3" destOrd="0" presId="urn:microsoft.com/office/officeart/2008/layout/IncreasingCircleProcess"/>
    <dgm:cxn modelId="{1ABA5070-D3FB-47A8-820C-BEC13FB25EB2}" type="presParOf" srcId="{D5BDC95C-1F29-4AB0-8177-D9B03A89F42A}" destId="{F064884C-B158-45E8-9219-BD0F46E7C366}" srcOrd="3" destOrd="0" presId="urn:microsoft.com/office/officeart/2008/layout/IncreasingCircleProcess"/>
    <dgm:cxn modelId="{9C2E8E72-A679-447F-8281-10F7FC5BE64C}" type="presParOf" srcId="{D5BDC95C-1F29-4AB0-8177-D9B03A89F42A}" destId="{CFF21D03-0D24-4514-A2B2-7CDD4F01EA00}" srcOrd="4" destOrd="0" presId="urn:microsoft.com/office/officeart/2008/layout/IncreasingCircleProcess"/>
    <dgm:cxn modelId="{29623244-54FD-4764-B181-968A33D38652}" type="presParOf" srcId="{CFF21D03-0D24-4514-A2B2-7CDD4F01EA00}" destId="{724E9F3C-AB35-4567-AEEE-71C5D89B8731}" srcOrd="0" destOrd="0" presId="urn:microsoft.com/office/officeart/2008/layout/IncreasingCircleProcess"/>
    <dgm:cxn modelId="{7A975CF4-7678-42DE-997B-84AC69173FFF}" type="presParOf" srcId="{CFF21D03-0D24-4514-A2B2-7CDD4F01EA00}" destId="{37308D52-4E9F-4A4E-BF4B-70308F0EB83F}" srcOrd="1" destOrd="0" presId="urn:microsoft.com/office/officeart/2008/layout/IncreasingCircleProcess"/>
    <dgm:cxn modelId="{0750EAAD-C3F4-4D67-B0D7-75AFF63ADCC2}" type="presParOf" srcId="{CFF21D03-0D24-4514-A2B2-7CDD4F01EA00}" destId="{82A64D21-FE3F-49DA-AD6D-4B34CDB4871D}" srcOrd="2" destOrd="0" presId="urn:microsoft.com/office/officeart/2008/layout/IncreasingCircleProcess"/>
    <dgm:cxn modelId="{056A4413-CA08-4F80-BD7B-48A79097EDA5}" type="presParOf" srcId="{CFF21D03-0D24-4514-A2B2-7CDD4F01EA00}" destId="{C473B735-BA04-4622-9910-913C1AEBC698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550591-6D74-4D71-A02E-00E536C3A613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PE"/>
        </a:p>
      </dgm:t>
    </dgm:pt>
    <dgm:pt modelId="{9B2F0EB4-7251-4408-8DE4-B6EDA3CA229D}">
      <dgm:prSet phldrT="[Texto]" custT="1"/>
      <dgm:spPr/>
      <dgm:t>
        <a:bodyPr/>
        <a:lstStyle/>
        <a:p>
          <a:r>
            <a:rPr lang="es-PE" sz="1700" b="1" dirty="0" smtClean="0"/>
            <a:t>Grupo Amazonía – Comisión Interministerial de Asuntos Sociales  </a:t>
          </a:r>
          <a:endParaRPr lang="es-PE" sz="1700" b="1" dirty="0"/>
        </a:p>
      </dgm:t>
    </dgm:pt>
    <dgm:pt modelId="{84539CB8-3F6E-454D-B889-2483E2BC3027}" type="parTrans" cxnId="{2B35EA99-3AE1-4161-B50F-93BF872FDE8C}">
      <dgm:prSet/>
      <dgm:spPr/>
      <dgm:t>
        <a:bodyPr/>
        <a:lstStyle/>
        <a:p>
          <a:endParaRPr lang="es-PE" sz="1700">
            <a:solidFill>
              <a:schemeClr val="tx1"/>
            </a:solidFill>
          </a:endParaRPr>
        </a:p>
      </dgm:t>
    </dgm:pt>
    <dgm:pt modelId="{BF4A07FE-3CD4-4BE3-B32E-C206C13CEA6B}" type="sibTrans" cxnId="{2B35EA99-3AE1-4161-B50F-93BF872FDE8C}">
      <dgm:prSet/>
      <dgm:spPr/>
      <dgm:t>
        <a:bodyPr/>
        <a:lstStyle/>
        <a:p>
          <a:endParaRPr lang="es-PE" sz="1700">
            <a:solidFill>
              <a:schemeClr val="tx1"/>
            </a:solidFill>
          </a:endParaRPr>
        </a:p>
      </dgm:t>
    </dgm:pt>
    <dgm:pt modelId="{6B17E232-9C6F-449F-A397-E09A32C080E2}">
      <dgm:prSet phldrT="[Texto]" custT="1"/>
      <dgm:spPr/>
      <dgm:t>
        <a:bodyPr/>
        <a:lstStyle/>
        <a:p>
          <a:r>
            <a:rPr lang="es-PE" sz="1700" b="1" dirty="0" smtClean="0"/>
            <a:t>Estrategia de Acción Social con Sostenibilidad (EASS)</a:t>
          </a:r>
          <a:endParaRPr lang="es-PE" sz="1700" b="1" dirty="0"/>
        </a:p>
      </dgm:t>
    </dgm:pt>
    <dgm:pt modelId="{D2BF5616-5DD7-44E8-95E0-B443609F60E3}" type="parTrans" cxnId="{721176A7-9F79-4E6E-9596-DC10B83EC145}">
      <dgm:prSet/>
      <dgm:spPr/>
      <dgm:t>
        <a:bodyPr/>
        <a:lstStyle/>
        <a:p>
          <a:endParaRPr lang="es-PE" sz="1700">
            <a:solidFill>
              <a:schemeClr val="tx1"/>
            </a:solidFill>
          </a:endParaRPr>
        </a:p>
      </dgm:t>
    </dgm:pt>
    <dgm:pt modelId="{0FCA85EF-DDB6-4294-83BB-0218D0FA27DE}" type="sibTrans" cxnId="{721176A7-9F79-4E6E-9596-DC10B83EC145}">
      <dgm:prSet/>
      <dgm:spPr/>
      <dgm:t>
        <a:bodyPr/>
        <a:lstStyle/>
        <a:p>
          <a:endParaRPr lang="es-PE" sz="1700">
            <a:solidFill>
              <a:schemeClr val="tx1"/>
            </a:solidFill>
          </a:endParaRPr>
        </a:p>
      </dgm:t>
    </dgm:pt>
    <dgm:pt modelId="{159D0D34-A8E1-4875-B8A3-C915311DB0E5}">
      <dgm:prSet phldrT="[Texto]" custT="1"/>
      <dgm:spPr/>
      <dgm:t>
        <a:bodyPr/>
        <a:lstStyle/>
        <a:p>
          <a:r>
            <a:rPr lang="es-PE" sz="1700" b="1" dirty="0" smtClean="0"/>
            <a:t>Mesas de Desarrollo a nivel regional </a:t>
          </a:r>
          <a:endParaRPr lang="es-PE" sz="1700" b="1" dirty="0"/>
        </a:p>
      </dgm:t>
    </dgm:pt>
    <dgm:pt modelId="{F66D06B1-184A-4C83-8F97-BCDB746D5D79}" type="parTrans" cxnId="{A33A669A-6466-4B25-9EC1-D355E3D93836}">
      <dgm:prSet/>
      <dgm:spPr/>
      <dgm:t>
        <a:bodyPr/>
        <a:lstStyle/>
        <a:p>
          <a:endParaRPr lang="es-PE" sz="1700">
            <a:solidFill>
              <a:schemeClr val="tx1"/>
            </a:solidFill>
          </a:endParaRPr>
        </a:p>
      </dgm:t>
    </dgm:pt>
    <dgm:pt modelId="{DACF5B74-0BE8-4043-927C-8F6B0E567253}" type="sibTrans" cxnId="{A33A669A-6466-4B25-9EC1-D355E3D93836}">
      <dgm:prSet/>
      <dgm:spPr/>
      <dgm:t>
        <a:bodyPr/>
        <a:lstStyle/>
        <a:p>
          <a:endParaRPr lang="es-PE" sz="1700">
            <a:solidFill>
              <a:schemeClr val="tx1"/>
            </a:solidFill>
          </a:endParaRPr>
        </a:p>
      </dgm:t>
    </dgm:pt>
    <dgm:pt modelId="{2E576FA6-7548-41C7-8512-9AA0269FD796}" type="pres">
      <dgm:prSet presAssocID="{D5550591-6D74-4D71-A02E-00E536C3A613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3041ACCC-80B6-493E-8253-E352152B5E56}" type="pres">
      <dgm:prSet presAssocID="{9B2F0EB4-7251-4408-8DE4-B6EDA3CA229D}" presName="composite" presStyleCnt="0"/>
      <dgm:spPr/>
    </dgm:pt>
    <dgm:pt modelId="{54C757AC-66C9-432D-A213-53D191E25399}" type="pres">
      <dgm:prSet presAssocID="{9B2F0EB4-7251-4408-8DE4-B6EDA3CA229D}" presName="BackAccent" presStyleLbl="bgShp" presStyleIdx="0" presStyleCnt="3"/>
      <dgm:spPr/>
    </dgm:pt>
    <dgm:pt modelId="{E213CD5E-DC1A-465C-BA84-EFA06DEC7591}" type="pres">
      <dgm:prSet presAssocID="{9B2F0EB4-7251-4408-8DE4-B6EDA3CA229D}" presName="Accent" presStyleLbl="alignNode1" presStyleIdx="0" presStyleCnt="3"/>
      <dgm:spPr/>
    </dgm:pt>
    <dgm:pt modelId="{B78435EB-6F10-46D3-9EB1-915810AE4DFB}" type="pres">
      <dgm:prSet presAssocID="{9B2F0EB4-7251-4408-8DE4-B6EDA3CA229D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B951B7A-367E-4166-898D-122581D6716C}" type="pres">
      <dgm:prSet presAssocID="{9B2F0EB4-7251-4408-8DE4-B6EDA3CA229D}" presName="Parent" presStyleLbl="revTx" presStyleIdx="0" presStyleCnt="3" custLinFactNeighborY="190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62D3AB8-ACC1-4A76-9FF4-B6702A5398EF}" type="pres">
      <dgm:prSet presAssocID="{BF4A07FE-3CD4-4BE3-B32E-C206C13CEA6B}" presName="sibTrans" presStyleCnt="0"/>
      <dgm:spPr/>
    </dgm:pt>
    <dgm:pt modelId="{85F249ED-2A61-4A26-B6E4-06A97BB6019F}" type="pres">
      <dgm:prSet presAssocID="{6B17E232-9C6F-449F-A397-E09A32C080E2}" presName="composite" presStyleCnt="0"/>
      <dgm:spPr/>
    </dgm:pt>
    <dgm:pt modelId="{F6928400-D139-4C46-B389-A712B8EADDC3}" type="pres">
      <dgm:prSet presAssocID="{6B17E232-9C6F-449F-A397-E09A32C080E2}" presName="BackAccent" presStyleLbl="bgShp" presStyleIdx="1" presStyleCnt="3"/>
      <dgm:spPr/>
    </dgm:pt>
    <dgm:pt modelId="{FD7824ED-B3D1-41B8-B3CC-9CB77657F783}" type="pres">
      <dgm:prSet presAssocID="{6B17E232-9C6F-449F-A397-E09A32C080E2}" presName="Accent" presStyleLbl="alignNode1" presStyleIdx="1" presStyleCnt="3" custAng="10800000"/>
      <dgm:spPr/>
    </dgm:pt>
    <dgm:pt modelId="{689F51A6-E64F-4A9A-A6A8-8FF6FCD65F11}" type="pres">
      <dgm:prSet presAssocID="{6B17E232-9C6F-449F-A397-E09A32C080E2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FF8DBF8-D92A-4E46-9645-11399DD4E1B5}" type="pres">
      <dgm:prSet presAssocID="{6B17E232-9C6F-449F-A397-E09A32C080E2}" presName="Parent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D6828A7-8E52-4D0A-A337-8DF169C59EBC}" type="pres">
      <dgm:prSet presAssocID="{0FCA85EF-DDB6-4294-83BB-0218D0FA27DE}" presName="sibTrans" presStyleCnt="0"/>
      <dgm:spPr/>
    </dgm:pt>
    <dgm:pt modelId="{5515725A-A501-4CDF-A6F7-CEF5D6CAFDF7}" type="pres">
      <dgm:prSet presAssocID="{159D0D34-A8E1-4875-B8A3-C915311DB0E5}" presName="composite" presStyleCnt="0"/>
      <dgm:spPr/>
    </dgm:pt>
    <dgm:pt modelId="{196BC3B0-08D0-4F59-902B-2484D09D6ABD}" type="pres">
      <dgm:prSet presAssocID="{159D0D34-A8E1-4875-B8A3-C915311DB0E5}" presName="BackAccent" presStyleLbl="bgShp" presStyleIdx="2" presStyleCnt="3"/>
      <dgm:spPr/>
    </dgm:pt>
    <dgm:pt modelId="{E6668EEE-4B50-4F6D-8B07-AD6A3E8597DB}" type="pres">
      <dgm:prSet presAssocID="{159D0D34-A8E1-4875-B8A3-C915311DB0E5}" presName="Accent" presStyleLbl="alignNode1" presStyleIdx="2" presStyleCnt="3"/>
      <dgm:spPr/>
    </dgm:pt>
    <dgm:pt modelId="{B1771EC7-35CC-4346-9282-EF67B978A050}" type="pres">
      <dgm:prSet presAssocID="{159D0D34-A8E1-4875-B8A3-C915311DB0E5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964F72D-153A-4C57-8E57-D6DC0C1AFEB7}" type="pres">
      <dgm:prSet presAssocID="{159D0D34-A8E1-4875-B8A3-C915311DB0E5}" presName="Parent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2862995-289B-40D7-846B-2E6A15B5C576}" type="presOf" srcId="{159D0D34-A8E1-4875-B8A3-C915311DB0E5}" destId="{6964F72D-153A-4C57-8E57-D6DC0C1AFEB7}" srcOrd="0" destOrd="0" presId="urn:microsoft.com/office/officeart/2008/layout/IncreasingCircleProcess"/>
    <dgm:cxn modelId="{D1FB13A7-55C7-4304-BD5F-CE2EF1FC7E45}" type="presOf" srcId="{D5550591-6D74-4D71-A02E-00E536C3A613}" destId="{2E576FA6-7548-41C7-8512-9AA0269FD796}" srcOrd="0" destOrd="0" presId="urn:microsoft.com/office/officeart/2008/layout/IncreasingCircleProcess"/>
    <dgm:cxn modelId="{2B35EA99-3AE1-4161-B50F-93BF872FDE8C}" srcId="{D5550591-6D74-4D71-A02E-00E536C3A613}" destId="{9B2F0EB4-7251-4408-8DE4-B6EDA3CA229D}" srcOrd="0" destOrd="0" parTransId="{84539CB8-3F6E-454D-B889-2483E2BC3027}" sibTransId="{BF4A07FE-3CD4-4BE3-B32E-C206C13CEA6B}"/>
    <dgm:cxn modelId="{721176A7-9F79-4E6E-9596-DC10B83EC145}" srcId="{D5550591-6D74-4D71-A02E-00E536C3A613}" destId="{6B17E232-9C6F-449F-A397-E09A32C080E2}" srcOrd="1" destOrd="0" parTransId="{D2BF5616-5DD7-44E8-95E0-B443609F60E3}" sibTransId="{0FCA85EF-DDB6-4294-83BB-0218D0FA27DE}"/>
    <dgm:cxn modelId="{F22E4A03-2E85-4488-A2C0-34E26AD680E3}" type="presOf" srcId="{9B2F0EB4-7251-4408-8DE4-B6EDA3CA229D}" destId="{5B951B7A-367E-4166-898D-122581D6716C}" srcOrd="0" destOrd="0" presId="urn:microsoft.com/office/officeart/2008/layout/IncreasingCircleProcess"/>
    <dgm:cxn modelId="{A33A669A-6466-4B25-9EC1-D355E3D93836}" srcId="{D5550591-6D74-4D71-A02E-00E536C3A613}" destId="{159D0D34-A8E1-4875-B8A3-C915311DB0E5}" srcOrd="2" destOrd="0" parTransId="{F66D06B1-184A-4C83-8F97-BCDB746D5D79}" sibTransId="{DACF5B74-0BE8-4043-927C-8F6B0E567253}"/>
    <dgm:cxn modelId="{0A309FF5-2F9A-4FAC-86D2-C98CDD57F5AE}" type="presOf" srcId="{6B17E232-9C6F-449F-A397-E09A32C080E2}" destId="{DFF8DBF8-D92A-4E46-9645-11399DD4E1B5}" srcOrd="0" destOrd="0" presId="urn:microsoft.com/office/officeart/2008/layout/IncreasingCircleProcess"/>
    <dgm:cxn modelId="{00F609C0-F397-4338-98EC-88FDDCB619B7}" type="presParOf" srcId="{2E576FA6-7548-41C7-8512-9AA0269FD796}" destId="{3041ACCC-80B6-493E-8253-E352152B5E56}" srcOrd="0" destOrd="0" presId="urn:microsoft.com/office/officeart/2008/layout/IncreasingCircleProcess"/>
    <dgm:cxn modelId="{91DDE376-A484-470B-A14F-487849865337}" type="presParOf" srcId="{3041ACCC-80B6-493E-8253-E352152B5E56}" destId="{54C757AC-66C9-432D-A213-53D191E25399}" srcOrd="0" destOrd="0" presId="urn:microsoft.com/office/officeart/2008/layout/IncreasingCircleProcess"/>
    <dgm:cxn modelId="{45E1F178-751A-4F6E-A760-CFDAD3EB2B24}" type="presParOf" srcId="{3041ACCC-80B6-493E-8253-E352152B5E56}" destId="{E213CD5E-DC1A-465C-BA84-EFA06DEC7591}" srcOrd="1" destOrd="0" presId="urn:microsoft.com/office/officeart/2008/layout/IncreasingCircleProcess"/>
    <dgm:cxn modelId="{4679E5F4-443D-4E33-B070-A8214592CCB2}" type="presParOf" srcId="{3041ACCC-80B6-493E-8253-E352152B5E56}" destId="{B78435EB-6F10-46D3-9EB1-915810AE4DFB}" srcOrd="2" destOrd="0" presId="urn:microsoft.com/office/officeart/2008/layout/IncreasingCircleProcess"/>
    <dgm:cxn modelId="{032D251A-BD03-40D4-B951-F2C87ACAFAFC}" type="presParOf" srcId="{3041ACCC-80B6-493E-8253-E352152B5E56}" destId="{5B951B7A-367E-4166-898D-122581D6716C}" srcOrd="3" destOrd="0" presId="urn:microsoft.com/office/officeart/2008/layout/IncreasingCircleProcess"/>
    <dgm:cxn modelId="{508D64F6-8C52-4B7F-B4C0-A7D23026B342}" type="presParOf" srcId="{2E576FA6-7548-41C7-8512-9AA0269FD796}" destId="{562D3AB8-ACC1-4A76-9FF4-B6702A5398EF}" srcOrd="1" destOrd="0" presId="urn:microsoft.com/office/officeart/2008/layout/IncreasingCircleProcess"/>
    <dgm:cxn modelId="{8937BD13-9E56-49EE-9918-4D842C364EB2}" type="presParOf" srcId="{2E576FA6-7548-41C7-8512-9AA0269FD796}" destId="{85F249ED-2A61-4A26-B6E4-06A97BB6019F}" srcOrd="2" destOrd="0" presId="urn:microsoft.com/office/officeart/2008/layout/IncreasingCircleProcess"/>
    <dgm:cxn modelId="{9F268120-A49C-42F0-9E33-747226A3D052}" type="presParOf" srcId="{85F249ED-2A61-4A26-B6E4-06A97BB6019F}" destId="{F6928400-D139-4C46-B389-A712B8EADDC3}" srcOrd="0" destOrd="0" presId="urn:microsoft.com/office/officeart/2008/layout/IncreasingCircleProcess"/>
    <dgm:cxn modelId="{6DB5DD24-4451-4C5A-9272-97AEA14959E3}" type="presParOf" srcId="{85F249ED-2A61-4A26-B6E4-06A97BB6019F}" destId="{FD7824ED-B3D1-41B8-B3CC-9CB77657F783}" srcOrd="1" destOrd="0" presId="urn:microsoft.com/office/officeart/2008/layout/IncreasingCircleProcess"/>
    <dgm:cxn modelId="{2D401466-70FF-4B7F-B18A-BD61AB03E06A}" type="presParOf" srcId="{85F249ED-2A61-4A26-B6E4-06A97BB6019F}" destId="{689F51A6-E64F-4A9A-A6A8-8FF6FCD65F11}" srcOrd="2" destOrd="0" presId="urn:microsoft.com/office/officeart/2008/layout/IncreasingCircleProcess"/>
    <dgm:cxn modelId="{70FF1DF3-FA77-45DB-95C2-1BF98C85DF83}" type="presParOf" srcId="{85F249ED-2A61-4A26-B6E4-06A97BB6019F}" destId="{DFF8DBF8-D92A-4E46-9645-11399DD4E1B5}" srcOrd="3" destOrd="0" presId="urn:microsoft.com/office/officeart/2008/layout/IncreasingCircleProcess"/>
    <dgm:cxn modelId="{0C4C83A5-BA3A-4FB8-8FF1-2C6B551ADAEC}" type="presParOf" srcId="{2E576FA6-7548-41C7-8512-9AA0269FD796}" destId="{CD6828A7-8E52-4D0A-A337-8DF169C59EBC}" srcOrd="3" destOrd="0" presId="urn:microsoft.com/office/officeart/2008/layout/IncreasingCircleProcess"/>
    <dgm:cxn modelId="{94E319ED-BE87-4182-A9B9-36C4B60F78AC}" type="presParOf" srcId="{2E576FA6-7548-41C7-8512-9AA0269FD796}" destId="{5515725A-A501-4CDF-A6F7-CEF5D6CAFDF7}" srcOrd="4" destOrd="0" presId="urn:microsoft.com/office/officeart/2008/layout/IncreasingCircleProcess"/>
    <dgm:cxn modelId="{6BDC02F5-3C80-451A-99DC-998E583146D2}" type="presParOf" srcId="{5515725A-A501-4CDF-A6F7-CEF5D6CAFDF7}" destId="{196BC3B0-08D0-4F59-902B-2484D09D6ABD}" srcOrd="0" destOrd="0" presId="urn:microsoft.com/office/officeart/2008/layout/IncreasingCircleProcess"/>
    <dgm:cxn modelId="{A935097E-84BC-40DC-A4E0-75A156DE9B1C}" type="presParOf" srcId="{5515725A-A501-4CDF-A6F7-CEF5D6CAFDF7}" destId="{E6668EEE-4B50-4F6D-8B07-AD6A3E8597DB}" srcOrd="1" destOrd="0" presId="urn:microsoft.com/office/officeart/2008/layout/IncreasingCircleProcess"/>
    <dgm:cxn modelId="{BCF47F50-350D-499D-9A86-FE3CA89239B5}" type="presParOf" srcId="{5515725A-A501-4CDF-A6F7-CEF5D6CAFDF7}" destId="{B1771EC7-35CC-4346-9282-EF67B978A050}" srcOrd="2" destOrd="0" presId="urn:microsoft.com/office/officeart/2008/layout/IncreasingCircleProcess"/>
    <dgm:cxn modelId="{5379F9C1-DE41-4654-A46B-3BA3F36E0F66}" type="presParOf" srcId="{5515725A-A501-4CDF-A6F7-CEF5D6CAFDF7}" destId="{6964F72D-153A-4C57-8E57-D6DC0C1AFEB7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CD0EDD-20E4-4F03-8124-BE9203C4E1FC}" type="doc">
      <dgm:prSet loTypeId="urn:microsoft.com/office/officeart/2008/layout/Square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AC313765-D9F1-4233-B262-C9AC867E50B7}">
      <dgm:prSet phldrT="[Texto]"/>
      <dgm:spPr/>
      <dgm:t>
        <a:bodyPr/>
        <a:lstStyle/>
        <a:p>
          <a:pPr algn="l"/>
          <a:r>
            <a:rPr lang="es-PE" dirty="0" smtClean="0"/>
            <a:t>Pertinencia Cultural</a:t>
          </a:r>
          <a:endParaRPr lang="es-PE" dirty="0"/>
        </a:p>
      </dgm:t>
    </dgm:pt>
    <dgm:pt modelId="{0332794E-1922-43EF-8A92-5C1E1BDCD286}" type="parTrans" cxnId="{E0CF77DA-9288-45E9-A958-21C5ACBA1039}">
      <dgm:prSet/>
      <dgm:spPr/>
      <dgm:t>
        <a:bodyPr/>
        <a:lstStyle/>
        <a:p>
          <a:pPr algn="l"/>
          <a:endParaRPr lang="es-PE"/>
        </a:p>
      </dgm:t>
    </dgm:pt>
    <dgm:pt modelId="{5AC17E7B-19AD-4BD3-897F-1F1165838D7E}" type="sibTrans" cxnId="{E0CF77DA-9288-45E9-A958-21C5ACBA1039}">
      <dgm:prSet/>
      <dgm:spPr/>
      <dgm:t>
        <a:bodyPr/>
        <a:lstStyle/>
        <a:p>
          <a:pPr algn="l"/>
          <a:endParaRPr lang="es-PE"/>
        </a:p>
      </dgm:t>
    </dgm:pt>
    <dgm:pt modelId="{DD2D5975-E9E6-430D-AC78-32800EAB70B9}">
      <dgm:prSet phldrT="[Texto]"/>
      <dgm:spPr/>
      <dgm:t>
        <a:bodyPr/>
        <a:lstStyle/>
        <a:p>
          <a:pPr algn="l"/>
          <a:r>
            <a:rPr lang="es-PE" dirty="0" smtClean="0"/>
            <a:t>Atención diferenciada</a:t>
          </a:r>
          <a:endParaRPr lang="es-PE" dirty="0"/>
        </a:p>
      </dgm:t>
    </dgm:pt>
    <dgm:pt modelId="{11F83B42-6703-46A2-B9AC-4C75A3797E27}" type="parTrans" cxnId="{0E1421B9-D04F-49F6-AB0B-469B85217C68}">
      <dgm:prSet/>
      <dgm:spPr/>
      <dgm:t>
        <a:bodyPr/>
        <a:lstStyle/>
        <a:p>
          <a:pPr algn="l"/>
          <a:endParaRPr lang="es-PE"/>
        </a:p>
      </dgm:t>
    </dgm:pt>
    <dgm:pt modelId="{0391CBC6-E76C-40BD-8CD2-8EDD49D0ACF0}" type="sibTrans" cxnId="{0E1421B9-D04F-49F6-AB0B-469B85217C68}">
      <dgm:prSet/>
      <dgm:spPr/>
      <dgm:t>
        <a:bodyPr/>
        <a:lstStyle/>
        <a:p>
          <a:pPr algn="l"/>
          <a:endParaRPr lang="es-PE"/>
        </a:p>
      </dgm:t>
    </dgm:pt>
    <dgm:pt modelId="{B1322C1E-680E-4B6C-AB3F-4E4BDE447AD5}">
      <dgm:prSet phldrT="[Texto]"/>
      <dgm:spPr/>
      <dgm:t>
        <a:bodyPr/>
        <a:lstStyle/>
        <a:p>
          <a:pPr algn="l"/>
          <a:r>
            <a:rPr lang="es-PE" dirty="0" smtClean="0"/>
            <a:t>Diálogo intercultural </a:t>
          </a:r>
          <a:endParaRPr lang="es-PE" dirty="0"/>
        </a:p>
      </dgm:t>
    </dgm:pt>
    <dgm:pt modelId="{74EAEEB0-707C-49A4-9580-A6BBDE75E09B}" type="parTrans" cxnId="{E1CC3D04-F231-43CA-9D81-609413E3FBA9}">
      <dgm:prSet/>
      <dgm:spPr/>
      <dgm:t>
        <a:bodyPr/>
        <a:lstStyle/>
        <a:p>
          <a:pPr algn="l"/>
          <a:endParaRPr lang="es-PE"/>
        </a:p>
      </dgm:t>
    </dgm:pt>
    <dgm:pt modelId="{2F585696-999C-4BE9-8DB2-5989B99BF99F}" type="sibTrans" cxnId="{E1CC3D04-F231-43CA-9D81-609413E3FBA9}">
      <dgm:prSet/>
      <dgm:spPr/>
      <dgm:t>
        <a:bodyPr/>
        <a:lstStyle/>
        <a:p>
          <a:pPr algn="l"/>
          <a:endParaRPr lang="es-PE"/>
        </a:p>
      </dgm:t>
    </dgm:pt>
    <dgm:pt modelId="{27304B4C-358A-41BD-9AE6-319DF8480410}" type="pres">
      <dgm:prSet presAssocID="{96CD0EDD-20E4-4F03-8124-BE9203C4E1F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PE"/>
        </a:p>
      </dgm:t>
    </dgm:pt>
    <dgm:pt modelId="{EB26F237-ED7A-4B39-98AA-F096FB7FE87C}" type="pres">
      <dgm:prSet presAssocID="{AC313765-D9F1-4233-B262-C9AC867E50B7}" presName="root" presStyleCnt="0">
        <dgm:presLayoutVars>
          <dgm:chMax/>
          <dgm:chPref/>
        </dgm:presLayoutVars>
      </dgm:prSet>
      <dgm:spPr/>
    </dgm:pt>
    <dgm:pt modelId="{92BE04CD-2BCB-47CA-AFD8-0D3585FADA63}" type="pres">
      <dgm:prSet presAssocID="{AC313765-D9F1-4233-B262-C9AC867E50B7}" presName="rootComposite" presStyleCnt="0">
        <dgm:presLayoutVars/>
      </dgm:prSet>
      <dgm:spPr/>
    </dgm:pt>
    <dgm:pt modelId="{176E7098-59A0-4EC5-A843-06E01B0B5A11}" type="pres">
      <dgm:prSet presAssocID="{AC313765-D9F1-4233-B262-C9AC867E50B7}" presName="ParentAccent" presStyleLbl="alignNode1" presStyleIdx="0" presStyleCnt="3"/>
      <dgm:spPr/>
    </dgm:pt>
    <dgm:pt modelId="{696B24B0-4DA6-468A-8D6C-CB817D25E77B}" type="pres">
      <dgm:prSet presAssocID="{AC313765-D9F1-4233-B262-C9AC867E50B7}" presName="ParentSmallAccent" presStyleLbl="fgAcc1" presStyleIdx="0" presStyleCnt="3"/>
      <dgm:spPr/>
    </dgm:pt>
    <dgm:pt modelId="{12069FF3-6B54-457E-A283-9BE81466B8DB}" type="pres">
      <dgm:prSet presAssocID="{AC313765-D9F1-4233-B262-C9AC867E50B7}" presName="Parent" presStyleLbl="revTx" presStyleIdx="0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A786792-9127-4193-81C9-D28776360406}" type="pres">
      <dgm:prSet presAssocID="{AC313765-D9F1-4233-B262-C9AC867E50B7}" presName="childShape" presStyleCnt="0">
        <dgm:presLayoutVars>
          <dgm:chMax val="0"/>
          <dgm:chPref val="0"/>
        </dgm:presLayoutVars>
      </dgm:prSet>
      <dgm:spPr/>
    </dgm:pt>
    <dgm:pt modelId="{AF1BFBC1-D74C-4D9B-80EF-A57DCED856BD}" type="pres">
      <dgm:prSet presAssocID="{DD2D5975-E9E6-430D-AC78-32800EAB70B9}" presName="root" presStyleCnt="0">
        <dgm:presLayoutVars>
          <dgm:chMax/>
          <dgm:chPref/>
        </dgm:presLayoutVars>
      </dgm:prSet>
      <dgm:spPr/>
    </dgm:pt>
    <dgm:pt modelId="{8FDEABAE-5241-4CBB-A391-DBE76C6EF186}" type="pres">
      <dgm:prSet presAssocID="{DD2D5975-E9E6-430D-AC78-32800EAB70B9}" presName="rootComposite" presStyleCnt="0">
        <dgm:presLayoutVars/>
      </dgm:prSet>
      <dgm:spPr/>
    </dgm:pt>
    <dgm:pt modelId="{65439C18-F319-43BB-ABEA-43C10C91C2E6}" type="pres">
      <dgm:prSet presAssocID="{DD2D5975-E9E6-430D-AC78-32800EAB70B9}" presName="ParentAccent" presStyleLbl="alignNode1" presStyleIdx="1" presStyleCnt="3"/>
      <dgm:spPr/>
    </dgm:pt>
    <dgm:pt modelId="{D633C0E8-83C1-4E21-8EB5-D01E582FBD6A}" type="pres">
      <dgm:prSet presAssocID="{DD2D5975-E9E6-430D-AC78-32800EAB70B9}" presName="ParentSmallAccent" presStyleLbl="fgAcc1" presStyleIdx="1" presStyleCnt="3"/>
      <dgm:spPr/>
    </dgm:pt>
    <dgm:pt modelId="{32B7C918-99E5-4F13-8F13-08D244EBAE33}" type="pres">
      <dgm:prSet presAssocID="{DD2D5975-E9E6-430D-AC78-32800EAB70B9}" presName="Parent" presStyleLbl="revTx" presStyleIdx="1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4A46B4F-72FC-4097-921A-6D6006536C8F}" type="pres">
      <dgm:prSet presAssocID="{DD2D5975-E9E6-430D-AC78-32800EAB70B9}" presName="childShape" presStyleCnt="0">
        <dgm:presLayoutVars>
          <dgm:chMax val="0"/>
          <dgm:chPref val="0"/>
        </dgm:presLayoutVars>
      </dgm:prSet>
      <dgm:spPr/>
    </dgm:pt>
    <dgm:pt modelId="{43C13783-8331-400E-9BD5-88355205E640}" type="pres">
      <dgm:prSet presAssocID="{B1322C1E-680E-4B6C-AB3F-4E4BDE447AD5}" presName="root" presStyleCnt="0">
        <dgm:presLayoutVars>
          <dgm:chMax/>
          <dgm:chPref/>
        </dgm:presLayoutVars>
      </dgm:prSet>
      <dgm:spPr/>
    </dgm:pt>
    <dgm:pt modelId="{6F83D915-F7D9-4708-9E0C-5B4D0A06CE68}" type="pres">
      <dgm:prSet presAssocID="{B1322C1E-680E-4B6C-AB3F-4E4BDE447AD5}" presName="rootComposite" presStyleCnt="0">
        <dgm:presLayoutVars/>
      </dgm:prSet>
      <dgm:spPr/>
    </dgm:pt>
    <dgm:pt modelId="{1D2E3711-FF6D-4600-A749-3436279B05CD}" type="pres">
      <dgm:prSet presAssocID="{B1322C1E-680E-4B6C-AB3F-4E4BDE447AD5}" presName="ParentAccent" presStyleLbl="alignNode1" presStyleIdx="2" presStyleCnt="3"/>
      <dgm:spPr/>
    </dgm:pt>
    <dgm:pt modelId="{E4247494-75E0-470E-B627-4386363FA84C}" type="pres">
      <dgm:prSet presAssocID="{B1322C1E-680E-4B6C-AB3F-4E4BDE447AD5}" presName="ParentSmallAccent" presStyleLbl="fgAcc1" presStyleIdx="2" presStyleCnt="3"/>
      <dgm:spPr/>
    </dgm:pt>
    <dgm:pt modelId="{6C286E48-5ABE-43D5-9D50-95F1C1E4A461}" type="pres">
      <dgm:prSet presAssocID="{B1322C1E-680E-4B6C-AB3F-4E4BDE447AD5}" presName="Parent" presStyleLbl="revTx" presStyleIdx="2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5418D41-703B-4A99-8E79-A951AC8263C1}" type="pres">
      <dgm:prSet presAssocID="{B1322C1E-680E-4B6C-AB3F-4E4BDE447AD5}" presName="childShape" presStyleCnt="0">
        <dgm:presLayoutVars>
          <dgm:chMax val="0"/>
          <dgm:chPref val="0"/>
        </dgm:presLayoutVars>
      </dgm:prSet>
      <dgm:spPr/>
    </dgm:pt>
  </dgm:ptLst>
  <dgm:cxnLst>
    <dgm:cxn modelId="{0E1421B9-D04F-49F6-AB0B-469B85217C68}" srcId="{96CD0EDD-20E4-4F03-8124-BE9203C4E1FC}" destId="{DD2D5975-E9E6-430D-AC78-32800EAB70B9}" srcOrd="1" destOrd="0" parTransId="{11F83B42-6703-46A2-B9AC-4C75A3797E27}" sibTransId="{0391CBC6-E76C-40BD-8CD2-8EDD49D0ACF0}"/>
    <dgm:cxn modelId="{E0CF77DA-9288-45E9-A958-21C5ACBA1039}" srcId="{96CD0EDD-20E4-4F03-8124-BE9203C4E1FC}" destId="{AC313765-D9F1-4233-B262-C9AC867E50B7}" srcOrd="0" destOrd="0" parTransId="{0332794E-1922-43EF-8A92-5C1E1BDCD286}" sibTransId="{5AC17E7B-19AD-4BD3-897F-1F1165838D7E}"/>
    <dgm:cxn modelId="{3CBCA642-DF1A-4C92-802F-7D6B5999A313}" type="presOf" srcId="{AC313765-D9F1-4233-B262-C9AC867E50B7}" destId="{12069FF3-6B54-457E-A283-9BE81466B8DB}" srcOrd="0" destOrd="0" presId="urn:microsoft.com/office/officeart/2008/layout/SquareAccentList"/>
    <dgm:cxn modelId="{5E3202B7-BA47-43CE-BFD9-2999C99EC084}" type="presOf" srcId="{DD2D5975-E9E6-430D-AC78-32800EAB70B9}" destId="{32B7C918-99E5-4F13-8F13-08D244EBAE33}" srcOrd="0" destOrd="0" presId="urn:microsoft.com/office/officeart/2008/layout/SquareAccentList"/>
    <dgm:cxn modelId="{373EF22E-6EF3-4169-89AE-C10F27D0CA78}" type="presOf" srcId="{B1322C1E-680E-4B6C-AB3F-4E4BDE447AD5}" destId="{6C286E48-5ABE-43D5-9D50-95F1C1E4A461}" srcOrd="0" destOrd="0" presId="urn:microsoft.com/office/officeart/2008/layout/SquareAccentList"/>
    <dgm:cxn modelId="{E1CC3D04-F231-43CA-9D81-609413E3FBA9}" srcId="{96CD0EDD-20E4-4F03-8124-BE9203C4E1FC}" destId="{B1322C1E-680E-4B6C-AB3F-4E4BDE447AD5}" srcOrd="2" destOrd="0" parTransId="{74EAEEB0-707C-49A4-9580-A6BBDE75E09B}" sibTransId="{2F585696-999C-4BE9-8DB2-5989B99BF99F}"/>
    <dgm:cxn modelId="{0B913DCE-62D6-41EF-BD04-EDFE37E3F8BA}" type="presOf" srcId="{96CD0EDD-20E4-4F03-8124-BE9203C4E1FC}" destId="{27304B4C-358A-41BD-9AE6-319DF8480410}" srcOrd="0" destOrd="0" presId="urn:microsoft.com/office/officeart/2008/layout/SquareAccentList"/>
    <dgm:cxn modelId="{C1EE6D68-67A3-429A-BDAD-059A7C69E359}" type="presParOf" srcId="{27304B4C-358A-41BD-9AE6-319DF8480410}" destId="{EB26F237-ED7A-4B39-98AA-F096FB7FE87C}" srcOrd="0" destOrd="0" presId="urn:microsoft.com/office/officeart/2008/layout/SquareAccentList"/>
    <dgm:cxn modelId="{0222C486-A2D6-4C84-AE15-6F6E3D0EF52F}" type="presParOf" srcId="{EB26F237-ED7A-4B39-98AA-F096FB7FE87C}" destId="{92BE04CD-2BCB-47CA-AFD8-0D3585FADA63}" srcOrd="0" destOrd="0" presId="urn:microsoft.com/office/officeart/2008/layout/SquareAccentList"/>
    <dgm:cxn modelId="{80A4F0AA-52BC-4DA4-90AE-77FB410BC147}" type="presParOf" srcId="{92BE04CD-2BCB-47CA-AFD8-0D3585FADA63}" destId="{176E7098-59A0-4EC5-A843-06E01B0B5A11}" srcOrd="0" destOrd="0" presId="urn:microsoft.com/office/officeart/2008/layout/SquareAccentList"/>
    <dgm:cxn modelId="{CBA0E6B4-C885-4593-9C9D-201E99FE4C38}" type="presParOf" srcId="{92BE04CD-2BCB-47CA-AFD8-0D3585FADA63}" destId="{696B24B0-4DA6-468A-8D6C-CB817D25E77B}" srcOrd="1" destOrd="0" presId="urn:microsoft.com/office/officeart/2008/layout/SquareAccentList"/>
    <dgm:cxn modelId="{60B63EB6-897B-4C1D-8269-81FA296311FB}" type="presParOf" srcId="{92BE04CD-2BCB-47CA-AFD8-0D3585FADA63}" destId="{12069FF3-6B54-457E-A283-9BE81466B8DB}" srcOrd="2" destOrd="0" presId="urn:microsoft.com/office/officeart/2008/layout/SquareAccentList"/>
    <dgm:cxn modelId="{EFBB50C4-57DB-4CFC-A297-C06D5F5E0722}" type="presParOf" srcId="{EB26F237-ED7A-4B39-98AA-F096FB7FE87C}" destId="{EA786792-9127-4193-81C9-D28776360406}" srcOrd="1" destOrd="0" presId="urn:microsoft.com/office/officeart/2008/layout/SquareAccentList"/>
    <dgm:cxn modelId="{C2F663E2-0B82-4B66-BEC1-3DF965D2BAF9}" type="presParOf" srcId="{27304B4C-358A-41BD-9AE6-319DF8480410}" destId="{AF1BFBC1-D74C-4D9B-80EF-A57DCED856BD}" srcOrd="1" destOrd="0" presId="urn:microsoft.com/office/officeart/2008/layout/SquareAccentList"/>
    <dgm:cxn modelId="{EC2B7852-64A3-4606-9D0B-DECEA9DFF55C}" type="presParOf" srcId="{AF1BFBC1-D74C-4D9B-80EF-A57DCED856BD}" destId="{8FDEABAE-5241-4CBB-A391-DBE76C6EF186}" srcOrd="0" destOrd="0" presId="urn:microsoft.com/office/officeart/2008/layout/SquareAccentList"/>
    <dgm:cxn modelId="{77ED8F9E-1E1C-4FE9-AE21-829B7ABB765A}" type="presParOf" srcId="{8FDEABAE-5241-4CBB-A391-DBE76C6EF186}" destId="{65439C18-F319-43BB-ABEA-43C10C91C2E6}" srcOrd="0" destOrd="0" presId="urn:microsoft.com/office/officeart/2008/layout/SquareAccentList"/>
    <dgm:cxn modelId="{43E2436C-8173-4306-AE47-451B68903101}" type="presParOf" srcId="{8FDEABAE-5241-4CBB-A391-DBE76C6EF186}" destId="{D633C0E8-83C1-4E21-8EB5-D01E582FBD6A}" srcOrd="1" destOrd="0" presId="urn:microsoft.com/office/officeart/2008/layout/SquareAccentList"/>
    <dgm:cxn modelId="{F3B0102A-D094-4C9B-8620-5AC6E1E05C69}" type="presParOf" srcId="{8FDEABAE-5241-4CBB-A391-DBE76C6EF186}" destId="{32B7C918-99E5-4F13-8F13-08D244EBAE33}" srcOrd="2" destOrd="0" presId="urn:microsoft.com/office/officeart/2008/layout/SquareAccentList"/>
    <dgm:cxn modelId="{3C9C6106-EA94-4AFA-93E5-FA7F24BF5BE3}" type="presParOf" srcId="{AF1BFBC1-D74C-4D9B-80EF-A57DCED856BD}" destId="{74A46B4F-72FC-4097-921A-6D6006536C8F}" srcOrd="1" destOrd="0" presId="urn:microsoft.com/office/officeart/2008/layout/SquareAccentList"/>
    <dgm:cxn modelId="{1E175146-EC71-425D-96D9-18698F9266FB}" type="presParOf" srcId="{27304B4C-358A-41BD-9AE6-319DF8480410}" destId="{43C13783-8331-400E-9BD5-88355205E640}" srcOrd="2" destOrd="0" presId="urn:microsoft.com/office/officeart/2008/layout/SquareAccentList"/>
    <dgm:cxn modelId="{9EE2BBA2-F27B-48AF-A134-DF13FE35B91A}" type="presParOf" srcId="{43C13783-8331-400E-9BD5-88355205E640}" destId="{6F83D915-F7D9-4708-9E0C-5B4D0A06CE68}" srcOrd="0" destOrd="0" presId="urn:microsoft.com/office/officeart/2008/layout/SquareAccentList"/>
    <dgm:cxn modelId="{69A84AFD-DA73-4466-AB60-AA3C6E2FBEB4}" type="presParOf" srcId="{6F83D915-F7D9-4708-9E0C-5B4D0A06CE68}" destId="{1D2E3711-FF6D-4600-A749-3436279B05CD}" srcOrd="0" destOrd="0" presId="urn:microsoft.com/office/officeart/2008/layout/SquareAccentList"/>
    <dgm:cxn modelId="{FDB40C5D-FA60-4542-A517-64B334DFEAF4}" type="presParOf" srcId="{6F83D915-F7D9-4708-9E0C-5B4D0A06CE68}" destId="{E4247494-75E0-470E-B627-4386363FA84C}" srcOrd="1" destOrd="0" presId="urn:microsoft.com/office/officeart/2008/layout/SquareAccentList"/>
    <dgm:cxn modelId="{7CD02AAD-7058-46F2-A2AD-E35F76EDF9DA}" type="presParOf" srcId="{6F83D915-F7D9-4708-9E0C-5B4D0A06CE68}" destId="{6C286E48-5ABE-43D5-9D50-95F1C1E4A461}" srcOrd="2" destOrd="0" presId="urn:microsoft.com/office/officeart/2008/layout/SquareAccentList"/>
    <dgm:cxn modelId="{27B5544D-FAAF-4161-A030-A0C4CDA7470E}" type="presParOf" srcId="{43C13783-8331-400E-9BD5-88355205E640}" destId="{65418D41-703B-4A99-8E79-A951AC8263C1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7E29E9-306A-4465-942D-1977BD035FD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44CD945C-CE73-4D27-8CA6-89F245FE0263}">
      <dgm:prSet phldrT="[Texto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s-PE" b="1" dirty="0" smtClean="0"/>
            <a:t>Subgrupos de trabajo </a:t>
          </a:r>
          <a:endParaRPr lang="es-PE" b="1" dirty="0"/>
        </a:p>
      </dgm:t>
    </dgm:pt>
    <dgm:pt modelId="{123120EF-312E-42CC-BF96-CE82CF6283DB}" type="parTrans" cxnId="{F1078C10-9252-483A-A99B-EC6A13F1DB9D}">
      <dgm:prSet/>
      <dgm:spPr/>
      <dgm:t>
        <a:bodyPr/>
        <a:lstStyle/>
        <a:p>
          <a:endParaRPr lang="es-PE"/>
        </a:p>
      </dgm:t>
    </dgm:pt>
    <dgm:pt modelId="{3E751A76-B67E-42AC-8556-09CA120A7DB0}" type="sibTrans" cxnId="{F1078C10-9252-483A-A99B-EC6A13F1DB9D}">
      <dgm:prSet/>
      <dgm:spPr/>
      <dgm:t>
        <a:bodyPr/>
        <a:lstStyle/>
        <a:p>
          <a:endParaRPr lang="es-PE"/>
        </a:p>
      </dgm:t>
    </dgm:pt>
    <dgm:pt modelId="{B7BF833E-58C5-48F2-A999-1DC084015E0C}">
      <dgm:prSet phldrT="[Texto]"/>
      <dgm:spPr/>
      <dgm:t>
        <a:bodyPr/>
        <a:lstStyle/>
        <a:p>
          <a:r>
            <a:rPr lang="es-PE" b="0" dirty="0" smtClean="0"/>
            <a:t>Identidad </a:t>
          </a:r>
          <a:endParaRPr lang="es-PE" b="0" dirty="0"/>
        </a:p>
      </dgm:t>
    </dgm:pt>
    <dgm:pt modelId="{69E3FE63-4123-4A58-8FFF-B87A1BE49455}" type="parTrans" cxnId="{AEF0B951-6BDF-4693-B403-5A62E1BEB61A}">
      <dgm:prSet/>
      <dgm:spPr/>
      <dgm:t>
        <a:bodyPr/>
        <a:lstStyle/>
        <a:p>
          <a:endParaRPr lang="es-PE"/>
        </a:p>
      </dgm:t>
    </dgm:pt>
    <dgm:pt modelId="{F936C487-66DA-4DB6-AC49-C2F64ABE4100}" type="sibTrans" cxnId="{AEF0B951-6BDF-4693-B403-5A62E1BEB61A}">
      <dgm:prSet/>
      <dgm:spPr/>
      <dgm:t>
        <a:bodyPr/>
        <a:lstStyle/>
        <a:p>
          <a:endParaRPr lang="es-PE"/>
        </a:p>
      </dgm:t>
    </dgm:pt>
    <dgm:pt modelId="{3D2E2B65-1E0D-4A6C-8DAB-F69DA4D572D5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b="1" dirty="0" smtClean="0"/>
            <a:t>Ámbitos Priorizados</a:t>
          </a:r>
          <a:endParaRPr lang="es-PE" b="1" dirty="0"/>
        </a:p>
      </dgm:t>
    </dgm:pt>
    <dgm:pt modelId="{B03330E7-3C0B-4D54-A104-522CA8BE71B1}" type="sibTrans" cxnId="{5D8F2E44-EC8F-4287-9227-BB7FD1B20757}">
      <dgm:prSet/>
      <dgm:spPr/>
      <dgm:t>
        <a:bodyPr/>
        <a:lstStyle/>
        <a:p>
          <a:endParaRPr lang="es-PE"/>
        </a:p>
      </dgm:t>
    </dgm:pt>
    <dgm:pt modelId="{6560C438-0F6A-4B7E-9273-55A2157D70B5}" type="parTrans" cxnId="{5D8F2E44-EC8F-4287-9227-BB7FD1B20757}">
      <dgm:prSet/>
      <dgm:spPr/>
      <dgm:t>
        <a:bodyPr/>
        <a:lstStyle/>
        <a:p>
          <a:endParaRPr lang="es-PE"/>
        </a:p>
      </dgm:t>
    </dgm:pt>
    <dgm:pt modelId="{51488E87-865E-431C-A9C5-19C209D96FCA}">
      <dgm:prSet/>
      <dgm:spPr/>
      <dgm:t>
        <a:bodyPr/>
        <a:lstStyle/>
        <a:p>
          <a:r>
            <a:rPr lang="es-PE" b="0" dirty="0" smtClean="0"/>
            <a:t>Acceso a Protección y Programas Sociales</a:t>
          </a:r>
        </a:p>
      </dgm:t>
    </dgm:pt>
    <dgm:pt modelId="{13369F59-56A2-4A51-B19B-6ADD561C5A0A}" type="parTrans" cxnId="{0897FE6D-CE04-4942-AAEF-581E211BCEB7}">
      <dgm:prSet/>
      <dgm:spPr/>
      <dgm:t>
        <a:bodyPr/>
        <a:lstStyle/>
        <a:p>
          <a:endParaRPr lang="es-PE"/>
        </a:p>
      </dgm:t>
    </dgm:pt>
    <dgm:pt modelId="{B7EAFFF7-37CE-4A94-BC32-5743EC29026C}" type="sibTrans" cxnId="{0897FE6D-CE04-4942-AAEF-581E211BCEB7}">
      <dgm:prSet/>
      <dgm:spPr/>
      <dgm:t>
        <a:bodyPr/>
        <a:lstStyle/>
        <a:p>
          <a:endParaRPr lang="es-PE"/>
        </a:p>
      </dgm:t>
    </dgm:pt>
    <dgm:pt modelId="{A6516690-0343-4C49-9BF5-97E209554416}">
      <dgm:prSet/>
      <dgm:spPr/>
      <dgm:t>
        <a:bodyPr/>
        <a:lstStyle/>
        <a:p>
          <a:r>
            <a:rPr lang="es-PE" b="0" dirty="0" smtClean="0"/>
            <a:t>Acceso a Servicios básicos</a:t>
          </a:r>
        </a:p>
      </dgm:t>
    </dgm:pt>
    <dgm:pt modelId="{D3FB1E78-0786-4E7A-A710-E7A829C4ED55}" type="parTrans" cxnId="{DE0584DE-4A31-4848-A110-C7B4385171D6}">
      <dgm:prSet/>
      <dgm:spPr/>
      <dgm:t>
        <a:bodyPr/>
        <a:lstStyle/>
        <a:p>
          <a:endParaRPr lang="es-PE"/>
        </a:p>
      </dgm:t>
    </dgm:pt>
    <dgm:pt modelId="{CEBA3FCA-6444-4C7C-B782-D2C58F96D215}" type="sibTrans" cxnId="{DE0584DE-4A31-4848-A110-C7B4385171D6}">
      <dgm:prSet/>
      <dgm:spPr/>
      <dgm:t>
        <a:bodyPr/>
        <a:lstStyle/>
        <a:p>
          <a:endParaRPr lang="es-PE"/>
        </a:p>
      </dgm:t>
    </dgm:pt>
    <dgm:pt modelId="{446E9D1D-24F5-4FAD-814D-B1B6C0F0CD32}">
      <dgm:prSet/>
      <dgm:spPr/>
      <dgm:t>
        <a:bodyPr/>
        <a:lstStyle/>
        <a:p>
          <a:r>
            <a:rPr lang="es-PE" b="0" dirty="0" smtClean="0"/>
            <a:t>Acceso a Salud y Educación</a:t>
          </a:r>
        </a:p>
      </dgm:t>
    </dgm:pt>
    <dgm:pt modelId="{20378180-50DE-4FE7-9718-86D8E668C8BC}" type="parTrans" cxnId="{5E376463-305B-4115-8E2C-B1DE9DDFA7A3}">
      <dgm:prSet/>
      <dgm:spPr/>
      <dgm:t>
        <a:bodyPr/>
        <a:lstStyle/>
        <a:p>
          <a:endParaRPr lang="es-PE"/>
        </a:p>
      </dgm:t>
    </dgm:pt>
    <dgm:pt modelId="{D3784B73-6122-4F39-A533-B7D37A45A0CD}" type="sibTrans" cxnId="{5E376463-305B-4115-8E2C-B1DE9DDFA7A3}">
      <dgm:prSet/>
      <dgm:spPr/>
      <dgm:t>
        <a:bodyPr/>
        <a:lstStyle/>
        <a:p>
          <a:endParaRPr lang="es-PE"/>
        </a:p>
      </dgm:t>
    </dgm:pt>
    <dgm:pt modelId="{C7CBF574-7846-4A5F-B1A1-0AC18CAA868C}">
      <dgm:prSet/>
      <dgm:spPr/>
      <dgm:t>
        <a:bodyPr/>
        <a:lstStyle/>
        <a:p>
          <a:r>
            <a:rPr lang="es-PE" b="0" dirty="0" smtClean="0"/>
            <a:t>Presupuesto y mecanismos  de incentivos </a:t>
          </a:r>
        </a:p>
      </dgm:t>
    </dgm:pt>
    <dgm:pt modelId="{577906DF-A007-4A48-9680-F256250803E0}" type="parTrans" cxnId="{67792D09-CFF2-42DD-BE56-ACBA13E1FC58}">
      <dgm:prSet/>
      <dgm:spPr/>
      <dgm:t>
        <a:bodyPr/>
        <a:lstStyle/>
        <a:p>
          <a:endParaRPr lang="es-PE"/>
        </a:p>
      </dgm:t>
    </dgm:pt>
    <dgm:pt modelId="{EE3F87B9-07CF-46E3-A63D-1EA1E9DF254F}" type="sibTrans" cxnId="{67792D09-CFF2-42DD-BE56-ACBA13E1FC58}">
      <dgm:prSet/>
      <dgm:spPr/>
      <dgm:t>
        <a:bodyPr/>
        <a:lstStyle/>
        <a:p>
          <a:endParaRPr lang="es-PE"/>
        </a:p>
      </dgm:t>
    </dgm:pt>
    <dgm:pt modelId="{DF1C651E-0A10-4DEB-9345-1B33A627AEDA}">
      <dgm:prSet/>
      <dgm:spPr/>
      <dgm:t>
        <a:bodyPr/>
        <a:lstStyle/>
        <a:p>
          <a:r>
            <a:rPr lang="es-PE" b="0" dirty="0" smtClean="0"/>
            <a:t>Titulación y gestión de recursos naturales </a:t>
          </a:r>
        </a:p>
      </dgm:t>
    </dgm:pt>
    <dgm:pt modelId="{8C88CF8E-F24F-41AA-9205-88074B260120}" type="parTrans" cxnId="{C256A25E-D506-4086-B680-BAB572479E5B}">
      <dgm:prSet/>
      <dgm:spPr/>
      <dgm:t>
        <a:bodyPr/>
        <a:lstStyle/>
        <a:p>
          <a:endParaRPr lang="es-PE"/>
        </a:p>
      </dgm:t>
    </dgm:pt>
    <dgm:pt modelId="{120899B1-7131-4394-BD11-8AE7DA79E80A}" type="sibTrans" cxnId="{C256A25E-D506-4086-B680-BAB572479E5B}">
      <dgm:prSet/>
      <dgm:spPr/>
      <dgm:t>
        <a:bodyPr/>
        <a:lstStyle/>
        <a:p>
          <a:endParaRPr lang="es-PE"/>
        </a:p>
      </dgm:t>
    </dgm:pt>
    <dgm:pt modelId="{79FFFFE6-1F87-4FA5-AFF7-C118A9497265}">
      <dgm:prSet/>
      <dgm:spPr/>
      <dgm:t>
        <a:bodyPr/>
        <a:lstStyle/>
        <a:p>
          <a:r>
            <a:rPr lang="es-PE" b="0" dirty="0" smtClean="0"/>
            <a:t>Desarrollo Productivo</a:t>
          </a:r>
        </a:p>
      </dgm:t>
    </dgm:pt>
    <dgm:pt modelId="{0B93FE95-63B8-4F3B-AFF3-831ADA2C71CA}" type="parTrans" cxnId="{3DC6BAD8-A2EC-47B8-AD60-B2AEE478FC32}">
      <dgm:prSet/>
      <dgm:spPr/>
      <dgm:t>
        <a:bodyPr/>
        <a:lstStyle/>
        <a:p>
          <a:endParaRPr lang="es-PE"/>
        </a:p>
      </dgm:t>
    </dgm:pt>
    <dgm:pt modelId="{71063824-7D9C-450F-A440-27AEB8D6D6A1}" type="sibTrans" cxnId="{3DC6BAD8-A2EC-47B8-AD60-B2AEE478FC32}">
      <dgm:prSet/>
      <dgm:spPr/>
      <dgm:t>
        <a:bodyPr/>
        <a:lstStyle/>
        <a:p>
          <a:endParaRPr lang="es-PE"/>
        </a:p>
      </dgm:t>
    </dgm:pt>
    <dgm:pt modelId="{61DCB477-C467-439E-A677-78B786E2292D}">
      <dgm:prSet/>
      <dgm:spPr/>
      <dgm:t>
        <a:bodyPr/>
        <a:lstStyle/>
        <a:p>
          <a:r>
            <a:rPr lang="es-PE" altLang="es-PE" b="0" dirty="0" err="1" smtClean="0"/>
            <a:t>Pampaentsa</a:t>
          </a:r>
          <a:r>
            <a:rPr lang="es-PE" altLang="es-PE" b="0" dirty="0" smtClean="0"/>
            <a:t> (Amazonas)</a:t>
          </a:r>
          <a:endParaRPr lang="es-PE" b="0" dirty="0"/>
        </a:p>
      </dgm:t>
    </dgm:pt>
    <dgm:pt modelId="{DCF5D6B6-79FB-4AE1-99BB-7D1E86CE49F5}" type="parTrans" cxnId="{A1658A85-5701-4C97-A77F-9DFA81BA1902}">
      <dgm:prSet/>
      <dgm:spPr/>
      <dgm:t>
        <a:bodyPr/>
        <a:lstStyle/>
        <a:p>
          <a:endParaRPr lang="es-PE"/>
        </a:p>
      </dgm:t>
    </dgm:pt>
    <dgm:pt modelId="{4B87C294-4BA7-431E-B176-EE7BDC5F0B2A}" type="sibTrans" cxnId="{A1658A85-5701-4C97-A77F-9DFA81BA1902}">
      <dgm:prSet/>
      <dgm:spPr/>
      <dgm:t>
        <a:bodyPr/>
        <a:lstStyle/>
        <a:p>
          <a:endParaRPr lang="es-PE"/>
        </a:p>
      </dgm:t>
    </dgm:pt>
    <dgm:pt modelId="{D35C72E4-B47C-4D40-B60A-54A9C87CCC08}">
      <dgm:prSet/>
      <dgm:spPr/>
      <dgm:t>
        <a:bodyPr/>
        <a:lstStyle/>
        <a:p>
          <a:r>
            <a:rPr lang="es-PE" altLang="es-PE" b="0" dirty="0" err="1" smtClean="0"/>
            <a:t>Saweto</a:t>
          </a:r>
          <a:r>
            <a:rPr lang="es-PE" altLang="es-PE" b="0" dirty="0" smtClean="0"/>
            <a:t> (Ucayali)</a:t>
          </a:r>
        </a:p>
      </dgm:t>
    </dgm:pt>
    <dgm:pt modelId="{17187FA5-7160-4DD2-9939-6EEF3E867BEA}" type="parTrans" cxnId="{9E808977-3198-4161-A1FF-218EB0A34420}">
      <dgm:prSet/>
      <dgm:spPr/>
      <dgm:t>
        <a:bodyPr/>
        <a:lstStyle/>
        <a:p>
          <a:endParaRPr lang="es-PE"/>
        </a:p>
      </dgm:t>
    </dgm:pt>
    <dgm:pt modelId="{44C97B51-2C0C-4513-9806-5BB87DB564D3}" type="sibTrans" cxnId="{9E808977-3198-4161-A1FF-218EB0A34420}">
      <dgm:prSet/>
      <dgm:spPr/>
      <dgm:t>
        <a:bodyPr/>
        <a:lstStyle/>
        <a:p>
          <a:endParaRPr lang="es-PE"/>
        </a:p>
      </dgm:t>
    </dgm:pt>
    <dgm:pt modelId="{EA85D21E-F746-4DF9-8467-1883B4141311}">
      <dgm:prSet/>
      <dgm:spPr/>
      <dgm:t>
        <a:bodyPr/>
        <a:lstStyle/>
        <a:p>
          <a:r>
            <a:rPr lang="es-PE" altLang="es-PE" b="0" dirty="0" smtClean="0"/>
            <a:t>Reserva </a:t>
          </a:r>
          <a:r>
            <a:rPr lang="es-PE" altLang="es-PE" b="0" dirty="0" err="1" smtClean="0"/>
            <a:t>Kugakapori</a:t>
          </a:r>
          <a:r>
            <a:rPr lang="es-PE" altLang="es-PE" b="0" dirty="0" smtClean="0"/>
            <a:t> </a:t>
          </a:r>
          <a:r>
            <a:rPr lang="es-PE" altLang="es-PE" b="0" dirty="0" err="1" smtClean="0"/>
            <a:t>Nanti</a:t>
          </a:r>
          <a:r>
            <a:rPr lang="es-PE" altLang="es-PE" b="0" dirty="0" smtClean="0"/>
            <a:t> Nahua (Cusco – Ucayali) </a:t>
          </a:r>
        </a:p>
      </dgm:t>
    </dgm:pt>
    <dgm:pt modelId="{A54AFC80-5B99-41E3-8846-5ACB83ABF971}" type="parTrans" cxnId="{E7015708-16F3-429C-B908-879673E434F6}">
      <dgm:prSet/>
      <dgm:spPr/>
      <dgm:t>
        <a:bodyPr/>
        <a:lstStyle/>
        <a:p>
          <a:endParaRPr lang="es-PE"/>
        </a:p>
      </dgm:t>
    </dgm:pt>
    <dgm:pt modelId="{B29C1F02-7D78-43D9-9E63-60374BC4AEEF}" type="sibTrans" cxnId="{E7015708-16F3-429C-B908-879673E434F6}">
      <dgm:prSet/>
      <dgm:spPr/>
      <dgm:t>
        <a:bodyPr/>
        <a:lstStyle/>
        <a:p>
          <a:endParaRPr lang="es-PE"/>
        </a:p>
      </dgm:t>
    </dgm:pt>
    <dgm:pt modelId="{4B8B7E79-C96D-4174-BF98-BE3B8D108DB1}" type="pres">
      <dgm:prSet presAssocID="{417E29E9-306A-4465-942D-1977BD035FD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BE6113B-15C5-40D0-B865-DE66D08A601B}" type="pres">
      <dgm:prSet presAssocID="{44CD945C-CE73-4D27-8CA6-89F245FE0263}" presName="parentLin" presStyleCnt="0"/>
      <dgm:spPr/>
    </dgm:pt>
    <dgm:pt modelId="{79A6D33D-F062-4027-85D7-DDF113F82186}" type="pres">
      <dgm:prSet presAssocID="{44CD945C-CE73-4D27-8CA6-89F245FE0263}" presName="parentLeftMargin" presStyleLbl="node1" presStyleIdx="0" presStyleCnt="2"/>
      <dgm:spPr/>
      <dgm:t>
        <a:bodyPr/>
        <a:lstStyle/>
        <a:p>
          <a:endParaRPr lang="es-PE"/>
        </a:p>
      </dgm:t>
    </dgm:pt>
    <dgm:pt modelId="{F5A5321E-916E-4428-9B99-F2F2BDCCCE54}" type="pres">
      <dgm:prSet presAssocID="{44CD945C-CE73-4D27-8CA6-89F245FE026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CD2AA36-2902-4FA7-8254-0FD2C006892D}" type="pres">
      <dgm:prSet presAssocID="{44CD945C-CE73-4D27-8CA6-89F245FE0263}" presName="negativeSpace" presStyleCnt="0"/>
      <dgm:spPr/>
    </dgm:pt>
    <dgm:pt modelId="{E75A780C-DC59-4271-BE4D-263EECB13458}" type="pres">
      <dgm:prSet presAssocID="{44CD945C-CE73-4D27-8CA6-89F245FE026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EDFD406-5970-4522-95D5-B6B588030A53}" type="pres">
      <dgm:prSet presAssocID="{3E751A76-B67E-42AC-8556-09CA120A7DB0}" presName="spaceBetweenRectangles" presStyleCnt="0"/>
      <dgm:spPr/>
    </dgm:pt>
    <dgm:pt modelId="{A34407F2-8828-40FC-B290-A5F37A97C6DD}" type="pres">
      <dgm:prSet presAssocID="{3D2E2B65-1E0D-4A6C-8DAB-F69DA4D572D5}" presName="parentLin" presStyleCnt="0"/>
      <dgm:spPr/>
    </dgm:pt>
    <dgm:pt modelId="{8A7CE04C-1165-40EE-A5E4-F42739D73562}" type="pres">
      <dgm:prSet presAssocID="{3D2E2B65-1E0D-4A6C-8DAB-F69DA4D572D5}" presName="parentLeftMargin" presStyleLbl="node1" presStyleIdx="0" presStyleCnt="2"/>
      <dgm:spPr/>
      <dgm:t>
        <a:bodyPr/>
        <a:lstStyle/>
        <a:p>
          <a:endParaRPr lang="es-PE"/>
        </a:p>
      </dgm:t>
    </dgm:pt>
    <dgm:pt modelId="{8D7A7F7E-153F-4615-A1FA-731F2517F09A}" type="pres">
      <dgm:prSet presAssocID="{3D2E2B65-1E0D-4A6C-8DAB-F69DA4D572D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6D807CF-9FCC-426F-A091-5263765B4519}" type="pres">
      <dgm:prSet presAssocID="{3D2E2B65-1E0D-4A6C-8DAB-F69DA4D572D5}" presName="negativeSpace" presStyleCnt="0"/>
      <dgm:spPr/>
    </dgm:pt>
    <dgm:pt modelId="{B705C875-F8CB-4DE2-80D4-05C78A407BB0}" type="pres">
      <dgm:prSet presAssocID="{3D2E2B65-1E0D-4A6C-8DAB-F69DA4D572D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73F873CA-118D-48C5-A54B-A2F5C5F9DC5A}" type="presOf" srcId="{B7BF833E-58C5-48F2-A999-1DC084015E0C}" destId="{E75A780C-DC59-4271-BE4D-263EECB13458}" srcOrd="0" destOrd="0" presId="urn:microsoft.com/office/officeart/2005/8/layout/list1"/>
    <dgm:cxn modelId="{A1658A85-5701-4C97-A77F-9DFA81BA1902}" srcId="{3D2E2B65-1E0D-4A6C-8DAB-F69DA4D572D5}" destId="{61DCB477-C467-439E-A677-78B786E2292D}" srcOrd="0" destOrd="0" parTransId="{DCF5D6B6-79FB-4AE1-99BB-7D1E86CE49F5}" sibTransId="{4B87C294-4BA7-431E-B176-EE7BDC5F0B2A}"/>
    <dgm:cxn modelId="{DE0584DE-4A31-4848-A110-C7B4385171D6}" srcId="{44CD945C-CE73-4D27-8CA6-89F245FE0263}" destId="{A6516690-0343-4C49-9BF5-97E209554416}" srcOrd="2" destOrd="0" parTransId="{D3FB1E78-0786-4E7A-A710-E7A829C4ED55}" sibTransId="{CEBA3FCA-6444-4C7C-B782-D2C58F96D215}"/>
    <dgm:cxn modelId="{D4B5A0B6-5F6B-49DE-92EB-CD030B05F5FB}" type="presOf" srcId="{446E9D1D-24F5-4FAD-814D-B1B6C0F0CD32}" destId="{E75A780C-DC59-4271-BE4D-263EECB13458}" srcOrd="0" destOrd="3" presId="urn:microsoft.com/office/officeart/2005/8/layout/list1"/>
    <dgm:cxn modelId="{67792D09-CFF2-42DD-BE56-ACBA13E1FC58}" srcId="{44CD945C-CE73-4D27-8CA6-89F245FE0263}" destId="{C7CBF574-7846-4A5F-B1A1-0AC18CAA868C}" srcOrd="4" destOrd="0" parTransId="{577906DF-A007-4A48-9680-F256250803E0}" sibTransId="{EE3F87B9-07CF-46E3-A63D-1EA1E9DF254F}"/>
    <dgm:cxn modelId="{AEF0B951-6BDF-4693-B403-5A62E1BEB61A}" srcId="{44CD945C-CE73-4D27-8CA6-89F245FE0263}" destId="{B7BF833E-58C5-48F2-A999-1DC084015E0C}" srcOrd="0" destOrd="0" parTransId="{69E3FE63-4123-4A58-8FFF-B87A1BE49455}" sibTransId="{F936C487-66DA-4DB6-AC49-C2F64ABE4100}"/>
    <dgm:cxn modelId="{F7EDACB3-6BD0-4857-A052-47A36DDFC7C2}" type="presOf" srcId="{A6516690-0343-4C49-9BF5-97E209554416}" destId="{E75A780C-DC59-4271-BE4D-263EECB13458}" srcOrd="0" destOrd="2" presId="urn:microsoft.com/office/officeart/2005/8/layout/list1"/>
    <dgm:cxn modelId="{E7015708-16F3-429C-B908-879673E434F6}" srcId="{3D2E2B65-1E0D-4A6C-8DAB-F69DA4D572D5}" destId="{EA85D21E-F746-4DF9-8467-1883B4141311}" srcOrd="2" destOrd="0" parTransId="{A54AFC80-5B99-41E3-8846-5ACB83ABF971}" sibTransId="{B29C1F02-7D78-43D9-9E63-60374BC4AEEF}"/>
    <dgm:cxn modelId="{5E376463-305B-4115-8E2C-B1DE9DDFA7A3}" srcId="{44CD945C-CE73-4D27-8CA6-89F245FE0263}" destId="{446E9D1D-24F5-4FAD-814D-B1B6C0F0CD32}" srcOrd="3" destOrd="0" parTransId="{20378180-50DE-4FE7-9718-86D8E668C8BC}" sibTransId="{D3784B73-6122-4F39-A533-B7D37A45A0CD}"/>
    <dgm:cxn modelId="{0897FE6D-CE04-4942-AAEF-581E211BCEB7}" srcId="{44CD945C-CE73-4D27-8CA6-89F245FE0263}" destId="{51488E87-865E-431C-A9C5-19C209D96FCA}" srcOrd="1" destOrd="0" parTransId="{13369F59-56A2-4A51-B19B-6ADD561C5A0A}" sibTransId="{B7EAFFF7-37CE-4A94-BC32-5743EC29026C}"/>
    <dgm:cxn modelId="{3F9AB810-07D3-4ACC-AD9E-9AE8EB278832}" type="presOf" srcId="{44CD945C-CE73-4D27-8CA6-89F245FE0263}" destId="{F5A5321E-916E-4428-9B99-F2F2BDCCCE54}" srcOrd="1" destOrd="0" presId="urn:microsoft.com/office/officeart/2005/8/layout/list1"/>
    <dgm:cxn modelId="{3DC6BAD8-A2EC-47B8-AD60-B2AEE478FC32}" srcId="{44CD945C-CE73-4D27-8CA6-89F245FE0263}" destId="{79FFFFE6-1F87-4FA5-AFF7-C118A9497265}" srcOrd="6" destOrd="0" parTransId="{0B93FE95-63B8-4F3B-AFF3-831ADA2C71CA}" sibTransId="{71063824-7D9C-450F-A440-27AEB8D6D6A1}"/>
    <dgm:cxn modelId="{5D8F2E44-EC8F-4287-9227-BB7FD1B20757}" srcId="{417E29E9-306A-4465-942D-1977BD035FD2}" destId="{3D2E2B65-1E0D-4A6C-8DAB-F69DA4D572D5}" srcOrd="1" destOrd="0" parTransId="{6560C438-0F6A-4B7E-9273-55A2157D70B5}" sibTransId="{B03330E7-3C0B-4D54-A104-522CA8BE71B1}"/>
    <dgm:cxn modelId="{C7763AE0-9EF9-4B30-B932-EDD248FF2817}" type="presOf" srcId="{417E29E9-306A-4465-942D-1977BD035FD2}" destId="{4B8B7E79-C96D-4174-BF98-BE3B8D108DB1}" srcOrd="0" destOrd="0" presId="urn:microsoft.com/office/officeart/2005/8/layout/list1"/>
    <dgm:cxn modelId="{A6D455F0-A039-44B0-8869-3EBBD7D284ED}" type="presOf" srcId="{DF1C651E-0A10-4DEB-9345-1B33A627AEDA}" destId="{E75A780C-DC59-4271-BE4D-263EECB13458}" srcOrd="0" destOrd="5" presId="urn:microsoft.com/office/officeart/2005/8/layout/list1"/>
    <dgm:cxn modelId="{7B7C04AE-81E1-45B4-AFFE-1938383F0D96}" type="presOf" srcId="{44CD945C-CE73-4D27-8CA6-89F245FE0263}" destId="{79A6D33D-F062-4027-85D7-DDF113F82186}" srcOrd="0" destOrd="0" presId="urn:microsoft.com/office/officeart/2005/8/layout/list1"/>
    <dgm:cxn modelId="{C256A25E-D506-4086-B680-BAB572479E5B}" srcId="{44CD945C-CE73-4D27-8CA6-89F245FE0263}" destId="{DF1C651E-0A10-4DEB-9345-1B33A627AEDA}" srcOrd="5" destOrd="0" parTransId="{8C88CF8E-F24F-41AA-9205-88074B260120}" sibTransId="{120899B1-7131-4394-BD11-8AE7DA79E80A}"/>
    <dgm:cxn modelId="{B72DBB87-D91F-4E08-A1F4-7398CC571CD1}" type="presOf" srcId="{3D2E2B65-1E0D-4A6C-8DAB-F69DA4D572D5}" destId="{8D7A7F7E-153F-4615-A1FA-731F2517F09A}" srcOrd="1" destOrd="0" presId="urn:microsoft.com/office/officeart/2005/8/layout/list1"/>
    <dgm:cxn modelId="{BD984CDE-E224-43A1-9497-D5AB3F964982}" type="presOf" srcId="{D35C72E4-B47C-4D40-B60A-54A9C87CCC08}" destId="{B705C875-F8CB-4DE2-80D4-05C78A407BB0}" srcOrd="0" destOrd="1" presId="urn:microsoft.com/office/officeart/2005/8/layout/list1"/>
    <dgm:cxn modelId="{83F90706-E62F-4428-A8FA-1A112C2E9534}" type="presOf" srcId="{EA85D21E-F746-4DF9-8467-1883B4141311}" destId="{B705C875-F8CB-4DE2-80D4-05C78A407BB0}" srcOrd="0" destOrd="2" presId="urn:microsoft.com/office/officeart/2005/8/layout/list1"/>
    <dgm:cxn modelId="{F1078C10-9252-483A-A99B-EC6A13F1DB9D}" srcId="{417E29E9-306A-4465-942D-1977BD035FD2}" destId="{44CD945C-CE73-4D27-8CA6-89F245FE0263}" srcOrd="0" destOrd="0" parTransId="{123120EF-312E-42CC-BF96-CE82CF6283DB}" sibTransId="{3E751A76-B67E-42AC-8556-09CA120A7DB0}"/>
    <dgm:cxn modelId="{76249A19-F7C8-4B9E-8FCD-846F0D7A9B26}" type="presOf" srcId="{51488E87-865E-431C-A9C5-19C209D96FCA}" destId="{E75A780C-DC59-4271-BE4D-263EECB13458}" srcOrd="0" destOrd="1" presId="urn:microsoft.com/office/officeart/2005/8/layout/list1"/>
    <dgm:cxn modelId="{110486A5-C52E-4F33-A3CB-1BF3FF60D509}" type="presOf" srcId="{C7CBF574-7846-4A5F-B1A1-0AC18CAA868C}" destId="{E75A780C-DC59-4271-BE4D-263EECB13458}" srcOrd="0" destOrd="4" presId="urn:microsoft.com/office/officeart/2005/8/layout/list1"/>
    <dgm:cxn modelId="{F7A9B412-98EC-4597-973C-D8E5C56CDE60}" type="presOf" srcId="{79FFFFE6-1F87-4FA5-AFF7-C118A9497265}" destId="{E75A780C-DC59-4271-BE4D-263EECB13458}" srcOrd="0" destOrd="6" presId="urn:microsoft.com/office/officeart/2005/8/layout/list1"/>
    <dgm:cxn modelId="{B553121D-3776-4915-A094-77E48F16E9EF}" type="presOf" srcId="{3D2E2B65-1E0D-4A6C-8DAB-F69DA4D572D5}" destId="{8A7CE04C-1165-40EE-A5E4-F42739D73562}" srcOrd="0" destOrd="0" presId="urn:microsoft.com/office/officeart/2005/8/layout/list1"/>
    <dgm:cxn modelId="{9E808977-3198-4161-A1FF-218EB0A34420}" srcId="{3D2E2B65-1E0D-4A6C-8DAB-F69DA4D572D5}" destId="{D35C72E4-B47C-4D40-B60A-54A9C87CCC08}" srcOrd="1" destOrd="0" parTransId="{17187FA5-7160-4DD2-9939-6EEF3E867BEA}" sibTransId="{44C97B51-2C0C-4513-9806-5BB87DB564D3}"/>
    <dgm:cxn modelId="{F755E4C5-3FE8-4C79-A626-4546C93833AE}" type="presOf" srcId="{61DCB477-C467-439E-A677-78B786E2292D}" destId="{B705C875-F8CB-4DE2-80D4-05C78A407BB0}" srcOrd="0" destOrd="0" presId="urn:microsoft.com/office/officeart/2005/8/layout/list1"/>
    <dgm:cxn modelId="{5EB50075-CD5B-4E39-A0D5-7025A458372E}" type="presParOf" srcId="{4B8B7E79-C96D-4174-BF98-BE3B8D108DB1}" destId="{CBE6113B-15C5-40D0-B865-DE66D08A601B}" srcOrd="0" destOrd="0" presId="urn:microsoft.com/office/officeart/2005/8/layout/list1"/>
    <dgm:cxn modelId="{3C4F4ED0-4413-499C-88E3-9E79FD2060F6}" type="presParOf" srcId="{CBE6113B-15C5-40D0-B865-DE66D08A601B}" destId="{79A6D33D-F062-4027-85D7-DDF113F82186}" srcOrd="0" destOrd="0" presId="urn:microsoft.com/office/officeart/2005/8/layout/list1"/>
    <dgm:cxn modelId="{5941E523-0865-4594-BBE9-ED09EBDB41F0}" type="presParOf" srcId="{CBE6113B-15C5-40D0-B865-DE66D08A601B}" destId="{F5A5321E-916E-4428-9B99-F2F2BDCCCE54}" srcOrd="1" destOrd="0" presId="urn:microsoft.com/office/officeart/2005/8/layout/list1"/>
    <dgm:cxn modelId="{4C6D2E12-EB2F-4A68-BAF3-FC9ADA1F0455}" type="presParOf" srcId="{4B8B7E79-C96D-4174-BF98-BE3B8D108DB1}" destId="{ACD2AA36-2902-4FA7-8254-0FD2C006892D}" srcOrd="1" destOrd="0" presId="urn:microsoft.com/office/officeart/2005/8/layout/list1"/>
    <dgm:cxn modelId="{AD6EFFE1-89C1-4C45-A822-357C3A8F8BA1}" type="presParOf" srcId="{4B8B7E79-C96D-4174-BF98-BE3B8D108DB1}" destId="{E75A780C-DC59-4271-BE4D-263EECB13458}" srcOrd="2" destOrd="0" presId="urn:microsoft.com/office/officeart/2005/8/layout/list1"/>
    <dgm:cxn modelId="{C34A4268-96AA-44D5-AD44-A29B487183B9}" type="presParOf" srcId="{4B8B7E79-C96D-4174-BF98-BE3B8D108DB1}" destId="{DEDFD406-5970-4522-95D5-B6B588030A53}" srcOrd="3" destOrd="0" presId="urn:microsoft.com/office/officeart/2005/8/layout/list1"/>
    <dgm:cxn modelId="{618354F8-6EFC-4911-89E1-D134DDC6869E}" type="presParOf" srcId="{4B8B7E79-C96D-4174-BF98-BE3B8D108DB1}" destId="{A34407F2-8828-40FC-B290-A5F37A97C6DD}" srcOrd="4" destOrd="0" presId="urn:microsoft.com/office/officeart/2005/8/layout/list1"/>
    <dgm:cxn modelId="{22F872E6-ACFA-4B61-A77C-E303841092F9}" type="presParOf" srcId="{A34407F2-8828-40FC-B290-A5F37A97C6DD}" destId="{8A7CE04C-1165-40EE-A5E4-F42739D73562}" srcOrd="0" destOrd="0" presId="urn:microsoft.com/office/officeart/2005/8/layout/list1"/>
    <dgm:cxn modelId="{1A7FC140-1E64-421B-9C96-79DAB8C5B997}" type="presParOf" srcId="{A34407F2-8828-40FC-B290-A5F37A97C6DD}" destId="{8D7A7F7E-153F-4615-A1FA-731F2517F09A}" srcOrd="1" destOrd="0" presId="urn:microsoft.com/office/officeart/2005/8/layout/list1"/>
    <dgm:cxn modelId="{2EA0ABBB-6D2C-4114-9BCD-069771FDFC5E}" type="presParOf" srcId="{4B8B7E79-C96D-4174-BF98-BE3B8D108DB1}" destId="{36D807CF-9FCC-426F-A091-5263765B4519}" srcOrd="5" destOrd="0" presId="urn:microsoft.com/office/officeart/2005/8/layout/list1"/>
    <dgm:cxn modelId="{28635051-DC1A-4DD8-A37F-30EE6439B1C3}" type="presParOf" srcId="{4B8B7E79-C96D-4174-BF98-BE3B8D108DB1}" destId="{B705C875-F8CB-4DE2-80D4-05C78A407BB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F11DB3-60D4-4548-A8EA-FE647E3ECD5B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C4689E0E-83B6-4353-A2CD-87FBDC8E0BDD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dirty="0" smtClean="0"/>
            <a:t>Intérpretes especializados en justicia y salud </a:t>
          </a:r>
          <a:endParaRPr lang="es-PE" dirty="0"/>
        </a:p>
      </dgm:t>
    </dgm:pt>
    <dgm:pt modelId="{7FE2393B-5A32-4CEC-8E08-3BAB632E5BEE}" type="parTrans" cxnId="{3442552E-55F3-461A-8521-01F227A991E4}">
      <dgm:prSet/>
      <dgm:spPr/>
      <dgm:t>
        <a:bodyPr/>
        <a:lstStyle/>
        <a:p>
          <a:endParaRPr lang="es-PE"/>
        </a:p>
      </dgm:t>
    </dgm:pt>
    <dgm:pt modelId="{99708920-6852-47F5-9C50-6980C2516BD7}" type="sibTrans" cxnId="{3442552E-55F3-461A-8521-01F227A991E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0C8C68C3-1752-4B29-9F67-F5CDD654D22D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dirty="0" smtClean="0"/>
            <a:t>Guía de Servicios Públicos con Pertinencia Cultural</a:t>
          </a:r>
          <a:endParaRPr lang="es-PE" dirty="0"/>
        </a:p>
      </dgm:t>
    </dgm:pt>
    <dgm:pt modelId="{39FD3BF4-1AC3-48E5-879F-19E3949CCB61}" type="parTrans" cxnId="{C5E39592-AC3D-40CA-A757-7D9952803814}">
      <dgm:prSet/>
      <dgm:spPr/>
      <dgm:t>
        <a:bodyPr/>
        <a:lstStyle/>
        <a:p>
          <a:endParaRPr lang="es-PE"/>
        </a:p>
      </dgm:t>
    </dgm:pt>
    <dgm:pt modelId="{67BD5B0A-A8BA-4B10-BB97-E27770B3CCFC}" type="sibTrans" cxnId="{C5E39592-AC3D-40CA-A757-7D995280381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66C25525-FA0B-4652-92BE-00B018A8E8C8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dirty="0" smtClean="0"/>
            <a:t>FONIE: Incorporación de distritos con comunidades nativas</a:t>
          </a:r>
          <a:endParaRPr lang="es-PE" dirty="0"/>
        </a:p>
      </dgm:t>
    </dgm:pt>
    <dgm:pt modelId="{806F8E0B-A05B-4E5E-AD39-E768816FA48F}" type="parTrans" cxnId="{43EBFE3C-9F78-4E27-8272-7FAE430EAE2F}">
      <dgm:prSet/>
      <dgm:spPr/>
      <dgm:t>
        <a:bodyPr/>
        <a:lstStyle/>
        <a:p>
          <a:endParaRPr lang="es-PE"/>
        </a:p>
      </dgm:t>
    </dgm:pt>
    <dgm:pt modelId="{F2D14F77-6230-40D7-8690-E1DBA0460B47}" type="sibTrans" cxnId="{43EBFE3C-9F78-4E27-8272-7FAE430EAE2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10168133-3349-47E9-AE80-F4D9DB2B99B5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altLang="es-PE" b="1" dirty="0" smtClean="0"/>
            <a:t>Manuales bilingües para la </a:t>
          </a:r>
          <a:r>
            <a:rPr lang="es-PE" altLang="es-PE" b="0" dirty="0" smtClean="0"/>
            <a:t>implementación</a:t>
          </a:r>
          <a:r>
            <a:rPr lang="es-PE" altLang="es-PE" b="1" dirty="0" smtClean="0"/>
            <a:t> de justicia </a:t>
          </a:r>
          <a:endParaRPr lang="es-PE" dirty="0"/>
        </a:p>
      </dgm:t>
    </dgm:pt>
    <dgm:pt modelId="{9AA41B57-B567-49F6-BBC4-EBA960C76050}" type="parTrans" cxnId="{50591C31-C42E-4663-8AC9-93ED989E613E}">
      <dgm:prSet/>
      <dgm:spPr/>
      <dgm:t>
        <a:bodyPr/>
        <a:lstStyle/>
        <a:p>
          <a:endParaRPr lang="es-PE"/>
        </a:p>
      </dgm:t>
    </dgm:pt>
    <dgm:pt modelId="{EF19A2B4-1D7D-4CDF-B1C0-FD8643215376}" type="sibTrans" cxnId="{50591C31-C42E-4663-8AC9-93ED989E613E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C11E3F2F-62A8-4173-BC7A-27EF70C2B95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altLang="es-PE" b="1" dirty="0" smtClean="0"/>
            <a:t>RENIEC: </a:t>
          </a:r>
          <a:r>
            <a:rPr lang="es-PE" altLang="es-PE" b="0" dirty="0" smtClean="0"/>
            <a:t>Protocolo y Campañas de Registro</a:t>
          </a:r>
          <a:endParaRPr lang="es-PE" b="0" dirty="0"/>
        </a:p>
      </dgm:t>
    </dgm:pt>
    <dgm:pt modelId="{38BEC79B-77C8-4B75-8F22-EA579A62ED2C}" type="parTrans" cxnId="{C57D442A-CB10-424A-A6E7-0C50593600F1}">
      <dgm:prSet/>
      <dgm:spPr/>
      <dgm:t>
        <a:bodyPr/>
        <a:lstStyle/>
        <a:p>
          <a:endParaRPr lang="es-PE"/>
        </a:p>
      </dgm:t>
    </dgm:pt>
    <dgm:pt modelId="{468C3F7D-2539-42F8-A46B-8048153726A1}" type="sibTrans" cxnId="{C57D442A-CB10-424A-A6E7-0C50593600F1}">
      <dgm:prSet/>
      <dgm:spPr>
        <a:noFill/>
        <a:ln>
          <a:noFill/>
        </a:ln>
      </dgm:spPr>
      <dgm:t>
        <a:bodyPr/>
        <a:lstStyle/>
        <a:p>
          <a:endParaRPr lang="es-PE"/>
        </a:p>
      </dgm:t>
    </dgm:pt>
    <dgm:pt modelId="{5F3C1C4F-AEF7-495A-AB40-46A99D6C259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altLang="es-PE" b="1" dirty="0" smtClean="0"/>
            <a:t>MIDIS: Programas </a:t>
          </a:r>
          <a:r>
            <a:rPr lang="es-PE" altLang="es-PE" b="0" dirty="0" smtClean="0"/>
            <a:t>sociales</a:t>
          </a:r>
          <a:r>
            <a:rPr lang="es-PE" altLang="es-PE" b="1" dirty="0" smtClean="0"/>
            <a:t> de acceso directo</a:t>
          </a:r>
        </a:p>
      </dgm:t>
    </dgm:pt>
    <dgm:pt modelId="{3D22E474-005C-40F5-B662-0DB6D143BD51}" type="parTrans" cxnId="{C15ACE8E-CA64-4715-BD8D-EB0C11C7E911}">
      <dgm:prSet/>
      <dgm:spPr/>
      <dgm:t>
        <a:bodyPr/>
        <a:lstStyle/>
        <a:p>
          <a:endParaRPr lang="es-PE"/>
        </a:p>
      </dgm:t>
    </dgm:pt>
    <dgm:pt modelId="{45CA993F-2B98-481D-BB9E-C2573970C61B}" type="sibTrans" cxnId="{C15ACE8E-CA64-4715-BD8D-EB0C11C7E911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F2C2F5D8-647E-4FEA-873F-5820160ECBBF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altLang="es-PE" dirty="0" smtClean="0"/>
            <a:t>MINSA: Estrategia Sanitaria de Pueblos Indígenas</a:t>
          </a:r>
          <a:endParaRPr lang="es-PE" dirty="0"/>
        </a:p>
      </dgm:t>
    </dgm:pt>
    <dgm:pt modelId="{4709FCB4-60D9-4282-86F7-804FCA1CEF44}" type="parTrans" cxnId="{9D6733F1-F943-4F16-BC69-511219D62764}">
      <dgm:prSet/>
      <dgm:spPr/>
      <dgm:t>
        <a:bodyPr/>
        <a:lstStyle/>
        <a:p>
          <a:endParaRPr lang="es-PE"/>
        </a:p>
      </dgm:t>
    </dgm:pt>
    <dgm:pt modelId="{43E2F186-A809-4F77-9005-4E709090B7FC}" type="sibTrans" cxnId="{9D6733F1-F943-4F16-BC69-511219D62764}">
      <dgm:prSet/>
      <dgm:spPr>
        <a:noFill/>
        <a:ln>
          <a:noFill/>
        </a:ln>
      </dgm:spPr>
      <dgm:t>
        <a:bodyPr/>
        <a:lstStyle/>
        <a:p>
          <a:endParaRPr lang="es-PE"/>
        </a:p>
      </dgm:t>
    </dgm:pt>
    <dgm:pt modelId="{6C4A93D8-A0AB-4988-B796-F06B3AC37B4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altLang="es-PE" b="0" dirty="0" smtClean="0"/>
            <a:t>Asistencia Técnica  a </a:t>
          </a:r>
          <a:r>
            <a:rPr lang="es-PE" altLang="es-PE" b="0" dirty="0" err="1" smtClean="0"/>
            <a:t>GOREs</a:t>
          </a:r>
          <a:endParaRPr lang="es-PE" b="0" dirty="0"/>
        </a:p>
      </dgm:t>
    </dgm:pt>
    <dgm:pt modelId="{8E69C840-C0F8-490F-A175-E8BC7DF12AE3}" type="parTrans" cxnId="{155BE54E-DDFB-4D94-B342-4816D4E45983}">
      <dgm:prSet/>
      <dgm:spPr/>
      <dgm:t>
        <a:bodyPr/>
        <a:lstStyle/>
        <a:p>
          <a:endParaRPr lang="es-PE"/>
        </a:p>
      </dgm:t>
    </dgm:pt>
    <dgm:pt modelId="{7DD2899F-33A2-4B1F-87EC-95F7095DF1BF}" type="sibTrans" cxnId="{155BE54E-DDFB-4D94-B342-4816D4E45983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0C7D8539-529B-499E-8626-E1FF4CBCADA4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PE" b="0" dirty="0" smtClean="0"/>
            <a:t>JNE: Incremento de Cuota Indígena</a:t>
          </a:r>
          <a:endParaRPr lang="es-PE" b="0" dirty="0"/>
        </a:p>
      </dgm:t>
    </dgm:pt>
    <dgm:pt modelId="{EC5C1E06-8944-45D0-94B3-5D9D12764D03}" type="parTrans" cxnId="{0555146E-A26A-4C3D-AC3E-D8869881AD9C}">
      <dgm:prSet/>
      <dgm:spPr/>
      <dgm:t>
        <a:bodyPr/>
        <a:lstStyle/>
        <a:p>
          <a:endParaRPr lang="es-PE"/>
        </a:p>
      </dgm:t>
    </dgm:pt>
    <dgm:pt modelId="{7D34B5E7-AAF9-4437-9F23-75BDB2DAF353}" type="sibTrans" cxnId="{0555146E-A26A-4C3D-AC3E-D8869881AD9C}">
      <dgm:prSet/>
      <dgm:spPr>
        <a:noFill/>
        <a:ln>
          <a:noFill/>
        </a:ln>
      </dgm:spPr>
      <dgm:t>
        <a:bodyPr/>
        <a:lstStyle/>
        <a:p>
          <a:endParaRPr lang="es-PE"/>
        </a:p>
      </dgm:t>
    </dgm:pt>
    <dgm:pt modelId="{66C22695-1BF9-4541-9C9F-302ED8D7A783}" type="pres">
      <dgm:prSet presAssocID="{76F11DB3-60D4-4548-A8EA-FE647E3ECD5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PE"/>
        </a:p>
      </dgm:t>
    </dgm:pt>
    <dgm:pt modelId="{DF535A98-430E-472C-914E-893765BD1A5F}" type="pres">
      <dgm:prSet presAssocID="{C4689E0E-83B6-4353-A2CD-87FBDC8E0BDD}" presName="text1" presStyleCnt="0"/>
      <dgm:spPr/>
    </dgm:pt>
    <dgm:pt modelId="{02CC5F60-02FC-4F64-98FA-A78F98ED43B0}" type="pres">
      <dgm:prSet presAssocID="{C4689E0E-83B6-4353-A2CD-87FBDC8E0BDD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D4AE5DB-1C4C-478A-A353-800E0EB22B49}" type="pres">
      <dgm:prSet presAssocID="{C4689E0E-83B6-4353-A2CD-87FBDC8E0BDD}" presName="textaccent1" presStyleCnt="0"/>
      <dgm:spPr/>
    </dgm:pt>
    <dgm:pt modelId="{3E862900-5D60-4E98-B0C2-580825D67E5A}" type="pres">
      <dgm:prSet presAssocID="{C4689E0E-83B6-4353-A2CD-87FBDC8E0BDD}" presName="accentRepeatNode" presStyleLbl="solidAlignAcc1" presStyleIdx="0" presStyleCnt="18"/>
      <dgm:spPr>
        <a:noFill/>
        <a:ln>
          <a:noFill/>
        </a:ln>
      </dgm:spPr>
    </dgm:pt>
    <dgm:pt modelId="{D7A99A0F-15E5-4480-AB3D-1896F3356943}" type="pres">
      <dgm:prSet presAssocID="{99708920-6852-47F5-9C50-6980C2516BD7}" presName="image1" presStyleCnt="0"/>
      <dgm:spPr/>
    </dgm:pt>
    <dgm:pt modelId="{382F12D6-1F7C-4309-AFF9-FE9513AC9835}" type="pres">
      <dgm:prSet presAssocID="{99708920-6852-47F5-9C50-6980C2516BD7}" presName="imageRepeatNode" presStyleLbl="alignAcc1" presStyleIdx="0" presStyleCnt="9"/>
      <dgm:spPr/>
      <dgm:t>
        <a:bodyPr/>
        <a:lstStyle/>
        <a:p>
          <a:endParaRPr lang="es-PE"/>
        </a:p>
      </dgm:t>
    </dgm:pt>
    <dgm:pt modelId="{9D497B16-BFFE-4B18-9E40-A52A50D91B5E}" type="pres">
      <dgm:prSet presAssocID="{99708920-6852-47F5-9C50-6980C2516BD7}" presName="imageaccent1" presStyleCnt="0"/>
      <dgm:spPr/>
    </dgm:pt>
    <dgm:pt modelId="{EE3E38CE-D25F-4B52-9C94-22162ECF1098}" type="pres">
      <dgm:prSet presAssocID="{99708920-6852-47F5-9C50-6980C2516BD7}" presName="accentRepeatNode" presStyleLbl="solidAlignAcc1" presStyleIdx="1" presStyleCnt="18"/>
      <dgm:spPr>
        <a:noFill/>
        <a:ln>
          <a:noFill/>
        </a:ln>
      </dgm:spPr>
    </dgm:pt>
    <dgm:pt modelId="{9B5D3D11-834A-4506-B044-557139AEA994}" type="pres">
      <dgm:prSet presAssocID="{6C4A93D8-A0AB-4988-B796-F06B3AC37B4A}" presName="text2" presStyleCnt="0"/>
      <dgm:spPr/>
    </dgm:pt>
    <dgm:pt modelId="{EB1B6DF8-629F-4DDE-9029-DBC35D8171FB}" type="pres">
      <dgm:prSet presAssocID="{6C4A93D8-A0AB-4988-B796-F06B3AC37B4A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328F79A-DE53-4AF8-970C-675A794409BE}" type="pres">
      <dgm:prSet presAssocID="{6C4A93D8-A0AB-4988-B796-F06B3AC37B4A}" presName="textaccent2" presStyleCnt="0"/>
      <dgm:spPr/>
    </dgm:pt>
    <dgm:pt modelId="{52C9773B-D1BF-45AD-A780-09B6B975E835}" type="pres">
      <dgm:prSet presAssocID="{6C4A93D8-A0AB-4988-B796-F06B3AC37B4A}" presName="accentRepeatNode" presStyleLbl="solidAlignAcc1" presStyleIdx="2" presStyleCnt="18"/>
      <dgm:spPr>
        <a:noFill/>
        <a:ln>
          <a:noFill/>
        </a:ln>
      </dgm:spPr>
    </dgm:pt>
    <dgm:pt modelId="{3BBA5A5A-237D-4489-9E05-AC52E67D1C43}" type="pres">
      <dgm:prSet presAssocID="{7DD2899F-33A2-4B1F-87EC-95F7095DF1BF}" presName="image2" presStyleCnt="0"/>
      <dgm:spPr/>
    </dgm:pt>
    <dgm:pt modelId="{E0B9F3D6-87DA-4D89-8E68-098CE9BF064C}" type="pres">
      <dgm:prSet presAssocID="{7DD2899F-33A2-4B1F-87EC-95F7095DF1BF}" presName="imageRepeatNode" presStyleLbl="alignAcc1" presStyleIdx="1" presStyleCnt="9"/>
      <dgm:spPr/>
      <dgm:t>
        <a:bodyPr/>
        <a:lstStyle/>
        <a:p>
          <a:endParaRPr lang="es-PE"/>
        </a:p>
      </dgm:t>
    </dgm:pt>
    <dgm:pt modelId="{AFA5601E-8D30-4EBA-BFE3-0347A031954A}" type="pres">
      <dgm:prSet presAssocID="{7DD2899F-33A2-4B1F-87EC-95F7095DF1BF}" presName="imageaccent2" presStyleCnt="0"/>
      <dgm:spPr/>
    </dgm:pt>
    <dgm:pt modelId="{8283E966-B148-4BF6-B636-FE8F70222C4B}" type="pres">
      <dgm:prSet presAssocID="{7DD2899F-33A2-4B1F-87EC-95F7095DF1BF}" presName="accentRepeatNode" presStyleLbl="solidAlignAcc1" presStyleIdx="3" presStyleCnt="18"/>
      <dgm:spPr>
        <a:noFill/>
        <a:ln>
          <a:noFill/>
        </a:ln>
      </dgm:spPr>
    </dgm:pt>
    <dgm:pt modelId="{B61CA3E9-1816-434C-A14D-D6A6992F3040}" type="pres">
      <dgm:prSet presAssocID="{0C8C68C3-1752-4B29-9F67-F5CDD654D22D}" presName="text3" presStyleCnt="0"/>
      <dgm:spPr/>
    </dgm:pt>
    <dgm:pt modelId="{1E3EAFE2-83A8-4047-A024-7043262A4DF6}" type="pres">
      <dgm:prSet presAssocID="{0C8C68C3-1752-4B29-9F67-F5CDD654D22D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DFC6209-4D01-4787-8FB8-FB2FA34FCD9D}" type="pres">
      <dgm:prSet presAssocID="{0C8C68C3-1752-4B29-9F67-F5CDD654D22D}" presName="textaccent3" presStyleCnt="0"/>
      <dgm:spPr/>
    </dgm:pt>
    <dgm:pt modelId="{69B54967-9F01-4B7F-A040-08AA696DFC78}" type="pres">
      <dgm:prSet presAssocID="{0C8C68C3-1752-4B29-9F67-F5CDD654D22D}" presName="accentRepeatNode" presStyleLbl="solidAlignAcc1" presStyleIdx="4" presStyleCnt="18"/>
      <dgm:spPr>
        <a:noFill/>
        <a:ln>
          <a:noFill/>
        </a:ln>
      </dgm:spPr>
    </dgm:pt>
    <dgm:pt modelId="{4E2CC856-FA5A-4AF8-9E18-F90C6FA42886}" type="pres">
      <dgm:prSet presAssocID="{67BD5B0A-A8BA-4B10-BB97-E27770B3CCFC}" presName="image3" presStyleCnt="0"/>
      <dgm:spPr/>
    </dgm:pt>
    <dgm:pt modelId="{A2BD5FD3-5318-4931-8DF6-87BD68210A26}" type="pres">
      <dgm:prSet presAssocID="{67BD5B0A-A8BA-4B10-BB97-E27770B3CCFC}" presName="imageRepeatNode" presStyleLbl="alignAcc1" presStyleIdx="2" presStyleCnt="9"/>
      <dgm:spPr/>
      <dgm:t>
        <a:bodyPr/>
        <a:lstStyle/>
        <a:p>
          <a:endParaRPr lang="es-PE"/>
        </a:p>
      </dgm:t>
    </dgm:pt>
    <dgm:pt modelId="{6A3F5EBB-11E3-40AE-92A6-40B80975CB76}" type="pres">
      <dgm:prSet presAssocID="{67BD5B0A-A8BA-4B10-BB97-E27770B3CCFC}" presName="imageaccent3" presStyleCnt="0"/>
      <dgm:spPr/>
    </dgm:pt>
    <dgm:pt modelId="{D97620EF-D7AB-4F06-B0F3-21F8BC860D44}" type="pres">
      <dgm:prSet presAssocID="{67BD5B0A-A8BA-4B10-BB97-E27770B3CCFC}" presName="accentRepeatNode" presStyleLbl="solidAlignAcc1" presStyleIdx="5" presStyleCnt="18"/>
      <dgm:spPr>
        <a:noFill/>
        <a:ln>
          <a:noFill/>
        </a:ln>
      </dgm:spPr>
    </dgm:pt>
    <dgm:pt modelId="{FB5ED8E0-1F5F-4707-804E-2EBBD5B94720}" type="pres">
      <dgm:prSet presAssocID="{0C7D8539-529B-499E-8626-E1FF4CBCADA4}" presName="text4" presStyleCnt="0"/>
      <dgm:spPr/>
    </dgm:pt>
    <dgm:pt modelId="{5C44B2EB-56EF-4434-9808-BF5AB70B6071}" type="pres">
      <dgm:prSet presAssocID="{0C7D8539-529B-499E-8626-E1FF4CBCADA4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D474914-AC23-496D-A8A2-F4BA37BE9354}" type="pres">
      <dgm:prSet presAssocID="{0C7D8539-529B-499E-8626-E1FF4CBCADA4}" presName="textaccent4" presStyleCnt="0"/>
      <dgm:spPr/>
    </dgm:pt>
    <dgm:pt modelId="{D4B43BC9-E7E9-417C-9768-8344AC188854}" type="pres">
      <dgm:prSet presAssocID="{0C7D8539-529B-499E-8626-E1FF4CBCADA4}" presName="accentRepeatNode" presStyleLbl="solidAlignAcc1" presStyleIdx="6" presStyleCnt="18"/>
      <dgm:spPr>
        <a:noFill/>
        <a:ln>
          <a:noFill/>
        </a:ln>
      </dgm:spPr>
    </dgm:pt>
    <dgm:pt modelId="{344EF110-045E-4C7A-AB30-3DEA2C214559}" type="pres">
      <dgm:prSet presAssocID="{7D34B5E7-AAF9-4437-9F23-75BDB2DAF353}" presName="image4" presStyleCnt="0"/>
      <dgm:spPr/>
    </dgm:pt>
    <dgm:pt modelId="{F6BE6412-FE39-41D5-BB8B-64FCD89AD2FF}" type="pres">
      <dgm:prSet presAssocID="{7D34B5E7-AAF9-4437-9F23-75BDB2DAF353}" presName="imageRepeatNode" presStyleLbl="alignAcc1" presStyleIdx="3" presStyleCnt="9"/>
      <dgm:spPr/>
      <dgm:t>
        <a:bodyPr/>
        <a:lstStyle/>
        <a:p>
          <a:endParaRPr lang="es-PE"/>
        </a:p>
      </dgm:t>
    </dgm:pt>
    <dgm:pt modelId="{9E3C6BBC-3FE7-43F9-93D5-93E69C646E76}" type="pres">
      <dgm:prSet presAssocID="{7D34B5E7-AAF9-4437-9F23-75BDB2DAF353}" presName="imageaccent4" presStyleCnt="0"/>
      <dgm:spPr/>
    </dgm:pt>
    <dgm:pt modelId="{29072B75-6F89-48FD-A1A4-A0CA747E2679}" type="pres">
      <dgm:prSet presAssocID="{7D34B5E7-AAF9-4437-9F23-75BDB2DAF353}" presName="accentRepeatNode" presStyleLbl="solidAlignAcc1" presStyleIdx="7" presStyleCnt="18"/>
      <dgm:spPr>
        <a:ln>
          <a:noFill/>
        </a:ln>
      </dgm:spPr>
    </dgm:pt>
    <dgm:pt modelId="{9ED1CB78-144B-409B-8114-45B474425F5E}" type="pres">
      <dgm:prSet presAssocID="{5F3C1C4F-AEF7-495A-AB40-46A99D6C2592}" presName="text5" presStyleCnt="0"/>
      <dgm:spPr/>
    </dgm:pt>
    <dgm:pt modelId="{0815695D-0E1F-4AAC-8136-084487756495}" type="pres">
      <dgm:prSet presAssocID="{5F3C1C4F-AEF7-495A-AB40-46A99D6C2592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17FBA00-936B-4A9C-A7E9-580D29461636}" type="pres">
      <dgm:prSet presAssocID="{5F3C1C4F-AEF7-495A-AB40-46A99D6C2592}" presName="textaccent5" presStyleCnt="0"/>
      <dgm:spPr/>
    </dgm:pt>
    <dgm:pt modelId="{196D24EA-DE95-4954-B887-A9A7C935822D}" type="pres">
      <dgm:prSet presAssocID="{5F3C1C4F-AEF7-495A-AB40-46A99D6C2592}" presName="accentRepeatNode" presStyleLbl="solidAlignAcc1" presStyleIdx="8" presStyleCnt="18"/>
      <dgm:spPr>
        <a:noFill/>
        <a:ln>
          <a:noFill/>
        </a:ln>
      </dgm:spPr>
    </dgm:pt>
    <dgm:pt modelId="{FDBD8D37-68DC-4908-B2AC-BA440AB635F3}" type="pres">
      <dgm:prSet presAssocID="{45CA993F-2B98-481D-BB9E-C2573970C61B}" presName="image5" presStyleCnt="0"/>
      <dgm:spPr/>
    </dgm:pt>
    <dgm:pt modelId="{805BD881-0A44-471F-8CEF-59703B4178E8}" type="pres">
      <dgm:prSet presAssocID="{45CA993F-2B98-481D-BB9E-C2573970C61B}" presName="imageRepeatNode" presStyleLbl="alignAcc1" presStyleIdx="4" presStyleCnt="9"/>
      <dgm:spPr/>
      <dgm:t>
        <a:bodyPr/>
        <a:lstStyle/>
        <a:p>
          <a:endParaRPr lang="es-PE"/>
        </a:p>
      </dgm:t>
    </dgm:pt>
    <dgm:pt modelId="{2D7911AE-C516-47E4-9C4A-18D2DCC1D5A0}" type="pres">
      <dgm:prSet presAssocID="{45CA993F-2B98-481D-BB9E-C2573970C61B}" presName="imageaccent5" presStyleCnt="0"/>
      <dgm:spPr/>
    </dgm:pt>
    <dgm:pt modelId="{26C07FEF-A34D-49AD-9459-BB3B5D5EAC85}" type="pres">
      <dgm:prSet presAssocID="{45CA993F-2B98-481D-BB9E-C2573970C61B}" presName="accentRepeatNode" presStyleLbl="solidAlignAcc1" presStyleIdx="9" presStyleCnt="18"/>
      <dgm:spPr>
        <a:noFill/>
        <a:ln>
          <a:noFill/>
        </a:ln>
      </dgm:spPr>
    </dgm:pt>
    <dgm:pt modelId="{FB58F869-F752-4E04-A1AA-039B23B84048}" type="pres">
      <dgm:prSet presAssocID="{F2C2F5D8-647E-4FEA-873F-5820160ECBBF}" presName="text6" presStyleCnt="0"/>
      <dgm:spPr/>
    </dgm:pt>
    <dgm:pt modelId="{B5337404-53E6-42A7-B4B3-C98EDCD70BFE}" type="pres">
      <dgm:prSet presAssocID="{F2C2F5D8-647E-4FEA-873F-5820160ECBBF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8631F4C-1908-436A-8F59-29208BA77298}" type="pres">
      <dgm:prSet presAssocID="{F2C2F5D8-647E-4FEA-873F-5820160ECBBF}" presName="textaccent6" presStyleCnt="0"/>
      <dgm:spPr/>
    </dgm:pt>
    <dgm:pt modelId="{BBBA5B50-4D71-4B6B-86BC-A5BB8421DA0C}" type="pres">
      <dgm:prSet presAssocID="{F2C2F5D8-647E-4FEA-873F-5820160ECBBF}" presName="accentRepeatNode" presStyleLbl="solidAlignAcc1" presStyleIdx="10" presStyleCnt="18"/>
      <dgm:spPr>
        <a:noFill/>
        <a:ln>
          <a:noFill/>
        </a:ln>
      </dgm:spPr>
    </dgm:pt>
    <dgm:pt modelId="{90FB9A7A-CA9D-4C7B-A75D-AA6916BF0BFC}" type="pres">
      <dgm:prSet presAssocID="{43E2F186-A809-4F77-9005-4E709090B7FC}" presName="image6" presStyleCnt="0"/>
      <dgm:spPr/>
    </dgm:pt>
    <dgm:pt modelId="{0744C76A-DD0F-4042-B551-E7ECCD7B2BC0}" type="pres">
      <dgm:prSet presAssocID="{43E2F186-A809-4F77-9005-4E709090B7FC}" presName="imageRepeatNode" presStyleLbl="alignAcc1" presStyleIdx="5" presStyleCnt="9"/>
      <dgm:spPr/>
      <dgm:t>
        <a:bodyPr/>
        <a:lstStyle/>
        <a:p>
          <a:endParaRPr lang="es-PE"/>
        </a:p>
      </dgm:t>
    </dgm:pt>
    <dgm:pt modelId="{E7C47585-689F-4891-8A8C-C2BEA55F2C78}" type="pres">
      <dgm:prSet presAssocID="{43E2F186-A809-4F77-9005-4E709090B7FC}" presName="imageaccent6" presStyleCnt="0"/>
      <dgm:spPr/>
    </dgm:pt>
    <dgm:pt modelId="{3FBCAAD3-63F1-4521-8D91-7CA427DAB9C4}" type="pres">
      <dgm:prSet presAssocID="{43E2F186-A809-4F77-9005-4E709090B7FC}" presName="accentRepeatNode" presStyleLbl="solidAlignAcc1" presStyleIdx="11" presStyleCnt="18"/>
      <dgm:spPr>
        <a:ln>
          <a:noFill/>
        </a:ln>
      </dgm:spPr>
    </dgm:pt>
    <dgm:pt modelId="{7DDB1B2D-3D94-48DD-8AC7-2653E14DB1ED}" type="pres">
      <dgm:prSet presAssocID="{66C25525-FA0B-4652-92BE-00B018A8E8C8}" presName="text7" presStyleCnt="0"/>
      <dgm:spPr/>
    </dgm:pt>
    <dgm:pt modelId="{D0EE0FA7-34C7-4908-B514-F0D80BBFB984}" type="pres">
      <dgm:prSet presAssocID="{66C25525-FA0B-4652-92BE-00B018A8E8C8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85285C1-C715-4A3C-BFAA-DE172C7F4874}" type="pres">
      <dgm:prSet presAssocID="{66C25525-FA0B-4652-92BE-00B018A8E8C8}" presName="textaccent7" presStyleCnt="0"/>
      <dgm:spPr/>
    </dgm:pt>
    <dgm:pt modelId="{1C7E347B-B83D-4B82-9996-1923DB971C20}" type="pres">
      <dgm:prSet presAssocID="{66C25525-FA0B-4652-92BE-00B018A8E8C8}" presName="accentRepeatNode" presStyleLbl="solidAlignAcc1" presStyleIdx="12" presStyleCnt="18"/>
      <dgm:spPr>
        <a:noFill/>
        <a:ln>
          <a:noFill/>
        </a:ln>
      </dgm:spPr>
    </dgm:pt>
    <dgm:pt modelId="{F764DA8F-F76B-409F-8974-F775695C5ACE}" type="pres">
      <dgm:prSet presAssocID="{F2D14F77-6230-40D7-8690-E1DBA0460B47}" presName="image7" presStyleCnt="0"/>
      <dgm:spPr/>
    </dgm:pt>
    <dgm:pt modelId="{07D6F1B3-1E22-4222-8D9D-11A336FC981F}" type="pres">
      <dgm:prSet presAssocID="{F2D14F77-6230-40D7-8690-E1DBA0460B47}" presName="imageRepeatNode" presStyleLbl="alignAcc1" presStyleIdx="6" presStyleCnt="9"/>
      <dgm:spPr/>
      <dgm:t>
        <a:bodyPr/>
        <a:lstStyle/>
        <a:p>
          <a:endParaRPr lang="es-PE"/>
        </a:p>
      </dgm:t>
    </dgm:pt>
    <dgm:pt modelId="{EA7A31F9-C511-4C80-A0B7-04EE634CFDC1}" type="pres">
      <dgm:prSet presAssocID="{F2D14F77-6230-40D7-8690-E1DBA0460B47}" presName="imageaccent7" presStyleCnt="0"/>
      <dgm:spPr/>
    </dgm:pt>
    <dgm:pt modelId="{011B088B-E618-410B-8355-D57BC5DC25A9}" type="pres">
      <dgm:prSet presAssocID="{F2D14F77-6230-40D7-8690-E1DBA0460B47}" presName="accentRepeatNode" presStyleLbl="solidAlignAcc1" presStyleIdx="13" presStyleCnt="18"/>
      <dgm:spPr/>
    </dgm:pt>
    <dgm:pt modelId="{52B8CDC1-A1C2-4FE2-A9EA-CE7B3A3C9CE7}" type="pres">
      <dgm:prSet presAssocID="{C11E3F2F-62A8-4173-BC7A-27EF70C2B95A}" presName="text8" presStyleCnt="0"/>
      <dgm:spPr/>
    </dgm:pt>
    <dgm:pt modelId="{E8C3A6BA-463C-44AF-810D-194D0A87050E}" type="pres">
      <dgm:prSet presAssocID="{C11E3F2F-62A8-4173-BC7A-27EF70C2B95A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FB8E73D-A7F8-47BF-9BC4-E06194D71116}" type="pres">
      <dgm:prSet presAssocID="{C11E3F2F-62A8-4173-BC7A-27EF70C2B95A}" presName="textaccent8" presStyleCnt="0"/>
      <dgm:spPr/>
    </dgm:pt>
    <dgm:pt modelId="{1255E6C1-DFF8-41DF-936B-EA492F51EED7}" type="pres">
      <dgm:prSet presAssocID="{C11E3F2F-62A8-4173-BC7A-27EF70C2B95A}" presName="accentRepeatNode" presStyleLbl="solidAlignAcc1" presStyleIdx="14" presStyleCnt="18"/>
      <dgm:spPr>
        <a:noFill/>
        <a:ln>
          <a:noFill/>
        </a:ln>
      </dgm:spPr>
    </dgm:pt>
    <dgm:pt modelId="{999789A7-D197-4F74-8AAB-BF81B07F95B7}" type="pres">
      <dgm:prSet presAssocID="{468C3F7D-2539-42F8-A46B-8048153726A1}" presName="image8" presStyleCnt="0"/>
      <dgm:spPr/>
    </dgm:pt>
    <dgm:pt modelId="{9F10B043-CFE7-4BE7-9DA8-E7C23BDF6ACF}" type="pres">
      <dgm:prSet presAssocID="{468C3F7D-2539-42F8-A46B-8048153726A1}" presName="imageRepeatNode" presStyleLbl="alignAcc1" presStyleIdx="7" presStyleCnt="9"/>
      <dgm:spPr/>
      <dgm:t>
        <a:bodyPr/>
        <a:lstStyle/>
        <a:p>
          <a:endParaRPr lang="es-PE"/>
        </a:p>
      </dgm:t>
    </dgm:pt>
    <dgm:pt modelId="{53348D49-4BA3-41CF-9511-B5F8445C5649}" type="pres">
      <dgm:prSet presAssocID="{468C3F7D-2539-42F8-A46B-8048153726A1}" presName="imageaccent8" presStyleCnt="0"/>
      <dgm:spPr/>
    </dgm:pt>
    <dgm:pt modelId="{6B0A9105-9AB3-4AFC-8BE4-64B8E4B4EA01}" type="pres">
      <dgm:prSet presAssocID="{468C3F7D-2539-42F8-A46B-8048153726A1}" presName="accentRepeatNode" presStyleLbl="solidAlignAcc1" presStyleIdx="15" presStyleCnt="18"/>
      <dgm:spPr>
        <a:ln>
          <a:noFill/>
        </a:ln>
      </dgm:spPr>
    </dgm:pt>
    <dgm:pt modelId="{575D52B8-D54F-40B5-A03D-664E98C65818}" type="pres">
      <dgm:prSet presAssocID="{10168133-3349-47E9-AE80-F4D9DB2B99B5}" presName="text9" presStyleCnt="0"/>
      <dgm:spPr/>
    </dgm:pt>
    <dgm:pt modelId="{15470AAE-E12C-4536-89E7-B62F51DE93A1}" type="pres">
      <dgm:prSet presAssocID="{10168133-3349-47E9-AE80-F4D9DB2B99B5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76ABB08-9227-4A8B-8BD7-7B307B413150}" type="pres">
      <dgm:prSet presAssocID="{10168133-3349-47E9-AE80-F4D9DB2B99B5}" presName="textaccent9" presStyleCnt="0"/>
      <dgm:spPr/>
    </dgm:pt>
    <dgm:pt modelId="{FBFD192C-018E-4257-A8C3-9B8390D6E45F}" type="pres">
      <dgm:prSet presAssocID="{10168133-3349-47E9-AE80-F4D9DB2B99B5}" presName="accentRepeatNode" presStyleLbl="solidAlignAcc1" presStyleIdx="16" presStyleCnt="18"/>
      <dgm:spPr>
        <a:noFill/>
        <a:ln>
          <a:noFill/>
        </a:ln>
      </dgm:spPr>
    </dgm:pt>
    <dgm:pt modelId="{DF27C06D-2443-47A9-BFB8-FBEF88192784}" type="pres">
      <dgm:prSet presAssocID="{EF19A2B4-1D7D-4CDF-B1C0-FD8643215376}" presName="image9" presStyleCnt="0"/>
      <dgm:spPr/>
    </dgm:pt>
    <dgm:pt modelId="{060308BB-E46F-460B-AFF5-0F70C9D89731}" type="pres">
      <dgm:prSet presAssocID="{EF19A2B4-1D7D-4CDF-B1C0-FD8643215376}" presName="imageRepeatNode" presStyleLbl="alignAcc1" presStyleIdx="8" presStyleCnt="9"/>
      <dgm:spPr/>
      <dgm:t>
        <a:bodyPr/>
        <a:lstStyle/>
        <a:p>
          <a:endParaRPr lang="es-PE"/>
        </a:p>
      </dgm:t>
    </dgm:pt>
    <dgm:pt modelId="{C1C5B8A1-38F3-4E7E-8919-4CB7D68F6B5F}" type="pres">
      <dgm:prSet presAssocID="{EF19A2B4-1D7D-4CDF-B1C0-FD8643215376}" presName="imageaccent9" presStyleCnt="0"/>
      <dgm:spPr/>
    </dgm:pt>
    <dgm:pt modelId="{4BAE2F21-EBB7-46B4-9DB7-D692A9A34D63}" type="pres">
      <dgm:prSet presAssocID="{EF19A2B4-1D7D-4CDF-B1C0-FD8643215376}" presName="accentRepeatNode" presStyleLbl="solidAlignAcc1" presStyleIdx="17" presStyleCnt="18"/>
      <dgm:spPr>
        <a:noFill/>
        <a:ln>
          <a:noFill/>
        </a:ln>
      </dgm:spPr>
    </dgm:pt>
  </dgm:ptLst>
  <dgm:cxnLst>
    <dgm:cxn modelId="{3B76D493-88FF-4805-9E05-5846F92BC903}" type="presOf" srcId="{66C25525-FA0B-4652-92BE-00B018A8E8C8}" destId="{D0EE0FA7-34C7-4908-B514-F0D80BBFB984}" srcOrd="0" destOrd="0" presId="urn:microsoft.com/office/officeart/2008/layout/HexagonCluster"/>
    <dgm:cxn modelId="{D8470CCC-AD27-4FC1-A100-704442CCCD67}" type="presOf" srcId="{45CA993F-2B98-481D-BB9E-C2573970C61B}" destId="{805BD881-0A44-471F-8CEF-59703B4178E8}" srcOrd="0" destOrd="0" presId="urn:microsoft.com/office/officeart/2008/layout/HexagonCluster"/>
    <dgm:cxn modelId="{1384DD23-3E81-4F32-9FB2-DBBB35A22D27}" type="presOf" srcId="{10168133-3349-47E9-AE80-F4D9DB2B99B5}" destId="{15470AAE-E12C-4536-89E7-B62F51DE93A1}" srcOrd="0" destOrd="0" presId="urn:microsoft.com/office/officeart/2008/layout/HexagonCluster"/>
    <dgm:cxn modelId="{68D11CB9-4CBB-4BCD-A299-2162E3EE74B4}" type="presOf" srcId="{67BD5B0A-A8BA-4B10-BB97-E27770B3CCFC}" destId="{A2BD5FD3-5318-4931-8DF6-87BD68210A26}" srcOrd="0" destOrd="0" presId="urn:microsoft.com/office/officeart/2008/layout/HexagonCluster"/>
    <dgm:cxn modelId="{B4E87535-57F5-4F83-91A2-6DDD8CFEC525}" type="presOf" srcId="{5F3C1C4F-AEF7-495A-AB40-46A99D6C2592}" destId="{0815695D-0E1F-4AAC-8136-084487756495}" srcOrd="0" destOrd="0" presId="urn:microsoft.com/office/officeart/2008/layout/HexagonCluster"/>
    <dgm:cxn modelId="{C672FAD6-ED68-4C17-9349-65E1E186DF1E}" type="presOf" srcId="{0C7D8539-529B-499E-8626-E1FF4CBCADA4}" destId="{5C44B2EB-56EF-4434-9808-BF5AB70B6071}" srcOrd="0" destOrd="0" presId="urn:microsoft.com/office/officeart/2008/layout/HexagonCluster"/>
    <dgm:cxn modelId="{851E0D70-25A8-41E8-BA68-E68902DFA3DD}" type="presOf" srcId="{43E2F186-A809-4F77-9005-4E709090B7FC}" destId="{0744C76A-DD0F-4042-B551-E7ECCD7B2BC0}" srcOrd="0" destOrd="0" presId="urn:microsoft.com/office/officeart/2008/layout/HexagonCluster"/>
    <dgm:cxn modelId="{2A268F78-D9A8-48C4-B858-2A589ABD69B2}" type="presOf" srcId="{468C3F7D-2539-42F8-A46B-8048153726A1}" destId="{9F10B043-CFE7-4BE7-9DA8-E7C23BDF6ACF}" srcOrd="0" destOrd="0" presId="urn:microsoft.com/office/officeart/2008/layout/HexagonCluster"/>
    <dgm:cxn modelId="{155BE54E-DDFB-4D94-B342-4816D4E45983}" srcId="{76F11DB3-60D4-4548-A8EA-FE647E3ECD5B}" destId="{6C4A93D8-A0AB-4988-B796-F06B3AC37B4A}" srcOrd="1" destOrd="0" parTransId="{8E69C840-C0F8-490F-A175-E8BC7DF12AE3}" sibTransId="{7DD2899F-33A2-4B1F-87EC-95F7095DF1BF}"/>
    <dgm:cxn modelId="{549D8998-32CB-42A9-ADD8-E0827623D2E3}" type="presOf" srcId="{0C8C68C3-1752-4B29-9F67-F5CDD654D22D}" destId="{1E3EAFE2-83A8-4047-A024-7043262A4DF6}" srcOrd="0" destOrd="0" presId="urn:microsoft.com/office/officeart/2008/layout/HexagonCluster"/>
    <dgm:cxn modelId="{C57D442A-CB10-424A-A6E7-0C50593600F1}" srcId="{76F11DB3-60D4-4548-A8EA-FE647E3ECD5B}" destId="{C11E3F2F-62A8-4173-BC7A-27EF70C2B95A}" srcOrd="7" destOrd="0" parTransId="{38BEC79B-77C8-4B75-8F22-EA579A62ED2C}" sibTransId="{468C3F7D-2539-42F8-A46B-8048153726A1}"/>
    <dgm:cxn modelId="{4AFFC58D-509F-4EA7-B350-A644D1AD58FA}" type="presOf" srcId="{C11E3F2F-62A8-4173-BC7A-27EF70C2B95A}" destId="{E8C3A6BA-463C-44AF-810D-194D0A87050E}" srcOrd="0" destOrd="0" presId="urn:microsoft.com/office/officeart/2008/layout/HexagonCluster"/>
    <dgm:cxn modelId="{8F4E271D-0D87-4B94-8DA3-4FB56AA82A43}" type="presOf" srcId="{76F11DB3-60D4-4548-A8EA-FE647E3ECD5B}" destId="{66C22695-1BF9-4541-9C9F-302ED8D7A783}" srcOrd="0" destOrd="0" presId="urn:microsoft.com/office/officeart/2008/layout/HexagonCluster"/>
    <dgm:cxn modelId="{50591C31-C42E-4663-8AC9-93ED989E613E}" srcId="{76F11DB3-60D4-4548-A8EA-FE647E3ECD5B}" destId="{10168133-3349-47E9-AE80-F4D9DB2B99B5}" srcOrd="8" destOrd="0" parTransId="{9AA41B57-B567-49F6-BBC4-EBA960C76050}" sibTransId="{EF19A2B4-1D7D-4CDF-B1C0-FD8643215376}"/>
    <dgm:cxn modelId="{43EBFE3C-9F78-4E27-8272-7FAE430EAE2F}" srcId="{76F11DB3-60D4-4548-A8EA-FE647E3ECD5B}" destId="{66C25525-FA0B-4652-92BE-00B018A8E8C8}" srcOrd="6" destOrd="0" parTransId="{806F8E0B-A05B-4E5E-AD39-E768816FA48F}" sibTransId="{F2D14F77-6230-40D7-8690-E1DBA0460B47}"/>
    <dgm:cxn modelId="{41CEB8CC-1EA4-4AC6-9C98-8E9C6C9E01D1}" type="presOf" srcId="{EF19A2B4-1D7D-4CDF-B1C0-FD8643215376}" destId="{060308BB-E46F-460B-AFF5-0F70C9D89731}" srcOrd="0" destOrd="0" presId="urn:microsoft.com/office/officeart/2008/layout/HexagonCluster"/>
    <dgm:cxn modelId="{C5E39592-AC3D-40CA-A757-7D9952803814}" srcId="{76F11DB3-60D4-4548-A8EA-FE647E3ECD5B}" destId="{0C8C68C3-1752-4B29-9F67-F5CDD654D22D}" srcOrd="2" destOrd="0" parTransId="{39FD3BF4-1AC3-48E5-879F-19E3949CCB61}" sibTransId="{67BD5B0A-A8BA-4B10-BB97-E27770B3CCFC}"/>
    <dgm:cxn modelId="{3442552E-55F3-461A-8521-01F227A991E4}" srcId="{76F11DB3-60D4-4548-A8EA-FE647E3ECD5B}" destId="{C4689E0E-83B6-4353-A2CD-87FBDC8E0BDD}" srcOrd="0" destOrd="0" parTransId="{7FE2393B-5A32-4CEC-8E08-3BAB632E5BEE}" sibTransId="{99708920-6852-47F5-9C50-6980C2516BD7}"/>
    <dgm:cxn modelId="{AA5F05DC-CF87-4129-8152-F13F29FE57AC}" type="presOf" srcId="{99708920-6852-47F5-9C50-6980C2516BD7}" destId="{382F12D6-1F7C-4309-AFF9-FE9513AC9835}" srcOrd="0" destOrd="0" presId="urn:microsoft.com/office/officeart/2008/layout/HexagonCluster"/>
    <dgm:cxn modelId="{0555146E-A26A-4C3D-AC3E-D8869881AD9C}" srcId="{76F11DB3-60D4-4548-A8EA-FE647E3ECD5B}" destId="{0C7D8539-529B-499E-8626-E1FF4CBCADA4}" srcOrd="3" destOrd="0" parTransId="{EC5C1E06-8944-45D0-94B3-5D9D12764D03}" sibTransId="{7D34B5E7-AAF9-4437-9F23-75BDB2DAF353}"/>
    <dgm:cxn modelId="{03E3AD24-3EA0-4543-9B83-41397CBC3E83}" type="presOf" srcId="{F2C2F5D8-647E-4FEA-873F-5820160ECBBF}" destId="{B5337404-53E6-42A7-B4B3-C98EDCD70BFE}" srcOrd="0" destOrd="0" presId="urn:microsoft.com/office/officeart/2008/layout/HexagonCluster"/>
    <dgm:cxn modelId="{3D19A327-8424-4197-AA4B-B988311115DB}" type="presOf" srcId="{7D34B5E7-AAF9-4437-9F23-75BDB2DAF353}" destId="{F6BE6412-FE39-41D5-BB8B-64FCD89AD2FF}" srcOrd="0" destOrd="0" presId="urn:microsoft.com/office/officeart/2008/layout/HexagonCluster"/>
    <dgm:cxn modelId="{9D6733F1-F943-4F16-BC69-511219D62764}" srcId="{76F11DB3-60D4-4548-A8EA-FE647E3ECD5B}" destId="{F2C2F5D8-647E-4FEA-873F-5820160ECBBF}" srcOrd="5" destOrd="0" parTransId="{4709FCB4-60D9-4282-86F7-804FCA1CEF44}" sibTransId="{43E2F186-A809-4F77-9005-4E709090B7FC}"/>
    <dgm:cxn modelId="{C15ACE8E-CA64-4715-BD8D-EB0C11C7E911}" srcId="{76F11DB3-60D4-4548-A8EA-FE647E3ECD5B}" destId="{5F3C1C4F-AEF7-495A-AB40-46A99D6C2592}" srcOrd="4" destOrd="0" parTransId="{3D22E474-005C-40F5-B662-0DB6D143BD51}" sibTransId="{45CA993F-2B98-481D-BB9E-C2573970C61B}"/>
    <dgm:cxn modelId="{131722DD-5A1A-4BD8-A7FE-2DD5B26FF91C}" type="presOf" srcId="{6C4A93D8-A0AB-4988-B796-F06B3AC37B4A}" destId="{EB1B6DF8-629F-4DDE-9029-DBC35D8171FB}" srcOrd="0" destOrd="0" presId="urn:microsoft.com/office/officeart/2008/layout/HexagonCluster"/>
    <dgm:cxn modelId="{507E8F49-64D7-4636-BD1B-714EEE31AC8A}" type="presOf" srcId="{C4689E0E-83B6-4353-A2CD-87FBDC8E0BDD}" destId="{02CC5F60-02FC-4F64-98FA-A78F98ED43B0}" srcOrd="0" destOrd="0" presId="urn:microsoft.com/office/officeart/2008/layout/HexagonCluster"/>
    <dgm:cxn modelId="{9EC980E1-115A-471D-9E55-FC89CD89FF5C}" type="presOf" srcId="{F2D14F77-6230-40D7-8690-E1DBA0460B47}" destId="{07D6F1B3-1E22-4222-8D9D-11A336FC981F}" srcOrd="0" destOrd="0" presId="urn:microsoft.com/office/officeart/2008/layout/HexagonCluster"/>
    <dgm:cxn modelId="{F4759D83-7A4F-4EBE-B123-2AA3EA734430}" type="presOf" srcId="{7DD2899F-33A2-4B1F-87EC-95F7095DF1BF}" destId="{E0B9F3D6-87DA-4D89-8E68-098CE9BF064C}" srcOrd="0" destOrd="0" presId="urn:microsoft.com/office/officeart/2008/layout/HexagonCluster"/>
    <dgm:cxn modelId="{B66386E2-316E-4B73-895A-53531D78997E}" type="presParOf" srcId="{66C22695-1BF9-4541-9C9F-302ED8D7A783}" destId="{DF535A98-430E-472C-914E-893765BD1A5F}" srcOrd="0" destOrd="0" presId="urn:microsoft.com/office/officeart/2008/layout/HexagonCluster"/>
    <dgm:cxn modelId="{2DD7C6F8-2B2D-40C9-95BE-580F63B32F00}" type="presParOf" srcId="{DF535A98-430E-472C-914E-893765BD1A5F}" destId="{02CC5F60-02FC-4F64-98FA-A78F98ED43B0}" srcOrd="0" destOrd="0" presId="urn:microsoft.com/office/officeart/2008/layout/HexagonCluster"/>
    <dgm:cxn modelId="{804C6298-DFB2-450A-A16F-E4CE333D57DD}" type="presParOf" srcId="{66C22695-1BF9-4541-9C9F-302ED8D7A783}" destId="{ED4AE5DB-1C4C-478A-A353-800E0EB22B49}" srcOrd="1" destOrd="0" presId="urn:microsoft.com/office/officeart/2008/layout/HexagonCluster"/>
    <dgm:cxn modelId="{F4863A32-93D2-4531-B139-46E087D9521A}" type="presParOf" srcId="{ED4AE5DB-1C4C-478A-A353-800E0EB22B49}" destId="{3E862900-5D60-4E98-B0C2-580825D67E5A}" srcOrd="0" destOrd="0" presId="urn:microsoft.com/office/officeart/2008/layout/HexagonCluster"/>
    <dgm:cxn modelId="{79BA3C7D-E219-42A6-BF99-A600C130F691}" type="presParOf" srcId="{66C22695-1BF9-4541-9C9F-302ED8D7A783}" destId="{D7A99A0F-15E5-4480-AB3D-1896F3356943}" srcOrd="2" destOrd="0" presId="urn:microsoft.com/office/officeart/2008/layout/HexagonCluster"/>
    <dgm:cxn modelId="{DCE97EB8-986E-4CCE-9CC9-4643CBCBBED3}" type="presParOf" srcId="{D7A99A0F-15E5-4480-AB3D-1896F3356943}" destId="{382F12D6-1F7C-4309-AFF9-FE9513AC9835}" srcOrd="0" destOrd="0" presId="urn:microsoft.com/office/officeart/2008/layout/HexagonCluster"/>
    <dgm:cxn modelId="{BDCA8E59-F2D6-4077-8325-4EE6A0938CE5}" type="presParOf" srcId="{66C22695-1BF9-4541-9C9F-302ED8D7A783}" destId="{9D497B16-BFFE-4B18-9E40-A52A50D91B5E}" srcOrd="3" destOrd="0" presId="urn:microsoft.com/office/officeart/2008/layout/HexagonCluster"/>
    <dgm:cxn modelId="{9A523541-17A4-49B5-A490-7A824C5B9039}" type="presParOf" srcId="{9D497B16-BFFE-4B18-9E40-A52A50D91B5E}" destId="{EE3E38CE-D25F-4B52-9C94-22162ECF1098}" srcOrd="0" destOrd="0" presId="urn:microsoft.com/office/officeart/2008/layout/HexagonCluster"/>
    <dgm:cxn modelId="{05F778DC-1396-4804-A8F9-C2F8776A08F5}" type="presParOf" srcId="{66C22695-1BF9-4541-9C9F-302ED8D7A783}" destId="{9B5D3D11-834A-4506-B044-557139AEA994}" srcOrd="4" destOrd="0" presId="urn:microsoft.com/office/officeart/2008/layout/HexagonCluster"/>
    <dgm:cxn modelId="{E83278F1-28D7-440E-B0FE-1E1E07B4D325}" type="presParOf" srcId="{9B5D3D11-834A-4506-B044-557139AEA994}" destId="{EB1B6DF8-629F-4DDE-9029-DBC35D8171FB}" srcOrd="0" destOrd="0" presId="urn:microsoft.com/office/officeart/2008/layout/HexagonCluster"/>
    <dgm:cxn modelId="{C1CCF156-8AE7-43E7-9413-543C5B101048}" type="presParOf" srcId="{66C22695-1BF9-4541-9C9F-302ED8D7A783}" destId="{8328F79A-DE53-4AF8-970C-675A794409BE}" srcOrd="5" destOrd="0" presId="urn:microsoft.com/office/officeart/2008/layout/HexagonCluster"/>
    <dgm:cxn modelId="{01F0F7AE-AB56-47F0-9114-DE0D38680CE2}" type="presParOf" srcId="{8328F79A-DE53-4AF8-970C-675A794409BE}" destId="{52C9773B-D1BF-45AD-A780-09B6B975E835}" srcOrd="0" destOrd="0" presId="urn:microsoft.com/office/officeart/2008/layout/HexagonCluster"/>
    <dgm:cxn modelId="{B91BBA8E-05D2-4B1D-BFE1-1BC6CA1F4FCB}" type="presParOf" srcId="{66C22695-1BF9-4541-9C9F-302ED8D7A783}" destId="{3BBA5A5A-237D-4489-9E05-AC52E67D1C43}" srcOrd="6" destOrd="0" presId="urn:microsoft.com/office/officeart/2008/layout/HexagonCluster"/>
    <dgm:cxn modelId="{62D5A562-8E43-4B38-ADAA-5BFEB68102C2}" type="presParOf" srcId="{3BBA5A5A-237D-4489-9E05-AC52E67D1C43}" destId="{E0B9F3D6-87DA-4D89-8E68-098CE9BF064C}" srcOrd="0" destOrd="0" presId="urn:microsoft.com/office/officeart/2008/layout/HexagonCluster"/>
    <dgm:cxn modelId="{36F793D8-6674-4891-B7A0-0960AFB9E58F}" type="presParOf" srcId="{66C22695-1BF9-4541-9C9F-302ED8D7A783}" destId="{AFA5601E-8D30-4EBA-BFE3-0347A031954A}" srcOrd="7" destOrd="0" presId="urn:microsoft.com/office/officeart/2008/layout/HexagonCluster"/>
    <dgm:cxn modelId="{CA9E1BDF-8CE1-4741-A232-5A89D16E17FD}" type="presParOf" srcId="{AFA5601E-8D30-4EBA-BFE3-0347A031954A}" destId="{8283E966-B148-4BF6-B636-FE8F70222C4B}" srcOrd="0" destOrd="0" presId="urn:microsoft.com/office/officeart/2008/layout/HexagonCluster"/>
    <dgm:cxn modelId="{CBE537DC-88E7-45A1-87BE-C067D3B1BB92}" type="presParOf" srcId="{66C22695-1BF9-4541-9C9F-302ED8D7A783}" destId="{B61CA3E9-1816-434C-A14D-D6A6992F3040}" srcOrd="8" destOrd="0" presId="urn:microsoft.com/office/officeart/2008/layout/HexagonCluster"/>
    <dgm:cxn modelId="{E48C594A-81E5-4B4D-9E2B-32C95B5BF24F}" type="presParOf" srcId="{B61CA3E9-1816-434C-A14D-D6A6992F3040}" destId="{1E3EAFE2-83A8-4047-A024-7043262A4DF6}" srcOrd="0" destOrd="0" presId="urn:microsoft.com/office/officeart/2008/layout/HexagonCluster"/>
    <dgm:cxn modelId="{5BF43501-5674-4F3B-9149-406CF38BD076}" type="presParOf" srcId="{66C22695-1BF9-4541-9C9F-302ED8D7A783}" destId="{0DFC6209-4D01-4787-8FB8-FB2FA34FCD9D}" srcOrd="9" destOrd="0" presId="urn:microsoft.com/office/officeart/2008/layout/HexagonCluster"/>
    <dgm:cxn modelId="{EB82A7C2-2D0F-41DF-A4E0-1589510F17E3}" type="presParOf" srcId="{0DFC6209-4D01-4787-8FB8-FB2FA34FCD9D}" destId="{69B54967-9F01-4B7F-A040-08AA696DFC78}" srcOrd="0" destOrd="0" presId="urn:microsoft.com/office/officeart/2008/layout/HexagonCluster"/>
    <dgm:cxn modelId="{55D99A49-64EB-4CCB-B180-61647CF23E88}" type="presParOf" srcId="{66C22695-1BF9-4541-9C9F-302ED8D7A783}" destId="{4E2CC856-FA5A-4AF8-9E18-F90C6FA42886}" srcOrd="10" destOrd="0" presId="urn:microsoft.com/office/officeart/2008/layout/HexagonCluster"/>
    <dgm:cxn modelId="{766E7C8E-FAAB-4BAB-A5C4-256D313CB39D}" type="presParOf" srcId="{4E2CC856-FA5A-4AF8-9E18-F90C6FA42886}" destId="{A2BD5FD3-5318-4931-8DF6-87BD68210A26}" srcOrd="0" destOrd="0" presId="urn:microsoft.com/office/officeart/2008/layout/HexagonCluster"/>
    <dgm:cxn modelId="{5333311E-B40E-441B-BA00-43E1B0C44DAA}" type="presParOf" srcId="{66C22695-1BF9-4541-9C9F-302ED8D7A783}" destId="{6A3F5EBB-11E3-40AE-92A6-40B80975CB76}" srcOrd="11" destOrd="0" presId="urn:microsoft.com/office/officeart/2008/layout/HexagonCluster"/>
    <dgm:cxn modelId="{17AD896D-83FC-4CFD-BC0D-0B38B3A67DFA}" type="presParOf" srcId="{6A3F5EBB-11E3-40AE-92A6-40B80975CB76}" destId="{D97620EF-D7AB-4F06-B0F3-21F8BC860D44}" srcOrd="0" destOrd="0" presId="urn:microsoft.com/office/officeart/2008/layout/HexagonCluster"/>
    <dgm:cxn modelId="{DBEB04C5-87A8-4A40-B34E-B2DDEF813741}" type="presParOf" srcId="{66C22695-1BF9-4541-9C9F-302ED8D7A783}" destId="{FB5ED8E0-1F5F-4707-804E-2EBBD5B94720}" srcOrd="12" destOrd="0" presId="urn:microsoft.com/office/officeart/2008/layout/HexagonCluster"/>
    <dgm:cxn modelId="{FFC464DE-53D3-4B78-9F0B-6D19FDB4399F}" type="presParOf" srcId="{FB5ED8E0-1F5F-4707-804E-2EBBD5B94720}" destId="{5C44B2EB-56EF-4434-9808-BF5AB70B6071}" srcOrd="0" destOrd="0" presId="urn:microsoft.com/office/officeart/2008/layout/HexagonCluster"/>
    <dgm:cxn modelId="{29D31120-6B19-4912-A14C-97F587CC93CE}" type="presParOf" srcId="{66C22695-1BF9-4541-9C9F-302ED8D7A783}" destId="{9D474914-AC23-496D-A8A2-F4BA37BE9354}" srcOrd="13" destOrd="0" presId="urn:microsoft.com/office/officeart/2008/layout/HexagonCluster"/>
    <dgm:cxn modelId="{FCDF38DC-610C-4DA0-954E-0391CF7911CF}" type="presParOf" srcId="{9D474914-AC23-496D-A8A2-F4BA37BE9354}" destId="{D4B43BC9-E7E9-417C-9768-8344AC188854}" srcOrd="0" destOrd="0" presId="urn:microsoft.com/office/officeart/2008/layout/HexagonCluster"/>
    <dgm:cxn modelId="{B27BD0B3-7607-4729-B9E4-3936301107C6}" type="presParOf" srcId="{66C22695-1BF9-4541-9C9F-302ED8D7A783}" destId="{344EF110-045E-4C7A-AB30-3DEA2C214559}" srcOrd="14" destOrd="0" presId="urn:microsoft.com/office/officeart/2008/layout/HexagonCluster"/>
    <dgm:cxn modelId="{066C5EE0-53FD-4145-8A87-5171F2126A04}" type="presParOf" srcId="{344EF110-045E-4C7A-AB30-3DEA2C214559}" destId="{F6BE6412-FE39-41D5-BB8B-64FCD89AD2FF}" srcOrd="0" destOrd="0" presId="urn:microsoft.com/office/officeart/2008/layout/HexagonCluster"/>
    <dgm:cxn modelId="{06E1756A-1F0E-43D4-A1EC-061531718231}" type="presParOf" srcId="{66C22695-1BF9-4541-9C9F-302ED8D7A783}" destId="{9E3C6BBC-3FE7-43F9-93D5-93E69C646E76}" srcOrd="15" destOrd="0" presId="urn:microsoft.com/office/officeart/2008/layout/HexagonCluster"/>
    <dgm:cxn modelId="{D8DD4079-311A-4537-BE0F-49D64E94C1C2}" type="presParOf" srcId="{9E3C6BBC-3FE7-43F9-93D5-93E69C646E76}" destId="{29072B75-6F89-48FD-A1A4-A0CA747E2679}" srcOrd="0" destOrd="0" presId="urn:microsoft.com/office/officeart/2008/layout/HexagonCluster"/>
    <dgm:cxn modelId="{018FE78C-9673-4ADE-874F-8D09CAB77DBF}" type="presParOf" srcId="{66C22695-1BF9-4541-9C9F-302ED8D7A783}" destId="{9ED1CB78-144B-409B-8114-45B474425F5E}" srcOrd="16" destOrd="0" presId="urn:microsoft.com/office/officeart/2008/layout/HexagonCluster"/>
    <dgm:cxn modelId="{44EEBE74-506B-4A9A-91AE-8A36365D8B4C}" type="presParOf" srcId="{9ED1CB78-144B-409B-8114-45B474425F5E}" destId="{0815695D-0E1F-4AAC-8136-084487756495}" srcOrd="0" destOrd="0" presId="urn:microsoft.com/office/officeart/2008/layout/HexagonCluster"/>
    <dgm:cxn modelId="{E95950BE-D594-4387-B055-2292CB492CAA}" type="presParOf" srcId="{66C22695-1BF9-4541-9C9F-302ED8D7A783}" destId="{817FBA00-936B-4A9C-A7E9-580D29461636}" srcOrd="17" destOrd="0" presId="urn:microsoft.com/office/officeart/2008/layout/HexagonCluster"/>
    <dgm:cxn modelId="{FB3DF7F1-A8E7-4C6E-A06F-EF934DB63D94}" type="presParOf" srcId="{817FBA00-936B-4A9C-A7E9-580D29461636}" destId="{196D24EA-DE95-4954-B887-A9A7C935822D}" srcOrd="0" destOrd="0" presId="urn:microsoft.com/office/officeart/2008/layout/HexagonCluster"/>
    <dgm:cxn modelId="{25F914D7-4D57-4352-A0AA-D75B576A2AD5}" type="presParOf" srcId="{66C22695-1BF9-4541-9C9F-302ED8D7A783}" destId="{FDBD8D37-68DC-4908-B2AC-BA440AB635F3}" srcOrd="18" destOrd="0" presId="urn:microsoft.com/office/officeart/2008/layout/HexagonCluster"/>
    <dgm:cxn modelId="{D443A592-999E-4220-9653-BF9D6538D650}" type="presParOf" srcId="{FDBD8D37-68DC-4908-B2AC-BA440AB635F3}" destId="{805BD881-0A44-471F-8CEF-59703B4178E8}" srcOrd="0" destOrd="0" presId="urn:microsoft.com/office/officeart/2008/layout/HexagonCluster"/>
    <dgm:cxn modelId="{3DE9E18B-9A27-4FCF-B5D0-EA35F46FD651}" type="presParOf" srcId="{66C22695-1BF9-4541-9C9F-302ED8D7A783}" destId="{2D7911AE-C516-47E4-9C4A-18D2DCC1D5A0}" srcOrd="19" destOrd="0" presId="urn:microsoft.com/office/officeart/2008/layout/HexagonCluster"/>
    <dgm:cxn modelId="{4D9685D8-9B73-4FDB-AA9B-015F6F18B44F}" type="presParOf" srcId="{2D7911AE-C516-47E4-9C4A-18D2DCC1D5A0}" destId="{26C07FEF-A34D-49AD-9459-BB3B5D5EAC85}" srcOrd="0" destOrd="0" presId="urn:microsoft.com/office/officeart/2008/layout/HexagonCluster"/>
    <dgm:cxn modelId="{5325CBD6-6C99-4904-969B-4FF2896120CA}" type="presParOf" srcId="{66C22695-1BF9-4541-9C9F-302ED8D7A783}" destId="{FB58F869-F752-4E04-A1AA-039B23B84048}" srcOrd="20" destOrd="0" presId="urn:microsoft.com/office/officeart/2008/layout/HexagonCluster"/>
    <dgm:cxn modelId="{55551CB2-774A-4A38-B150-38F529E65FDA}" type="presParOf" srcId="{FB58F869-F752-4E04-A1AA-039B23B84048}" destId="{B5337404-53E6-42A7-B4B3-C98EDCD70BFE}" srcOrd="0" destOrd="0" presId="urn:microsoft.com/office/officeart/2008/layout/HexagonCluster"/>
    <dgm:cxn modelId="{E7767768-F317-4941-B9C4-4C9D3D732972}" type="presParOf" srcId="{66C22695-1BF9-4541-9C9F-302ED8D7A783}" destId="{38631F4C-1908-436A-8F59-29208BA77298}" srcOrd="21" destOrd="0" presId="urn:microsoft.com/office/officeart/2008/layout/HexagonCluster"/>
    <dgm:cxn modelId="{B0D388B0-8DF7-4DC2-BA8F-BF1F6AECB788}" type="presParOf" srcId="{38631F4C-1908-436A-8F59-29208BA77298}" destId="{BBBA5B50-4D71-4B6B-86BC-A5BB8421DA0C}" srcOrd="0" destOrd="0" presId="urn:microsoft.com/office/officeart/2008/layout/HexagonCluster"/>
    <dgm:cxn modelId="{F9DA941F-9D8A-49F9-A6A3-1E80C671ED7A}" type="presParOf" srcId="{66C22695-1BF9-4541-9C9F-302ED8D7A783}" destId="{90FB9A7A-CA9D-4C7B-A75D-AA6916BF0BFC}" srcOrd="22" destOrd="0" presId="urn:microsoft.com/office/officeart/2008/layout/HexagonCluster"/>
    <dgm:cxn modelId="{D37CD93E-0202-4F4C-A314-4DB058AFBC83}" type="presParOf" srcId="{90FB9A7A-CA9D-4C7B-A75D-AA6916BF0BFC}" destId="{0744C76A-DD0F-4042-B551-E7ECCD7B2BC0}" srcOrd="0" destOrd="0" presId="urn:microsoft.com/office/officeart/2008/layout/HexagonCluster"/>
    <dgm:cxn modelId="{8D424ED0-0158-439C-9D64-CE1CC444E90B}" type="presParOf" srcId="{66C22695-1BF9-4541-9C9F-302ED8D7A783}" destId="{E7C47585-689F-4891-8A8C-C2BEA55F2C78}" srcOrd="23" destOrd="0" presId="urn:microsoft.com/office/officeart/2008/layout/HexagonCluster"/>
    <dgm:cxn modelId="{554078D4-84AE-445D-99B2-E49DD3C10385}" type="presParOf" srcId="{E7C47585-689F-4891-8A8C-C2BEA55F2C78}" destId="{3FBCAAD3-63F1-4521-8D91-7CA427DAB9C4}" srcOrd="0" destOrd="0" presId="urn:microsoft.com/office/officeart/2008/layout/HexagonCluster"/>
    <dgm:cxn modelId="{FA6F65F4-D3D1-45B0-87AE-6DAB1FA3BAA0}" type="presParOf" srcId="{66C22695-1BF9-4541-9C9F-302ED8D7A783}" destId="{7DDB1B2D-3D94-48DD-8AC7-2653E14DB1ED}" srcOrd="24" destOrd="0" presId="urn:microsoft.com/office/officeart/2008/layout/HexagonCluster"/>
    <dgm:cxn modelId="{2F657CCA-FEE6-475E-A4DA-EC6FFB481B1E}" type="presParOf" srcId="{7DDB1B2D-3D94-48DD-8AC7-2653E14DB1ED}" destId="{D0EE0FA7-34C7-4908-B514-F0D80BBFB984}" srcOrd="0" destOrd="0" presId="urn:microsoft.com/office/officeart/2008/layout/HexagonCluster"/>
    <dgm:cxn modelId="{5C111272-4B75-4F09-9802-C1F4611AE201}" type="presParOf" srcId="{66C22695-1BF9-4541-9C9F-302ED8D7A783}" destId="{A85285C1-C715-4A3C-BFAA-DE172C7F4874}" srcOrd="25" destOrd="0" presId="urn:microsoft.com/office/officeart/2008/layout/HexagonCluster"/>
    <dgm:cxn modelId="{2F6CBF63-689A-41B4-95F8-FE3E50FED731}" type="presParOf" srcId="{A85285C1-C715-4A3C-BFAA-DE172C7F4874}" destId="{1C7E347B-B83D-4B82-9996-1923DB971C20}" srcOrd="0" destOrd="0" presId="urn:microsoft.com/office/officeart/2008/layout/HexagonCluster"/>
    <dgm:cxn modelId="{E30ABC12-BA48-4C72-B9B5-A7755D8043A8}" type="presParOf" srcId="{66C22695-1BF9-4541-9C9F-302ED8D7A783}" destId="{F764DA8F-F76B-409F-8974-F775695C5ACE}" srcOrd="26" destOrd="0" presId="urn:microsoft.com/office/officeart/2008/layout/HexagonCluster"/>
    <dgm:cxn modelId="{D6FAC5D2-8D89-49DE-9A64-B773DF5B8565}" type="presParOf" srcId="{F764DA8F-F76B-409F-8974-F775695C5ACE}" destId="{07D6F1B3-1E22-4222-8D9D-11A336FC981F}" srcOrd="0" destOrd="0" presId="urn:microsoft.com/office/officeart/2008/layout/HexagonCluster"/>
    <dgm:cxn modelId="{E2670781-3A02-4B47-B982-D6143867A054}" type="presParOf" srcId="{66C22695-1BF9-4541-9C9F-302ED8D7A783}" destId="{EA7A31F9-C511-4C80-A0B7-04EE634CFDC1}" srcOrd="27" destOrd="0" presId="urn:microsoft.com/office/officeart/2008/layout/HexagonCluster"/>
    <dgm:cxn modelId="{926B7429-F55F-43F3-A129-9CCDE86B5D6F}" type="presParOf" srcId="{EA7A31F9-C511-4C80-A0B7-04EE634CFDC1}" destId="{011B088B-E618-410B-8355-D57BC5DC25A9}" srcOrd="0" destOrd="0" presId="urn:microsoft.com/office/officeart/2008/layout/HexagonCluster"/>
    <dgm:cxn modelId="{19F56E20-FF1C-406E-A3DC-7FE3A7242693}" type="presParOf" srcId="{66C22695-1BF9-4541-9C9F-302ED8D7A783}" destId="{52B8CDC1-A1C2-4FE2-A9EA-CE7B3A3C9CE7}" srcOrd="28" destOrd="0" presId="urn:microsoft.com/office/officeart/2008/layout/HexagonCluster"/>
    <dgm:cxn modelId="{01A33B42-77BB-4440-9D19-9D073CDDC15A}" type="presParOf" srcId="{52B8CDC1-A1C2-4FE2-A9EA-CE7B3A3C9CE7}" destId="{E8C3A6BA-463C-44AF-810D-194D0A87050E}" srcOrd="0" destOrd="0" presId="urn:microsoft.com/office/officeart/2008/layout/HexagonCluster"/>
    <dgm:cxn modelId="{8F6FD0FA-8BE4-4384-8A27-1A8372B6E778}" type="presParOf" srcId="{66C22695-1BF9-4541-9C9F-302ED8D7A783}" destId="{0FB8E73D-A7F8-47BF-9BC4-E06194D71116}" srcOrd="29" destOrd="0" presId="urn:microsoft.com/office/officeart/2008/layout/HexagonCluster"/>
    <dgm:cxn modelId="{EC00C32D-F40F-426A-9A40-B0E2851045C4}" type="presParOf" srcId="{0FB8E73D-A7F8-47BF-9BC4-E06194D71116}" destId="{1255E6C1-DFF8-41DF-936B-EA492F51EED7}" srcOrd="0" destOrd="0" presId="urn:microsoft.com/office/officeart/2008/layout/HexagonCluster"/>
    <dgm:cxn modelId="{9664F083-BA80-4FD1-ACC7-C28741FB7109}" type="presParOf" srcId="{66C22695-1BF9-4541-9C9F-302ED8D7A783}" destId="{999789A7-D197-4F74-8AAB-BF81B07F95B7}" srcOrd="30" destOrd="0" presId="urn:microsoft.com/office/officeart/2008/layout/HexagonCluster"/>
    <dgm:cxn modelId="{1A9FA7B2-E089-4056-B437-ADC3943954A3}" type="presParOf" srcId="{999789A7-D197-4F74-8AAB-BF81B07F95B7}" destId="{9F10B043-CFE7-4BE7-9DA8-E7C23BDF6ACF}" srcOrd="0" destOrd="0" presId="urn:microsoft.com/office/officeart/2008/layout/HexagonCluster"/>
    <dgm:cxn modelId="{1297DC48-1F70-4673-A19D-037276260ECF}" type="presParOf" srcId="{66C22695-1BF9-4541-9C9F-302ED8D7A783}" destId="{53348D49-4BA3-41CF-9511-B5F8445C5649}" srcOrd="31" destOrd="0" presId="urn:microsoft.com/office/officeart/2008/layout/HexagonCluster"/>
    <dgm:cxn modelId="{6B8A6BC8-9393-49AA-8BA9-7C8C9B66ABBC}" type="presParOf" srcId="{53348D49-4BA3-41CF-9511-B5F8445C5649}" destId="{6B0A9105-9AB3-4AFC-8BE4-64B8E4B4EA01}" srcOrd="0" destOrd="0" presId="urn:microsoft.com/office/officeart/2008/layout/HexagonCluster"/>
    <dgm:cxn modelId="{0B6EE2F1-1C37-42F6-8DAD-1F56FEC93358}" type="presParOf" srcId="{66C22695-1BF9-4541-9C9F-302ED8D7A783}" destId="{575D52B8-D54F-40B5-A03D-664E98C65818}" srcOrd="32" destOrd="0" presId="urn:microsoft.com/office/officeart/2008/layout/HexagonCluster"/>
    <dgm:cxn modelId="{4868E46E-6DDF-46E8-959B-A05D75B81119}" type="presParOf" srcId="{575D52B8-D54F-40B5-A03D-664E98C65818}" destId="{15470AAE-E12C-4536-89E7-B62F51DE93A1}" srcOrd="0" destOrd="0" presId="urn:microsoft.com/office/officeart/2008/layout/HexagonCluster"/>
    <dgm:cxn modelId="{54A8D247-3B06-4A49-B45A-D346F7BF9853}" type="presParOf" srcId="{66C22695-1BF9-4541-9C9F-302ED8D7A783}" destId="{876ABB08-9227-4A8B-8BD7-7B307B413150}" srcOrd="33" destOrd="0" presId="urn:microsoft.com/office/officeart/2008/layout/HexagonCluster"/>
    <dgm:cxn modelId="{2A65A64E-F7FD-4757-A632-81EBB091749A}" type="presParOf" srcId="{876ABB08-9227-4A8B-8BD7-7B307B413150}" destId="{FBFD192C-018E-4257-A8C3-9B8390D6E45F}" srcOrd="0" destOrd="0" presId="urn:microsoft.com/office/officeart/2008/layout/HexagonCluster"/>
    <dgm:cxn modelId="{028AD8A3-3114-461C-8317-A8E287AF12BF}" type="presParOf" srcId="{66C22695-1BF9-4541-9C9F-302ED8D7A783}" destId="{DF27C06D-2443-47A9-BFB8-FBEF88192784}" srcOrd="34" destOrd="0" presId="urn:microsoft.com/office/officeart/2008/layout/HexagonCluster"/>
    <dgm:cxn modelId="{5F460389-4B9A-4D00-A97B-DC606E2418BA}" type="presParOf" srcId="{DF27C06D-2443-47A9-BFB8-FBEF88192784}" destId="{060308BB-E46F-460B-AFF5-0F70C9D89731}" srcOrd="0" destOrd="0" presId="urn:microsoft.com/office/officeart/2008/layout/HexagonCluster"/>
    <dgm:cxn modelId="{15FC342D-0EEE-48E2-8F34-86FB8D6DFBF4}" type="presParOf" srcId="{66C22695-1BF9-4541-9C9F-302ED8D7A783}" destId="{C1C5B8A1-38F3-4E7E-8919-4CB7D68F6B5F}" srcOrd="35" destOrd="0" presId="urn:microsoft.com/office/officeart/2008/layout/HexagonCluster"/>
    <dgm:cxn modelId="{89CFE272-6C92-4709-AC4A-4D1B54E0BA2D}" type="presParOf" srcId="{C1C5B8A1-38F3-4E7E-8919-4CB7D68F6B5F}" destId="{4BAE2F21-EBB7-46B4-9DB7-D692A9A34D63}" srcOrd="0" destOrd="0" presId="urn:microsoft.com/office/officeart/2008/layout/HexagonCluster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39AB0A-0E82-489F-AD6D-E1D86A8C270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8EB8296-3502-45A5-9A60-FB550707F8B3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Identidad cultural, derechos lingüísticos y erradicación de toda forma de discriminación</a:t>
          </a:r>
          <a:endParaRPr lang="es-PE" sz="2000" b="1" dirty="0">
            <a:solidFill>
              <a:schemeClr val="tx1"/>
            </a:solidFill>
          </a:endParaRPr>
        </a:p>
      </dgm:t>
    </dgm:pt>
    <dgm:pt modelId="{1BF8DCDA-C294-4661-B6FC-B1705D710934}" type="parTrans" cxnId="{0DC68D79-7F77-481B-9AE4-52F697D3E8E4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E0814631-F744-47E5-94AE-389E94347639}" type="sibTrans" cxnId="{0DC68D79-7F77-481B-9AE4-52F697D3E8E4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E614FE05-86AE-4A7C-821F-606109283828}">
      <dgm:prSet phldrT="[Texto]" custT="1"/>
      <dgm:spPr/>
      <dgm:t>
        <a:bodyPr/>
        <a:lstStyle/>
        <a:p>
          <a:r>
            <a:rPr lang="es-PE" altLang="es-PE" sz="2000" b="1" dirty="0" smtClean="0">
              <a:solidFill>
                <a:schemeClr val="tx1"/>
              </a:solidFill>
            </a:rPr>
            <a:t>Reconocimiento y titulación de los territorios comunales</a:t>
          </a:r>
          <a:endParaRPr lang="es-PE" sz="2000" b="1" dirty="0">
            <a:solidFill>
              <a:schemeClr val="tx1"/>
            </a:solidFill>
          </a:endParaRPr>
        </a:p>
      </dgm:t>
    </dgm:pt>
    <dgm:pt modelId="{090F5516-72FA-4D24-B381-0E982E92BDDA}" type="parTrans" cxnId="{0B182997-131F-40CB-A793-152D6C0E6EC2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B691B677-7988-4118-BFE0-039393937254}" type="sibTrans" cxnId="{0B182997-131F-40CB-A793-152D6C0E6EC2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74685A0B-FB04-4A50-9F8B-C87AD4F11DB5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Salud y educación propia con pertinencia cultural</a:t>
          </a:r>
          <a:endParaRPr lang="es-PE" sz="2000" b="1" dirty="0">
            <a:solidFill>
              <a:schemeClr val="tx1"/>
            </a:solidFill>
          </a:endParaRPr>
        </a:p>
      </dgm:t>
    </dgm:pt>
    <dgm:pt modelId="{5B1B4C04-2269-41E6-BC12-E4F441380B1F}" type="parTrans" cxnId="{EE1446DC-C39F-45A5-81B5-228824CBEB95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D0D2527E-6033-433A-86E3-D1170F5976A8}" type="sibTrans" cxnId="{EE1446DC-C39F-45A5-81B5-228824CBEB95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E128B1F2-D07D-4E01-A685-E1A3559853F0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Inclusión, desarrollo económico y seguridad alimentaria</a:t>
          </a:r>
          <a:endParaRPr lang="es-PE" sz="2000" b="1" dirty="0">
            <a:solidFill>
              <a:schemeClr val="tx1"/>
            </a:solidFill>
          </a:endParaRPr>
        </a:p>
      </dgm:t>
    </dgm:pt>
    <dgm:pt modelId="{38896D59-393B-4C66-B45F-4D63A6DEB7C1}" type="parTrans" cxnId="{42D038EE-1775-4484-907F-5A81E24F5076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F76677E1-14A6-4A54-BC98-E1DE774F9059}" type="sibTrans" cxnId="{42D038EE-1775-4484-907F-5A81E24F5076}">
      <dgm:prSet custT="1"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C6E0B799-58A7-4BAC-8D41-63D566679BDE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Participación y representación política. </a:t>
          </a:r>
          <a:endParaRPr lang="es-PE" sz="2000" b="1" dirty="0">
            <a:solidFill>
              <a:schemeClr val="tx1"/>
            </a:solidFill>
          </a:endParaRPr>
        </a:p>
      </dgm:t>
    </dgm:pt>
    <dgm:pt modelId="{C363099C-D943-4765-85A4-B809EDE4D992}" type="parTrans" cxnId="{BBC58341-C66E-4EFF-99C4-061B71780EA3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20FDD973-1CE2-4A37-AF82-DA009B68C2C4}" type="sibTrans" cxnId="{BBC58341-C66E-4EFF-99C4-061B71780EA3}">
      <dgm:prSet/>
      <dgm:spPr/>
      <dgm:t>
        <a:bodyPr/>
        <a:lstStyle/>
        <a:p>
          <a:endParaRPr lang="es-PE" sz="2000" b="1">
            <a:solidFill>
              <a:schemeClr val="tx1"/>
            </a:solidFill>
          </a:endParaRPr>
        </a:p>
      </dgm:t>
    </dgm:pt>
    <dgm:pt modelId="{4FB1D88A-4A6E-495B-954F-CC179EDAB97A}" type="pres">
      <dgm:prSet presAssocID="{0E39AB0A-0E82-489F-AD6D-E1D86A8C27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E1C48A53-7016-4C2F-B871-0ACC3DEF0922}" type="pres">
      <dgm:prSet presAssocID="{0E39AB0A-0E82-489F-AD6D-E1D86A8C2700}" presName="dummyMaxCanvas" presStyleCnt="0">
        <dgm:presLayoutVars/>
      </dgm:prSet>
      <dgm:spPr/>
    </dgm:pt>
    <dgm:pt modelId="{3126D78F-B3E4-479E-A56D-773E4C520D7E}" type="pres">
      <dgm:prSet presAssocID="{0E39AB0A-0E82-489F-AD6D-E1D86A8C270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5AED229-C8FA-4316-8041-064D89F5536E}" type="pres">
      <dgm:prSet presAssocID="{0E39AB0A-0E82-489F-AD6D-E1D86A8C270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FACA379-FE96-47CE-B5DA-33B13054E464}" type="pres">
      <dgm:prSet presAssocID="{0E39AB0A-0E82-489F-AD6D-E1D86A8C270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53189F-8C7D-4A1E-B3D2-D6264590EC3F}" type="pres">
      <dgm:prSet presAssocID="{0E39AB0A-0E82-489F-AD6D-E1D86A8C270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B48AEC8-CECD-4A23-A6AD-DC12606A9D6C}" type="pres">
      <dgm:prSet presAssocID="{0E39AB0A-0E82-489F-AD6D-E1D86A8C270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03DFE40-E242-42D5-BEB7-F49A27401E5D}" type="pres">
      <dgm:prSet presAssocID="{0E39AB0A-0E82-489F-AD6D-E1D86A8C270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EE1E494-807A-4D3B-A475-6054269F4120}" type="pres">
      <dgm:prSet presAssocID="{0E39AB0A-0E82-489F-AD6D-E1D86A8C270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7EA6E7C-FFC6-49AF-856D-FA5CC2E31A60}" type="pres">
      <dgm:prSet presAssocID="{0E39AB0A-0E82-489F-AD6D-E1D86A8C270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D3222ED-962C-4E52-B2E7-4D75E28AB876}" type="pres">
      <dgm:prSet presAssocID="{0E39AB0A-0E82-489F-AD6D-E1D86A8C270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34B52B4-29A9-44F2-89D7-92E768F34BFA}" type="pres">
      <dgm:prSet presAssocID="{0E39AB0A-0E82-489F-AD6D-E1D86A8C270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E925363-0594-4221-A897-1ACA41B3B750}" type="pres">
      <dgm:prSet presAssocID="{0E39AB0A-0E82-489F-AD6D-E1D86A8C270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8EA0CD9-01DF-420C-BACC-7F6502C7423F}" type="pres">
      <dgm:prSet presAssocID="{0E39AB0A-0E82-489F-AD6D-E1D86A8C270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23AF14E-F5AC-46FD-AB98-62593A82594E}" type="pres">
      <dgm:prSet presAssocID="{0E39AB0A-0E82-489F-AD6D-E1D86A8C270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53F7B61-63DD-4BD6-951A-4B5360762A6C}" type="pres">
      <dgm:prSet presAssocID="{0E39AB0A-0E82-489F-AD6D-E1D86A8C270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42D038EE-1775-4484-907F-5A81E24F5076}" srcId="{0E39AB0A-0E82-489F-AD6D-E1D86A8C2700}" destId="{E128B1F2-D07D-4E01-A685-E1A3559853F0}" srcOrd="3" destOrd="0" parTransId="{38896D59-393B-4C66-B45F-4D63A6DEB7C1}" sibTransId="{F76677E1-14A6-4A54-BC98-E1DE774F9059}"/>
    <dgm:cxn modelId="{AACFA788-68F4-48C0-8444-5171EECC2F39}" type="presOf" srcId="{74685A0B-FB04-4A50-9F8B-C87AD4F11DB5}" destId="{48EA0CD9-01DF-420C-BACC-7F6502C7423F}" srcOrd="1" destOrd="0" presId="urn:microsoft.com/office/officeart/2005/8/layout/vProcess5"/>
    <dgm:cxn modelId="{4BAB1380-DA37-4A92-A15A-3585507935F1}" type="presOf" srcId="{C6E0B799-58A7-4BAC-8D41-63D566679BDE}" destId="{E53F7B61-63DD-4BD6-951A-4B5360762A6C}" srcOrd="1" destOrd="0" presId="urn:microsoft.com/office/officeart/2005/8/layout/vProcess5"/>
    <dgm:cxn modelId="{C6C9E9AF-6D33-4012-8CD0-A43814096BFA}" type="presOf" srcId="{F8EB8296-3502-45A5-9A60-FB550707F8B3}" destId="{234B52B4-29A9-44F2-89D7-92E768F34BFA}" srcOrd="1" destOrd="0" presId="urn:microsoft.com/office/officeart/2005/8/layout/vProcess5"/>
    <dgm:cxn modelId="{32B21901-D39C-4376-ADCE-3DB6920122C2}" type="presOf" srcId="{0E39AB0A-0E82-489F-AD6D-E1D86A8C2700}" destId="{4FB1D88A-4A6E-495B-954F-CC179EDAB97A}" srcOrd="0" destOrd="0" presId="urn:microsoft.com/office/officeart/2005/8/layout/vProcess5"/>
    <dgm:cxn modelId="{48567E67-8EF8-4273-8127-00AB28631661}" type="presOf" srcId="{E128B1F2-D07D-4E01-A685-E1A3559853F0}" destId="{A23AF14E-F5AC-46FD-AB98-62593A82594E}" srcOrd="1" destOrd="0" presId="urn:microsoft.com/office/officeart/2005/8/layout/vProcess5"/>
    <dgm:cxn modelId="{1D93ACD3-0BEA-4441-84FC-314F3AC7E553}" type="presOf" srcId="{E0814631-F744-47E5-94AE-389E94347639}" destId="{D03DFE40-E242-42D5-BEB7-F49A27401E5D}" srcOrd="0" destOrd="0" presId="urn:microsoft.com/office/officeart/2005/8/layout/vProcess5"/>
    <dgm:cxn modelId="{0DC68D79-7F77-481B-9AE4-52F697D3E8E4}" srcId="{0E39AB0A-0E82-489F-AD6D-E1D86A8C2700}" destId="{F8EB8296-3502-45A5-9A60-FB550707F8B3}" srcOrd="0" destOrd="0" parTransId="{1BF8DCDA-C294-4661-B6FC-B1705D710934}" sibTransId="{E0814631-F744-47E5-94AE-389E94347639}"/>
    <dgm:cxn modelId="{C55D9A14-9531-4F0C-8D1E-2898B6F1A8C0}" type="presOf" srcId="{E128B1F2-D07D-4E01-A685-E1A3559853F0}" destId="{2E53189F-8C7D-4A1E-B3D2-D6264590EC3F}" srcOrd="0" destOrd="0" presId="urn:microsoft.com/office/officeart/2005/8/layout/vProcess5"/>
    <dgm:cxn modelId="{A527F3A1-EDA5-49FC-9DD2-CCFFB1342A82}" type="presOf" srcId="{F8EB8296-3502-45A5-9A60-FB550707F8B3}" destId="{3126D78F-B3E4-479E-A56D-773E4C520D7E}" srcOrd="0" destOrd="0" presId="urn:microsoft.com/office/officeart/2005/8/layout/vProcess5"/>
    <dgm:cxn modelId="{67EE5031-24F1-4647-8A70-F7B7C980E23F}" type="presOf" srcId="{D0D2527E-6033-433A-86E3-D1170F5976A8}" destId="{E7EA6E7C-FFC6-49AF-856D-FA5CC2E31A60}" srcOrd="0" destOrd="0" presId="urn:microsoft.com/office/officeart/2005/8/layout/vProcess5"/>
    <dgm:cxn modelId="{EE1446DC-C39F-45A5-81B5-228824CBEB95}" srcId="{0E39AB0A-0E82-489F-AD6D-E1D86A8C2700}" destId="{74685A0B-FB04-4A50-9F8B-C87AD4F11DB5}" srcOrd="2" destOrd="0" parTransId="{5B1B4C04-2269-41E6-BC12-E4F441380B1F}" sibTransId="{D0D2527E-6033-433A-86E3-D1170F5976A8}"/>
    <dgm:cxn modelId="{D79024F7-8EF0-41EB-B76E-CD3E652D10C5}" type="presOf" srcId="{B691B677-7988-4118-BFE0-039393937254}" destId="{4EE1E494-807A-4D3B-A475-6054269F4120}" srcOrd="0" destOrd="0" presId="urn:microsoft.com/office/officeart/2005/8/layout/vProcess5"/>
    <dgm:cxn modelId="{6C8D9D59-AD6B-48C0-9B78-5970662B9D82}" type="presOf" srcId="{74685A0B-FB04-4A50-9F8B-C87AD4F11DB5}" destId="{6FACA379-FE96-47CE-B5DA-33B13054E464}" srcOrd="0" destOrd="0" presId="urn:microsoft.com/office/officeart/2005/8/layout/vProcess5"/>
    <dgm:cxn modelId="{0B182997-131F-40CB-A793-152D6C0E6EC2}" srcId="{0E39AB0A-0E82-489F-AD6D-E1D86A8C2700}" destId="{E614FE05-86AE-4A7C-821F-606109283828}" srcOrd="1" destOrd="0" parTransId="{090F5516-72FA-4D24-B381-0E982E92BDDA}" sibTransId="{B691B677-7988-4118-BFE0-039393937254}"/>
    <dgm:cxn modelId="{7C65497C-63C8-40A3-9E94-88E69B3959B8}" type="presOf" srcId="{E614FE05-86AE-4A7C-821F-606109283828}" destId="{A5AED229-C8FA-4316-8041-064D89F5536E}" srcOrd="0" destOrd="0" presId="urn:microsoft.com/office/officeart/2005/8/layout/vProcess5"/>
    <dgm:cxn modelId="{C1FF8E9C-35A4-400F-82F5-1A8F95984549}" type="presOf" srcId="{E614FE05-86AE-4A7C-821F-606109283828}" destId="{1E925363-0594-4221-A897-1ACA41B3B750}" srcOrd="1" destOrd="0" presId="urn:microsoft.com/office/officeart/2005/8/layout/vProcess5"/>
    <dgm:cxn modelId="{7D3BB706-8098-4CD5-836F-C72FA7227F95}" type="presOf" srcId="{F76677E1-14A6-4A54-BC98-E1DE774F9059}" destId="{2D3222ED-962C-4E52-B2E7-4D75E28AB876}" srcOrd="0" destOrd="0" presId="urn:microsoft.com/office/officeart/2005/8/layout/vProcess5"/>
    <dgm:cxn modelId="{BBC58341-C66E-4EFF-99C4-061B71780EA3}" srcId="{0E39AB0A-0E82-489F-AD6D-E1D86A8C2700}" destId="{C6E0B799-58A7-4BAC-8D41-63D566679BDE}" srcOrd="4" destOrd="0" parTransId="{C363099C-D943-4765-85A4-B809EDE4D992}" sibTransId="{20FDD973-1CE2-4A37-AF82-DA009B68C2C4}"/>
    <dgm:cxn modelId="{4EF37BC6-B90A-4A3E-AE27-0ADAA3248B43}" type="presOf" srcId="{C6E0B799-58A7-4BAC-8D41-63D566679BDE}" destId="{3B48AEC8-CECD-4A23-A6AD-DC12606A9D6C}" srcOrd="0" destOrd="0" presId="urn:microsoft.com/office/officeart/2005/8/layout/vProcess5"/>
    <dgm:cxn modelId="{3644A7A1-EF89-4414-AE1D-7AD5FD7B509D}" type="presParOf" srcId="{4FB1D88A-4A6E-495B-954F-CC179EDAB97A}" destId="{E1C48A53-7016-4C2F-B871-0ACC3DEF0922}" srcOrd="0" destOrd="0" presId="urn:microsoft.com/office/officeart/2005/8/layout/vProcess5"/>
    <dgm:cxn modelId="{027D03CA-93FA-4FE5-A639-7EAFEF3DA48F}" type="presParOf" srcId="{4FB1D88A-4A6E-495B-954F-CC179EDAB97A}" destId="{3126D78F-B3E4-479E-A56D-773E4C520D7E}" srcOrd="1" destOrd="0" presId="urn:microsoft.com/office/officeart/2005/8/layout/vProcess5"/>
    <dgm:cxn modelId="{93AB5CF2-B198-4E20-AECD-3824CDF32BC2}" type="presParOf" srcId="{4FB1D88A-4A6E-495B-954F-CC179EDAB97A}" destId="{A5AED229-C8FA-4316-8041-064D89F5536E}" srcOrd="2" destOrd="0" presId="urn:microsoft.com/office/officeart/2005/8/layout/vProcess5"/>
    <dgm:cxn modelId="{8B6B6122-3646-443F-A4C6-9F95D1C441B4}" type="presParOf" srcId="{4FB1D88A-4A6E-495B-954F-CC179EDAB97A}" destId="{6FACA379-FE96-47CE-B5DA-33B13054E464}" srcOrd="3" destOrd="0" presId="urn:microsoft.com/office/officeart/2005/8/layout/vProcess5"/>
    <dgm:cxn modelId="{133F2995-65E5-41BE-AFD3-704527352817}" type="presParOf" srcId="{4FB1D88A-4A6E-495B-954F-CC179EDAB97A}" destId="{2E53189F-8C7D-4A1E-B3D2-D6264590EC3F}" srcOrd="4" destOrd="0" presId="urn:microsoft.com/office/officeart/2005/8/layout/vProcess5"/>
    <dgm:cxn modelId="{5CFE59EC-F071-42B9-B488-FA8773A46B94}" type="presParOf" srcId="{4FB1D88A-4A6E-495B-954F-CC179EDAB97A}" destId="{3B48AEC8-CECD-4A23-A6AD-DC12606A9D6C}" srcOrd="5" destOrd="0" presId="urn:microsoft.com/office/officeart/2005/8/layout/vProcess5"/>
    <dgm:cxn modelId="{C4387B2C-F81C-46D1-919E-B75C9947573E}" type="presParOf" srcId="{4FB1D88A-4A6E-495B-954F-CC179EDAB97A}" destId="{D03DFE40-E242-42D5-BEB7-F49A27401E5D}" srcOrd="6" destOrd="0" presId="urn:microsoft.com/office/officeart/2005/8/layout/vProcess5"/>
    <dgm:cxn modelId="{89018D18-E89A-40F9-948E-CB8D3F0EBD96}" type="presParOf" srcId="{4FB1D88A-4A6E-495B-954F-CC179EDAB97A}" destId="{4EE1E494-807A-4D3B-A475-6054269F4120}" srcOrd="7" destOrd="0" presId="urn:microsoft.com/office/officeart/2005/8/layout/vProcess5"/>
    <dgm:cxn modelId="{2162CA43-A36A-49DB-AE83-EC96AC18BCD7}" type="presParOf" srcId="{4FB1D88A-4A6E-495B-954F-CC179EDAB97A}" destId="{E7EA6E7C-FFC6-49AF-856D-FA5CC2E31A60}" srcOrd="8" destOrd="0" presId="urn:microsoft.com/office/officeart/2005/8/layout/vProcess5"/>
    <dgm:cxn modelId="{901264A2-D7BD-45A0-9B20-312DB4E736E9}" type="presParOf" srcId="{4FB1D88A-4A6E-495B-954F-CC179EDAB97A}" destId="{2D3222ED-962C-4E52-B2E7-4D75E28AB876}" srcOrd="9" destOrd="0" presId="urn:microsoft.com/office/officeart/2005/8/layout/vProcess5"/>
    <dgm:cxn modelId="{F22DC8EB-F6C9-4016-B013-AC9CB083934E}" type="presParOf" srcId="{4FB1D88A-4A6E-495B-954F-CC179EDAB97A}" destId="{234B52B4-29A9-44F2-89D7-92E768F34BFA}" srcOrd="10" destOrd="0" presId="urn:microsoft.com/office/officeart/2005/8/layout/vProcess5"/>
    <dgm:cxn modelId="{FC404A30-D63D-4BE2-A398-F3CE1347C740}" type="presParOf" srcId="{4FB1D88A-4A6E-495B-954F-CC179EDAB97A}" destId="{1E925363-0594-4221-A897-1ACA41B3B750}" srcOrd="11" destOrd="0" presId="urn:microsoft.com/office/officeart/2005/8/layout/vProcess5"/>
    <dgm:cxn modelId="{D1797462-A344-417D-96EA-41B37F97BF26}" type="presParOf" srcId="{4FB1D88A-4A6E-495B-954F-CC179EDAB97A}" destId="{48EA0CD9-01DF-420C-BACC-7F6502C7423F}" srcOrd="12" destOrd="0" presId="urn:microsoft.com/office/officeart/2005/8/layout/vProcess5"/>
    <dgm:cxn modelId="{AAC5DE75-CDC1-4D7B-9276-AAEB3895CEF6}" type="presParOf" srcId="{4FB1D88A-4A6E-495B-954F-CC179EDAB97A}" destId="{A23AF14E-F5AC-46FD-AB98-62593A82594E}" srcOrd="13" destOrd="0" presId="urn:microsoft.com/office/officeart/2005/8/layout/vProcess5"/>
    <dgm:cxn modelId="{DC1CF7B1-0151-4071-BABF-070DF8CCC76F}" type="presParOf" srcId="{4FB1D88A-4A6E-495B-954F-CC179EDAB97A}" destId="{E53F7B61-63DD-4BD6-951A-4B5360762A6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BCAEA3-B515-42AB-8CDD-370E2269E01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988C336B-3C1E-4318-9C85-B8B2A0679D34}">
      <dgm:prSet phldrT="[Texto]" phldr="1"/>
      <dgm:spPr/>
      <dgm:t>
        <a:bodyPr/>
        <a:lstStyle/>
        <a:p>
          <a:endParaRPr lang="es-PE" dirty="0"/>
        </a:p>
      </dgm:t>
    </dgm:pt>
    <dgm:pt modelId="{7E3F8B48-488C-4962-B930-700FF7D67F3F}" type="sibTrans" cxnId="{62DAAE01-E7D0-4DB8-89A5-8040DD85088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2F769441-78E7-47E3-92CC-4B484F1307B3}" type="parTrans" cxnId="{62DAAE01-E7D0-4DB8-89A5-8040DD850884}">
      <dgm:prSet/>
      <dgm:spPr/>
      <dgm:t>
        <a:bodyPr/>
        <a:lstStyle/>
        <a:p>
          <a:endParaRPr lang="es-PE"/>
        </a:p>
      </dgm:t>
    </dgm:pt>
    <dgm:pt modelId="{F9DEF1CE-B3F8-47FD-A777-E24D772CD49C}" type="pres">
      <dgm:prSet presAssocID="{E2BCAEA3-B515-42AB-8CDD-370E2269E01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PE"/>
        </a:p>
      </dgm:t>
    </dgm:pt>
    <dgm:pt modelId="{C0AE466A-934E-45C4-A68B-9DBCF27742BB}" type="pres">
      <dgm:prSet presAssocID="{988C336B-3C1E-4318-9C85-B8B2A0679D34}" presName="text1" presStyleCnt="0"/>
      <dgm:spPr/>
    </dgm:pt>
    <dgm:pt modelId="{2E0EF8EF-1A9D-456D-8596-28592056CEDF}" type="pres">
      <dgm:prSet presAssocID="{988C336B-3C1E-4318-9C85-B8B2A0679D34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6BF1D2-0535-4E36-BD8F-05AF7FA61B7E}" type="pres">
      <dgm:prSet presAssocID="{988C336B-3C1E-4318-9C85-B8B2A0679D34}" presName="textaccent1" presStyleCnt="0"/>
      <dgm:spPr/>
    </dgm:pt>
    <dgm:pt modelId="{42349A1B-8A19-44D8-BC20-269EA2871B75}" type="pres">
      <dgm:prSet presAssocID="{988C336B-3C1E-4318-9C85-B8B2A0679D34}" presName="accentRepeatNode" presStyleLbl="solidAlignAcc1" presStyleIdx="0" presStyleCnt="2"/>
      <dgm:spPr/>
    </dgm:pt>
    <dgm:pt modelId="{A998C843-DDF6-433C-87D3-55C4CBDACD0F}" type="pres">
      <dgm:prSet presAssocID="{7E3F8B48-488C-4962-B930-700FF7D67F3F}" presName="image1" presStyleCnt="0"/>
      <dgm:spPr/>
    </dgm:pt>
    <dgm:pt modelId="{BBFDE789-2F58-4470-8183-8F773B4225ED}" type="pres">
      <dgm:prSet presAssocID="{7E3F8B48-488C-4962-B930-700FF7D67F3F}" presName="imageRepeatNode" presStyleLbl="alignAcc1" presStyleIdx="0" presStyleCnt="1"/>
      <dgm:spPr/>
      <dgm:t>
        <a:bodyPr/>
        <a:lstStyle/>
        <a:p>
          <a:endParaRPr lang="es-PE"/>
        </a:p>
      </dgm:t>
    </dgm:pt>
    <dgm:pt modelId="{3C28278B-17AD-4650-A8A5-AC64E1A3E207}" type="pres">
      <dgm:prSet presAssocID="{7E3F8B48-488C-4962-B930-700FF7D67F3F}" presName="imageaccent1" presStyleCnt="0"/>
      <dgm:spPr/>
    </dgm:pt>
    <dgm:pt modelId="{86A0FECD-A4E5-4972-9428-298C976D1964}" type="pres">
      <dgm:prSet presAssocID="{7E3F8B48-488C-4962-B930-700FF7D67F3F}" presName="accentRepeatNode" presStyleLbl="solidAlignAcc1" presStyleIdx="1" presStyleCnt="2" custScaleX="862870" custScaleY="871753" custLinFactX="238774" custLinFactNeighborX="300000" custLinFactNeighborY="843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D495A83-200A-4F40-A21F-8B48877B6D2D}" type="presOf" srcId="{E2BCAEA3-B515-42AB-8CDD-370E2269E011}" destId="{F9DEF1CE-B3F8-47FD-A777-E24D772CD49C}" srcOrd="0" destOrd="0" presId="urn:microsoft.com/office/officeart/2008/layout/HexagonCluster"/>
    <dgm:cxn modelId="{D2807783-EA35-4876-B933-5C26C6E2E203}" type="presOf" srcId="{988C336B-3C1E-4318-9C85-B8B2A0679D34}" destId="{2E0EF8EF-1A9D-456D-8596-28592056CEDF}" srcOrd="0" destOrd="0" presId="urn:microsoft.com/office/officeart/2008/layout/HexagonCluster"/>
    <dgm:cxn modelId="{0CC337F2-F1CE-4041-9BDA-6165A67D721E}" type="presOf" srcId="{7E3F8B48-488C-4962-B930-700FF7D67F3F}" destId="{BBFDE789-2F58-4470-8183-8F773B4225ED}" srcOrd="0" destOrd="0" presId="urn:microsoft.com/office/officeart/2008/layout/HexagonCluster"/>
    <dgm:cxn modelId="{62DAAE01-E7D0-4DB8-89A5-8040DD850884}" srcId="{E2BCAEA3-B515-42AB-8CDD-370E2269E011}" destId="{988C336B-3C1E-4318-9C85-B8B2A0679D34}" srcOrd="0" destOrd="0" parTransId="{2F769441-78E7-47E3-92CC-4B484F1307B3}" sibTransId="{7E3F8B48-488C-4962-B930-700FF7D67F3F}"/>
    <dgm:cxn modelId="{E1CC3F73-B843-4BF7-8F34-4299EFB253D1}" type="presParOf" srcId="{F9DEF1CE-B3F8-47FD-A777-E24D772CD49C}" destId="{C0AE466A-934E-45C4-A68B-9DBCF27742BB}" srcOrd="0" destOrd="0" presId="urn:microsoft.com/office/officeart/2008/layout/HexagonCluster"/>
    <dgm:cxn modelId="{0795DB1C-B89C-4C28-AF23-63BE4D3AE3FB}" type="presParOf" srcId="{C0AE466A-934E-45C4-A68B-9DBCF27742BB}" destId="{2E0EF8EF-1A9D-456D-8596-28592056CEDF}" srcOrd="0" destOrd="0" presId="urn:microsoft.com/office/officeart/2008/layout/HexagonCluster"/>
    <dgm:cxn modelId="{8809911F-2892-4838-8986-B191A05DBC3D}" type="presParOf" srcId="{F9DEF1CE-B3F8-47FD-A777-E24D772CD49C}" destId="{F36BF1D2-0535-4E36-BD8F-05AF7FA61B7E}" srcOrd="1" destOrd="0" presId="urn:microsoft.com/office/officeart/2008/layout/HexagonCluster"/>
    <dgm:cxn modelId="{AC0C6D8F-CC48-449A-9E8E-151C19F20BCB}" type="presParOf" srcId="{F36BF1D2-0535-4E36-BD8F-05AF7FA61B7E}" destId="{42349A1B-8A19-44D8-BC20-269EA2871B75}" srcOrd="0" destOrd="0" presId="urn:microsoft.com/office/officeart/2008/layout/HexagonCluster"/>
    <dgm:cxn modelId="{162C2BDD-A29F-42FA-80E5-F30F27002817}" type="presParOf" srcId="{F9DEF1CE-B3F8-47FD-A777-E24D772CD49C}" destId="{A998C843-DDF6-433C-87D3-55C4CBDACD0F}" srcOrd="2" destOrd="0" presId="urn:microsoft.com/office/officeart/2008/layout/HexagonCluster"/>
    <dgm:cxn modelId="{007AC89E-6B89-4B88-AB53-8BB5DD6930AD}" type="presParOf" srcId="{A998C843-DDF6-433C-87D3-55C4CBDACD0F}" destId="{BBFDE789-2F58-4470-8183-8F773B4225ED}" srcOrd="0" destOrd="0" presId="urn:microsoft.com/office/officeart/2008/layout/HexagonCluster"/>
    <dgm:cxn modelId="{9F2629F1-9D5D-4BFC-B06F-75C5DCD790A1}" type="presParOf" srcId="{F9DEF1CE-B3F8-47FD-A777-E24D772CD49C}" destId="{3C28278B-17AD-4650-A8A5-AC64E1A3E207}" srcOrd="3" destOrd="0" presId="urn:microsoft.com/office/officeart/2008/layout/HexagonCluster"/>
    <dgm:cxn modelId="{FD6E42E6-28C7-447E-B861-1A56C8E62DD9}" type="presParOf" srcId="{3C28278B-17AD-4650-A8A5-AC64E1A3E207}" destId="{86A0FECD-A4E5-4972-9428-298C976D196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305AC-3B4E-457F-974A-000D7DBC2419}" type="datetimeFigureOut">
              <a:rPr lang="es-PE" smtClean="0"/>
              <a:t>05/10/2015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50475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6737" y="9440647"/>
            <a:ext cx="2950475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FB08C-3021-4E3D-8896-03C8B02B69C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5711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413FD-9545-4314-A1C3-AECD2EF63D00}" type="datetimeFigureOut">
              <a:rPr lang="es-PE" smtClean="0"/>
              <a:pPr/>
              <a:t>05/10/2015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879" y="4783307"/>
            <a:ext cx="544703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50475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6737" y="9440647"/>
            <a:ext cx="2950475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5F985-5EFC-4649-BD78-F9AF8775CB31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889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6393EBF-CDE2-42C9-A998-882F8785A9E0}" type="slidenum">
              <a:rPr lang="es-PE" altLang="es-PE" sz="1200" smtClean="0">
                <a:solidFill>
                  <a:schemeClr val="tx1"/>
                </a:solidFill>
              </a:rPr>
              <a:pPr/>
              <a:t>10</a:t>
            </a:fld>
            <a:endParaRPr lang="es-PE" altLang="es-PE" sz="12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4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D16965C-800D-4DF8-A076-3A393D01F0C2}" type="slidenum">
              <a:rPr lang="es-PE" altLang="es-PE" sz="1200" smtClean="0">
                <a:solidFill>
                  <a:schemeClr val="tx1"/>
                </a:solidFill>
              </a:rPr>
              <a:pPr/>
              <a:t>16</a:t>
            </a:fld>
            <a:endParaRPr lang="es-PE" altLang="es-PE" sz="12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EC0FDFD-589F-4F63-99C0-E1FEBEF7E2F4}" type="slidenum">
              <a:rPr lang="es-PE" altLang="es-PE" sz="1200" smtClean="0">
                <a:solidFill>
                  <a:schemeClr val="tx1"/>
                </a:solidFill>
              </a:rPr>
              <a:pPr/>
              <a:t>17</a:t>
            </a:fld>
            <a:endParaRPr lang="es-PE" altLang="es-PE" sz="12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3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smtClean="0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93BDA65-D411-492D-9890-223CD283D8DB}" type="slidenum">
              <a:rPr lang="es-PE" altLang="es-PE" sz="1200">
                <a:solidFill>
                  <a:schemeClr val="tx1"/>
                </a:solidFill>
              </a:rPr>
              <a:pPr/>
              <a:t>18</a:t>
            </a:fld>
            <a:endParaRPr lang="es-PE" altLang="es-P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7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36BD7-BFF9-4198-B921-D6B9850132F5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062662409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9457F-A5D6-470D-A663-85E5CFB4E8FB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1648045353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E6CA6-46F1-4432-9ADF-938A8E8FA20E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36431813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54570-EB33-428A-A72D-BDD81EFE4902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193171486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F6F18-8727-4D83-8135-EACA267F4098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2088870668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0B898-1296-4572-B173-7B476BEEF2D6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1167410424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6B032-746A-4EE3-8B26-49A6BA897F64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2936003205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AAD36-DE07-4205-8EB2-4E032C41B066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1670443151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C79EA-48F0-4F78-B8E9-7748BF27CE21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2136705550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218ED-F739-4853-A1AA-7C07BC2348CB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850237118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4B054-B98C-43C4-ABBE-3D22E5074253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076827274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título del patrón</a:t>
            </a:r>
            <a:endParaRPr lang="es-PE" altLang="es-PE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texto del patrón</a:t>
            </a:r>
          </a:p>
          <a:p>
            <a:pPr lvl="1"/>
            <a:r>
              <a:rPr lang="es-ES" altLang="es-PE" smtClean="0"/>
              <a:t>Segundo nivel</a:t>
            </a:r>
          </a:p>
          <a:p>
            <a:pPr lvl="2"/>
            <a:r>
              <a:rPr lang="es-ES" altLang="es-PE" smtClean="0"/>
              <a:t>Tercer nivel</a:t>
            </a:r>
          </a:p>
          <a:p>
            <a:pPr lvl="3"/>
            <a:r>
              <a:rPr lang="es-ES" altLang="es-PE" smtClean="0"/>
              <a:t>Cuarto nivel</a:t>
            </a:r>
          </a:p>
          <a:p>
            <a:pPr lvl="4"/>
            <a:r>
              <a:rPr lang="es-ES" altLang="es-PE" smtClean="0"/>
              <a:t>Quinto nivel</a:t>
            </a:r>
            <a:endParaRPr lang="es-PE" alt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F88922-8019-4073-B791-5556FCCCE9DD}" type="slidenum">
              <a:rPr lang="es-ES_tradnl" altLang="es-PE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altLang="es-PE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9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16051" y="4356034"/>
            <a:ext cx="8951913" cy="1520825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70000"/>
              </a:lnSpc>
              <a:defRPr/>
            </a:pPr>
            <a:endParaRPr lang="es-ES" sz="2400" b="1" dirty="0">
              <a:solidFill>
                <a:srgbClr val="A6A1A1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70000"/>
              </a:lnSpc>
              <a:defRPr/>
            </a:pPr>
            <a:endParaRPr lang="es-ES" sz="2400" b="1" dirty="0">
              <a:solidFill>
                <a:srgbClr val="A6A1A1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70000"/>
              </a:lnSpc>
              <a:defRPr/>
            </a:pPr>
            <a:r>
              <a:rPr lang="es-PE" sz="2400" b="1" dirty="0" smtClean="0">
                <a:solidFill>
                  <a:srgbClr val="A6A1A1"/>
                </a:solidFill>
                <a:latin typeface="Calibri" pitchFamily="34" charset="0"/>
              </a:rPr>
              <a:t>Viceministerio </a:t>
            </a:r>
            <a:r>
              <a:rPr lang="es-PE" sz="2400" b="1" dirty="0">
                <a:solidFill>
                  <a:srgbClr val="A6A1A1"/>
                </a:solidFill>
                <a:latin typeface="Calibri" pitchFamily="34" charset="0"/>
              </a:rPr>
              <a:t>de </a:t>
            </a:r>
            <a:r>
              <a:rPr lang="es-PE" sz="2400" b="1" dirty="0" smtClean="0">
                <a:solidFill>
                  <a:srgbClr val="A6A1A1"/>
                </a:solidFill>
                <a:latin typeface="Calibri" pitchFamily="34" charset="0"/>
              </a:rPr>
              <a:t>Interculturalidad</a:t>
            </a:r>
          </a:p>
          <a:p>
            <a:pPr algn="r" eaLnBrk="1" hangingPunct="1">
              <a:lnSpc>
                <a:spcPct val="70000"/>
              </a:lnSpc>
              <a:defRPr/>
            </a:pPr>
            <a:r>
              <a:rPr lang="es-PE" sz="2400" b="1" dirty="0" smtClean="0">
                <a:solidFill>
                  <a:srgbClr val="A6A1A1"/>
                </a:solidFill>
                <a:latin typeface="Calibri" pitchFamily="34" charset="0"/>
              </a:rPr>
              <a:t>Ministerio de Cultura</a:t>
            </a:r>
            <a:endParaRPr lang="es-PE" sz="2400" b="1" dirty="0">
              <a:solidFill>
                <a:srgbClr val="A6A1A1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70000"/>
              </a:lnSpc>
              <a:defRPr/>
            </a:pPr>
            <a:r>
              <a:rPr lang="es-ES" sz="1600" b="1" dirty="0" smtClean="0">
                <a:solidFill>
                  <a:srgbClr val="A6A1A1"/>
                </a:solidFill>
                <a:latin typeface="Calibri" pitchFamily="34" charset="0"/>
              </a:rPr>
              <a:t>Octubre, </a:t>
            </a:r>
            <a:r>
              <a:rPr lang="es-ES" sz="1600" b="1" dirty="0">
                <a:solidFill>
                  <a:srgbClr val="A6A1A1"/>
                </a:solidFill>
                <a:latin typeface="Calibri" pitchFamily="34" charset="0"/>
              </a:rPr>
              <a:t>2015</a:t>
            </a:r>
            <a:endParaRPr lang="es-PE" sz="1600" b="1" dirty="0">
              <a:solidFill>
                <a:srgbClr val="A6A1A1"/>
              </a:solidFill>
              <a:latin typeface="Calibri" pitchFamily="34" charset="0"/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919289" y="2085747"/>
            <a:ext cx="8448675" cy="2376488"/>
          </a:xfrm>
          <a:prstGeom prst="rect">
            <a:avLst/>
          </a:prstGeom>
          <a:extLst/>
        </p:spPr>
        <p:txBody>
          <a:bodyPr lIns="82292" tIns="41147" rIns="82292" bIns="41147" anchor="b"/>
          <a:lstStyle/>
          <a:p>
            <a:pPr algn="r">
              <a:lnSpc>
                <a:spcPct val="85000"/>
              </a:lnSpc>
              <a:defRPr/>
            </a:pPr>
            <a:r>
              <a:rPr lang="es-PE" sz="6600" b="1" spc="-50" dirty="0" smtClean="0">
                <a:solidFill>
                  <a:srgbClr val="008080"/>
                </a:solidFill>
                <a:ea typeface="+mj-ea"/>
                <a:cs typeface="+mj-cs"/>
              </a:rPr>
              <a:t>Institucionalidad indígena en el Perú</a:t>
            </a:r>
          </a:p>
        </p:txBody>
      </p:sp>
    </p:spTree>
    <p:extLst>
      <p:ext uri="{BB962C8B-B14F-4D97-AF65-F5344CB8AC3E}">
        <p14:creationId xmlns:p14="http://schemas.microsoft.com/office/powerpoint/2010/main" val="299596478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 txBox="1">
            <a:spLocks/>
          </p:cNvSpPr>
          <p:nvPr/>
        </p:nvSpPr>
        <p:spPr bwMode="auto">
          <a:xfrm>
            <a:off x="3319977" y="0"/>
            <a:ext cx="8595360" cy="8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2" tIns="41147" rIns="82292" bIns="41147" anchor="b"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85000"/>
              </a:lnSpc>
            </a:pPr>
            <a:r>
              <a:rPr lang="es-PE" altLang="es-PE" sz="4500" b="1" dirty="0">
                <a:solidFill>
                  <a:srgbClr val="008080"/>
                </a:solidFill>
              </a:rPr>
              <a:t>Políticas con enfoque </a:t>
            </a:r>
            <a:r>
              <a:rPr lang="es-PE" altLang="es-PE" sz="4500" b="1" dirty="0" smtClean="0">
                <a:solidFill>
                  <a:srgbClr val="008080"/>
                </a:solidFill>
              </a:rPr>
              <a:t>intercultural</a:t>
            </a:r>
            <a:endParaRPr lang="es-ES" altLang="es-PE" sz="4500" b="1" dirty="0">
              <a:solidFill>
                <a:srgbClr val="008080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267286" y="1125415"/>
          <a:ext cx="11394831" cy="529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881011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2313" y="2028266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PE" sz="4800" b="1" dirty="0" smtClean="0">
                <a:solidFill>
                  <a:srgbClr val="008080"/>
                </a:solidFill>
              </a:rPr>
              <a:t>Diálogo intercultural y consulta previa </a:t>
            </a:r>
            <a:endParaRPr lang="es-PE" sz="4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2348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3200" y="627539"/>
            <a:ext cx="9606301" cy="1143000"/>
          </a:xfrm>
        </p:spPr>
        <p:txBody>
          <a:bodyPr/>
          <a:lstStyle/>
          <a:p>
            <a:pPr>
              <a:defRPr/>
            </a:pPr>
            <a:r>
              <a:rPr lang="es-PE" sz="3600" b="1" dirty="0" smtClean="0">
                <a:solidFill>
                  <a:srgbClr val="008080"/>
                </a:solidFill>
              </a:rPr>
              <a:t>Grupo de Trabajo con Pueblos Indígenas (GTPI) </a:t>
            </a:r>
            <a:endParaRPr lang="es-PE" sz="3600" b="1" dirty="0">
              <a:solidFill>
                <a:srgbClr val="008080"/>
              </a:solidFill>
            </a:endParaRPr>
          </a:p>
        </p:txBody>
      </p:sp>
      <p:pic>
        <p:nvPicPr>
          <p:cNvPr id="10244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69" y="1966804"/>
            <a:ext cx="19446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0"/>
          <a:stretch/>
        </p:blipFill>
        <p:spPr bwMode="auto">
          <a:xfrm>
            <a:off x="8020860" y="2665810"/>
            <a:ext cx="181449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1" y="3207942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1" y="2007395"/>
            <a:ext cx="10382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532" y="4322762"/>
            <a:ext cx="14271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78" y="3599547"/>
            <a:ext cx="8731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658" y="5064841"/>
            <a:ext cx="8461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74320" y="1815737"/>
            <a:ext cx="7357805" cy="4349931"/>
          </a:xfrm>
        </p:spPr>
        <p:txBody>
          <a:bodyPr/>
          <a:lstStyle/>
          <a:p>
            <a:r>
              <a:rPr lang="es-PE" sz="2400" dirty="0"/>
              <a:t>El GTPI, </a:t>
            </a:r>
            <a:r>
              <a:rPr lang="pt-BR" sz="2400" dirty="0" err="1" smtClean="0"/>
              <a:t>creado</a:t>
            </a:r>
            <a:r>
              <a:rPr lang="pt-BR" sz="2400" dirty="0" smtClean="0"/>
              <a:t> </a:t>
            </a:r>
            <a:r>
              <a:rPr lang="pt-BR" sz="2400" dirty="0"/>
              <a:t>mediante RM </a:t>
            </a:r>
            <a:r>
              <a:rPr lang="pt-BR" sz="2400" dirty="0" smtClean="0"/>
              <a:t>N°403-2014-MC, es </a:t>
            </a:r>
            <a:r>
              <a:rPr lang="pt-BR" sz="2400" dirty="0" err="1" smtClean="0"/>
              <a:t>un</a:t>
            </a:r>
            <a:r>
              <a:rPr lang="pt-BR" sz="2400" dirty="0" smtClean="0"/>
              <a:t> grupo de</a:t>
            </a:r>
            <a:r>
              <a:rPr lang="es-PE" sz="2400" dirty="0" smtClean="0"/>
              <a:t> </a:t>
            </a:r>
            <a:r>
              <a:rPr lang="es-PE" sz="2400" dirty="0"/>
              <a:t>naturaleza permanente que </a:t>
            </a:r>
            <a:r>
              <a:rPr lang="es-PE" sz="2400" dirty="0" smtClean="0"/>
              <a:t>encargado </a:t>
            </a:r>
            <a:r>
              <a:rPr lang="es-PE" sz="2400" dirty="0"/>
              <a:t>de coordinar, proponer y dar seguimiento a las políticas públicas que involucran a los pueblos </a:t>
            </a:r>
            <a:r>
              <a:rPr lang="es-PE" sz="2400" dirty="0" smtClean="0"/>
              <a:t>indígenas</a:t>
            </a:r>
          </a:p>
          <a:p>
            <a:r>
              <a:rPr lang="es-PE" sz="2400" dirty="0" smtClean="0"/>
              <a:t>Está integrado por las siete organizaciones indígenas de carácter nacional y el Viceministerio de Interculturalidad. Cuenta con tres observadores de la cooperación internacional: PNUD, AECID y OIT</a:t>
            </a:r>
          </a:p>
          <a:p>
            <a:r>
              <a:rPr lang="es-PE" sz="2400" dirty="0" smtClean="0"/>
              <a:t>Es el espacio de coordinación sistemática y permanente entre los pueblos indígenas y el Estado, en conformidad con el mandato del C169-OIT.</a:t>
            </a:r>
            <a:endParaRPr lang="es-PE" sz="2400" dirty="0"/>
          </a:p>
          <a:p>
            <a:pPr marL="0" indent="0">
              <a:buNone/>
            </a:pPr>
            <a:endParaRPr lang="es-PE" sz="2400" dirty="0" smtClean="0"/>
          </a:p>
          <a:p>
            <a:pPr marL="0" indent="0">
              <a:buNone/>
            </a:pPr>
            <a:endParaRPr lang="es-PE" sz="2400" dirty="0" smtClean="0"/>
          </a:p>
          <a:p>
            <a:pPr marL="0" indent="0">
              <a:buNone/>
            </a:pPr>
            <a:endParaRPr lang="es-PE" sz="2400" dirty="0"/>
          </a:p>
          <a:p>
            <a:pPr marL="0" indent="0">
              <a:buNone/>
            </a:pPr>
            <a:endParaRPr lang="es-PE" sz="2400" dirty="0" smtClean="0"/>
          </a:p>
          <a:p>
            <a:pPr marL="0" indent="0">
              <a:buNone/>
            </a:pPr>
            <a:endParaRPr lang="es-PE" sz="2400" dirty="0" smtClean="0"/>
          </a:p>
          <a:p>
            <a:pPr marL="0" indent="0">
              <a:buNone/>
            </a:pPr>
            <a:endParaRPr lang="es-PE" sz="2400" dirty="0" smtClean="0"/>
          </a:p>
          <a:p>
            <a:pPr marL="0" indent="0">
              <a:buNone/>
            </a:pP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7615968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 txBox="1">
            <a:spLocks/>
          </p:cNvSpPr>
          <p:nvPr/>
        </p:nvSpPr>
        <p:spPr bwMode="auto">
          <a:xfrm>
            <a:off x="607991" y="230344"/>
            <a:ext cx="84978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2" tIns="41147" rIns="82292" bIns="41147" anchor="b"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s-PE" altLang="es-PE" sz="4000" b="1" dirty="0" smtClean="0">
                <a:solidFill>
                  <a:srgbClr val="008080"/>
                </a:solidFill>
              </a:rPr>
              <a:t>Ejes de política del GTPI</a:t>
            </a:r>
            <a:endParaRPr lang="es-ES" altLang="es-PE" sz="4000" b="1" dirty="0">
              <a:solidFill>
                <a:srgbClr val="008080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89562797"/>
              </p:ext>
            </p:extLst>
          </p:nvPr>
        </p:nvGraphicFramePr>
        <p:xfrm>
          <a:off x="732068" y="1735806"/>
          <a:ext cx="8141476" cy="4523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09399970"/>
              </p:ext>
            </p:extLst>
          </p:nvPr>
        </p:nvGraphicFramePr>
        <p:xfrm>
          <a:off x="7724463" y="1403507"/>
          <a:ext cx="3995312" cy="293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719053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4200" y="71845"/>
            <a:ext cx="4236720" cy="960122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PE" sz="4500" b="1" dirty="0" smtClean="0">
                <a:solidFill>
                  <a:srgbClr val="008080"/>
                </a:solidFill>
                <a:latin typeface="+mn-lt"/>
              </a:rPr>
              <a:t>GTPI</a:t>
            </a:r>
            <a:endParaRPr lang="es-PE" sz="45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52560" y="1381978"/>
            <a:ext cx="2926081" cy="1818423"/>
          </a:xfrm>
          <a:ln>
            <a:solidFill>
              <a:schemeClr val="tx1"/>
            </a:solidFill>
          </a:ln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200" b="1" dirty="0" smtClean="0"/>
              <a:t>9 sesiones (2015):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s-PE" sz="2200" dirty="0" smtClean="0"/>
              <a:t>5 ordinarias y 1 extraordinaria (Lima)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s-PE" sz="2200" dirty="0" smtClean="0"/>
              <a:t>3 descentralizadas (Puno, Ucayali y Cusco)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82386" y="897768"/>
            <a:ext cx="25897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PE" sz="2200" b="1" dirty="0" smtClean="0"/>
              <a:t>1. Diálogo: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OEFA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MINAM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JNE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RENIEC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SERFOR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MINEDU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200" dirty="0" smtClean="0"/>
              <a:t>MIDIS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410635" y="3591133"/>
            <a:ext cx="26087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sz="2200" b="1" u="sng" dirty="0" smtClean="0"/>
              <a:t>2. Avances</a:t>
            </a:r>
          </a:p>
          <a:p>
            <a:pPr lvl="0">
              <a:buFont typeface="Arial" pitchFamily="34" charset="0"/>
              <a:buChar char="•"/>
            </a:pPr>
            <a:r>
              <a:rPr lang="es-PE" sz="2200" dirty="0" smtClean="0"/>
              <a:t>    Fortalecimiento de espacios de diálogo con sectores</a:t>
            </a:r>
          </a:p>
          <a:p>
            <a:pPr lvl="0">
              <a:buFont typeface="Arial" pitchFamily="34" charset="0"/>
              <a:buChar char="•"/>
            </a:pPr>
            <a:r>
              <a:rPr lang="es-PE" sz="2200" dirty="0" smtClean="0"/>
              <a:t>    Discusión y seguimiento de los instrumentos de políticas</a:t>
            </a:r>
            <a:endParaRPr lang="es-PE" sz="2200" dirty="0"/>
          </a:p>
        </p:txBody>
      </p:sp>
      <p:sp>
        <p:nvSpPr>
          <p:cNvPr id="13" name="12 Rectángulo"/>
          <p:cNvSpPr/>
          <p:nvPr/>
        </p:nvSpPr>
        <p:spPr>
          <a:xfrm>
            <a:off x="6609421" y="1031967"/>
            <a:ext cx="2142693" cy="251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sz="2200" b="1" u="sng" dirty="0" smtClean="0"/>
              <a:t>3. Comisión de seguimiento</a:t>
            </a:r>
          </a:p>
          <a:p>
            <a:pPr lvl="0">
              <a:buFont typeface="Arial" pitchFamily="34" charset="0"/>
              <a:buChar char="•"/>
            </a:pPr>
            <a:r>
              <a:rPr lang="es-PE" sz="2200" dirty="0" smtClean="0"/>
              <a:t>    Matriz de seguimiento</a:t>
            </a:r>
          </a:p>
          <a:p>
            <a:pPr lvl="0">
              <a:buFont typeface="Arial" pitchFamily="34" charset="0"/>
              <a:buChar char="•"/>
            </a:pPr>
            <a:r>
              <a:rPr lang="es-PE" sz="2200" dirty="0" smtClean="0"/>
              <a:t>    Reuniones con entidades del Estado</a:t>
            </a:r>
            <a:endParaRPr lang="es-PE" sz="2200" dirty="0"/>
          </a:p>
        </p:txBody>
      </p:sp>
      <p:pic>
        <p:nvPicPr>
          <p:cNvPr id="14" name="13 Imagen" descr="Image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5485" y="3814355"/>
            <a:ext cx="5014379" cy="2377054"/>
          </a:xfrm>
          <a:prstGeom prst="rect">
            <a:avLst/>
          </a:prstGeom>
        </p:spPr>
      </p:pic>
      <p:pic>
        <p:nvPicPr>
          <p:cNvPr id="15" name="14 Imagen" descr="Image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2129" y="955065"/>
            <a:ext cx="3585148" cy="2660613"/>
          </a:xfrm>
          <a:prstGeom prst="rect">
            <a:avLst/>
          </a:prstGeom>
        </p:spPr>
      </p:pic>
      <p:pic>
        <p:nvPicPr>
          <p:cNvPr id="16" name="15 Imagen" descr="Imagen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810" y="3672975"/>
            <a:ext cx="4128249" cy="26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189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43211" y="2028266"/>
            <a:ext cx="5778702" cy="1143000"/>
          </a:xfrm>
        </p:spPr>
        <p:txBody>
          <a:bodyPr/>
          <a:lstStyle/>
          <a:p>
            <a:pPr algn="r">
              <a:defRPr/>
            </a:pPr>
            <a: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PE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 nuevo modelo</a:t>
            </a:r>
            <a:br>
              <a:rPr lang="es-PE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PE" sz="4800" b="1" dirty="0" smtClean="0">
                <a:solidFill>
                  <a:srgbClr val="008080"/>
                </a:solidFill>
              </a:rPr>
              <a:t>Consulta Previa </a:t>
            </a:r>
            <a:endParaRPr lang="es-PE" sz="4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0545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064" y="593726"/>
            <a:ext cx="8497887" cy="125095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PE" sz="4500" b="1" dirty="0" smtClean="0">
                <a:solidFill>
                  <a:srgbClr val="008080"/>
                </a:solidFill>
                <a:latin typeface="Calibri" panose="020F0502020204030204" pitchFamily="34" charset="0"/>
              </a:rPr>
              <a:t>El derecho </a:t>
            </a:r>
            <a:r>
              <a:rPr lang="es-ES" altLang="es-PE" sz="4500" b="1" dirty="0">
                <a:solidFill>
                  <a:srgbClr val="008080"/>
                </a:solidFill>
                <a:latin typeface="Calibri" panose="020F0502020204030204" pitchFamily="34" charset="0"/>
              </a:rPr>
              <a:t>a la consulta </a:t>
            </a:r>
            <a:r>
              <a:rPr lang="es-ES" altLang="es-PE" sz="4500" b="1" dirty="0" smtClean="0">
                <a:solidFill>
                  <a:srgbClr val="008080"/>
                </a:solidFill>
                <a:latin typeface="Calibri" panose="020F0502020204030204" pitchFamily="34" charset="0"/>
              </a:rPr>
              <a:t>previa</a:t>
            </a:r>
            <a:endParaRPr lang="es-ES" altLang="es-PE" sz="4500" b="1" dirty="0">
              <a:solidFill>
                <a:srgbClr val="008080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6 CuadroTexto"/>
          <p:cNvSpPr txBox="1">
            <a:spLocks noChangeArrowheads="1"/>
          </p:cNvSpPr>
          <p:nvPr/>
        </p:nvSpPr>
        <p:spPr bwMode="auto">
          <a:xfrm>
            <a:off x="189236" y="1965599"/>
            <a:ext cx="7658571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460375" indent="-4572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9175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3747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8319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289175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altLang="es-PE" sz="3200" b="1" dirty="0">
                <a:solidFill>
                  <a:srgbClr val="000000"/>
                </a:solidFill>
              </a:rPr>
              <a:t>Diálogo intercultural </a:t>
            </a:r>
          </a:p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s-ES" altLang="es-PE" dirty="0">
              <a:solidFill>
                <a:srgbClr val="000000"/>
              </a:solidFill>
            </a:endParaRPr>
          </a:p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altLang="es-PE" dirty="0">
                <a:solidFill>
                  <a:srgbClr val="000000"/>
                </a:solidFill>
              </a:rPr>
              <a:t>Entre el </a:t>
            </a:r>
            <a:r>
              <a:rPr lang="es-ES" altLang="es-PE" sz="3200" b="1" dirty="0">
                <a:solidFill>
                  <a:srgbClr val="000000"/>
                </a:solidFill>
              </a:rPr>
              <a:t>Estado y los pueblos indígenas</a:t>
            </a:r>
            <a:endParaRPr lang="es-ES" altLang="es-PE" b="1" dirty="0">
              <a:solidFill>
                <a:srgbClr val="000000"/>
              </a:solidFill>
            </a:endParaRPr>
          </a:p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s-ES" altLang="es-PE" dirty="0">
              <a:solidFill>
                <a:srgbClr val="000000"/>
              </a:solidFill>
            </a:endParaRPr>
          </a:p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altLang="es-PE" dirty="0">
                <a:solidFill>
                  <a:srgbClr val="000000"/>
                </a:solidFill>
              </a:rPr>
              <a:t>Busca </a:t>
            </a:r>
            <a:r>
              <a:rPr lang="es-ES" altLang="es-PE" sz="3200" b="1" dirty="0">
                <a:solidFill>
                  <a:srgbClr val="000000"/>
                </a:solidFill>
              </a:rPr>
              <a:t>llegar a acuerdos </a:t>
            </a:r>
            <a:r>
              <a:rPr lang="es-ES" altLang="es-PE" dirty="0">
                <a:solidFill>
                  <a:srgbClr val="000000"/>
                </a:solidFill>
              </a:rPr>
              <a:t>que son de </a:t>
            </a:r>
            <a:r>
              <a:rPr lang="es-ES" altLang="es-PE" sz="3200" b="1" dirty="0">
                <a:solidFill>
                  <a:srgbClr val="000000"/>
                </a:solidFill>
              </a:rPr>
              <a:t>cumplimiento </a:t>
            </a:r>
            <a:r>
              <a:rPr lang="es-ES" altLang="es-PE" sz="3200" b="1" dirty="0" smtClean="0">
                <a:solidFill>
                  <a:srgbClr val="000000"/>
                </a:solidFill>
              </a:rPr>
              <a:t>obligatorio</a:t>
            </a:r>
            <a:endParaRPr lang="es-ES" altLang="es-PE" dirty="0">
              <a:solidFill>
                <a:srgbClr val="000000"/>
              </a:solidFill>
            </a:endParaRPr>
          </a:p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s-ES" altLang="es-PE" dirty="0">
              <a:solidFill>
                <a:srgbClr val="000000"/>
              </a:solidFill>
            </a:endParaRPr>
          </a:p>
          <a:p>
            <a:pPr lvl="4" algn="just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altLang="es-PE" dirty="0">
                <a:solidFill>
                  <a:srgbClr val="000000"/>
                </a:solidFill>
              </a:rPr>
              <a:t>Cada vez que se identifiquen potenciales afectaciones a los </a:t>
            </a:r>
            <a:r>
              <a:rPr lang="es-ES" altLang="es-PE" sz="3200" b="1" dirty="0">
                <a:solidFill>
                  <a:srgbClr val="000000"/>
                </a:solidFill>
              </a:rPr>
              <a:t>derechos colectivos</a:t>
            </a:r>
            <a:r>
              <a:rPr lang="es-ES" altLang="es-PE" dirty="0">
                <a:solidFill>
                  <a:srgbClr val="000000"/>
                </a:solidFill>
              </a:rPr>
              <a:t> de los pueblos </a:t>
            </a:r>
            <a:r>
              <a:rPr lang="es-ES" altLang="es-PE" dirty="0" smtClean="0">
                <a:solidFill>
                  <a:srgbClr val="000000"/>
                </a:solidFill>
              </a:rPr>
              <a:t>indígenas</a:t>
            </a:r>
            <a:endParaRPr lang="es-ES" altLang="es-PE" dirty="0">
              <a:solidFill>
                <a:srgbClr val="000000"/>
              </a:solidFill>
            </a:endParaRPr>
          </a:p>
        </p:txBody>
      </p:sp>
      <p:pic>
        <p:nvPicPr>
          <p:cNvPr id="12292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1989139"/>
            <a:ext cx="21193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6" y="3389313"/>
            <a:ext cx="18383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4" y="3389313"/>
            <a:ext cx="1360487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4" y="5080000"/>
            <a:ext cx="13604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2350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 txBox="1">
            <a:spLocks/>
          </p:cNvSpPr>
          <p:nvPr/>
        </p:nvSpPr>
        <p:spPr bwMode="auto">
          <a:xfrm>
            <a:off x="863099" y="388892"/>
            <a:ext cx="849788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2" tIns="41147" rIns="82292" bIns="41147" anchor="b"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s-ES" altLang="es-PE" sz="4500" b="1" dirty="0">
                <a:solidFill>
                  <a:srgbClr val="008080"/>
                </a:solidFill>
              </a:rPr>
              <a:t>¿Quién consulta? </a:t>
            </a:r>
          </a:p>
        </p:txBody>
      </p:sp>
      <p:graphicFrame>
        <p:nvGraphicFramePr>
          <p:cNvPr id="8" name="Diagrama 3"/>
          <p:cNvGraphicFramePr/>
          <p:nvPr>
            <p:extLst/>
          </p:nvPr>
        </p:nvGraphicFramePr>
        <p:xfrm>
          <a:off x="695459" y="1914148"/>
          <a:ext cx="6294523" cy="40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8 Conector recto"/>
          <p:cNvCxnSpPr/>
          <p:nvPr/>
        </p:nvCxnSpPr>
        <p:spPr>
          <a:xfrm>
            <a:off x="7203806" y="1916627"/>
            <a:ext cx="0" cy="39608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9 CuadroTexto"/>
          <p:cNvSpPr txBox="1">
            <a:spLocks noChangeArrowheads="1"/>
          </p:cNvSpPr>
          <p:nvPr/>
        </p:nvSpPr>
        <p:spPr bwMode="auto">
          <a:xfrm>
            <a:off x="7585657" y="2027239"/>
            <a:ext cx="355065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" altLang="es-PE" b="1" u="sng" dirty="0">
                <a:solidFill>
                  <a:schemeClr val="tx1"/>
                </a:solidFill>
              </a:rPr>
              <a:t>Ejemplos de Entidades promotoras: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PE" sz="2000" dirty="0">
                <a:solidFill>
                  <a:schemeClr val="tx1"/>
                </a:solidFill>
              </a:rPr>
              <a:t>Ministerio de Salud (CENSI)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PE" sz="2000" dirty="0">
                <a:solidFill>
                  <a:schemeClr val="tx1"/>
                </a:solidFill>
              </a:rPr>
              <a:t>Ministerio de Agricultura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PE" sz="2000" dirty="0">
                <a:solidFill>
                  <a:schemeClr val="tx1"/>
                </a:solidFill>
              </a:rPr>
              <a:t>Ministerio de Energía y Minas (</a:t>
            </a:r>
            <a:r>
              <a:rPr lang="es-ES" altLang="es-PE" sz="2000" dirty="0" err="1">
                <a:solidFill>
                  <a:schemeClr val="tx1"/>
                </a:solidFill>
              </a:rPr>
              <a:t>Perupetro</a:t>
            </a:r>
            <a:r>
              <a:rPr lang="es-ES" altLang="es-PE" sz="2000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PE" sz="2000" dirty="0">
                <a:solidFill>
                  <a:schemeClr val="tx1"/>
                </a:solidFill>
              </a:rPr>
              <a:t>Servicio Nacional de Áreas Naturales Protegidas por el Estado - SERNAMP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PE" sz="2000" dirty="0">
                <a:solidFill>
                  <a:schemeClr val="tx1"/>
                </a:solidFill>
              </a:rPr>
              <a:t>Gobiernos regionales</a:t>
            </a:r>
            <a:endParaRPr lang="es-PE" altLang="es-P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213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7"/>
          <p:cNvGraphicFramePr>
            <a:graphicFrameLocks/>
          </p:cNvGraphicFramePr>
          <p:nvPr>
            <p:extLst/>
          </p:nvPr>
        </p:nvGraphicFramePr>
        <p:xfrm>
          <a:off x="1275345" y="2371201"/>
          <a:ext cx="5616871" cy="3744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8"/>
          <p:cNvSpPr txBox="1">
            <a:spLocks/>
          </p:cNvSpPr>
          <p:nvPr/>
        </p:nvSpPr>
        <p:spPr bwMode="auto">
          <a:xfrm>
            <a:off x="979131" y="1547814"/>
            <a:ext cx="8497887" cy="503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41147" rIns="0" bIns="41147"/>
          <a:lstStyle>
            <a:lvl1pPr marL="80963" indent="-80963" algn="l" rtl="0" eaLnBrk="0" fontAlgn="base" hangingPunct="0">
              <a:lnSpc>
                <a:spcPct val="90000"/>
              </a:lnSpc>
              <a:spcBef>
                <a:spcPts val="1075"/>
              </a:spcBef>
              <a:spcAft>
                <a:spcPts val="175"/>
              </a:spcAft>
              <a:buClr>
                <a:schemeClr val="accent1"/>
              </a:buClr>
              <a:buSzPct val="100000"/>
              <a:buFont typeface="Calibri" pitchFamily="34" charset="0"/>
              <a:buChar char=" "/>
              <a:defRPr sz="3200" kern="1200">
                <a:solidFill>
                  <a:srgbClr val="404040"/>
                </a:solidFill>
                <a:latin typeface="+mn-lt"/>
                <a:ea typeface="ＭＳ Ｐゴシック" pitchFamily="34" charset="-128"/>
                <a:cs typeface="MS PGothic" charset="0"/>
              </a:defRPr>
            </a:lvl1pPr>
            <a:lvl2pPr marL="342900" indent="-163513" algn="l" rtl="0" eaLnBrk="0" fontAlgn="base" hangingPunct="0">
              <a:lnSpc>
                <a:spcPct val="90000"/>
              </a:lnSpc>
              <a:spcBef>
                <a:spcPts val="175"/>
              </a:spcBef>
              <a:spcAft>
                <a:spcPts val="363"/>
              </a:spcAft>
              <a:buClr>
                <a:schemeClr val="accent1"/>
              </a:buClr>
              <a:buFont typeface="Calibri" pitchFamily="34" charset="0"/>
              <a:buChar char="◦"/>
              <a:defRPr sz="2800" kern="1200">
                <a:solidFill>
                  <a:srgbClr val="404040"/>
                </a:solidFill>
                <a:latin typeface="+mn-lt"/>
                <a:ea typeface="ＭＳ Ｐゴシック" pitchFamily="34" charset="-128"/>
                <a:cs typeface="MS PGothic" charset="0"/>
              </a:defRPr>
            </a:lvl2pPr>
            <a:lvl3pPr marL="509588" indent="-163513" algn="l" rtl="0" eaLnBrk="0" fontAlgn="base" hangingPunct="0">
              <a:lnSpc>
                <a:spcPct val="90000"/>
              </a:lnSpc>
              <a:spcBef>
                <a:spcPts val="175"/>
              </a:spcBef>
              <a:spcAft>
                <a:spcPts val="363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rgbClr val="404040"/>
                </a:solidFill>
                <a:latin typeface="+mn-lt"/>
                <a:ea typeface="ＭＳ Ｐゴシック" pitchFamily="34" charset="-128"/>
                <a:cs typeface="MS PGothic" charset="0"/>
              </a:defRPr>
            </a:lvl3pPr>
            <a:lvl4pPr marL="673100" indent="-163513" algn="l" rtl="0" eaLnBrk="0" fontAlgn="base" hangingPunct="0">
              <a:lnSpc>
                <a:spcPct val="90000"/>
              </a:lnSpc>
              <a:spcBef>
                <a:spcPts val="175"/>
              </a:spcBef>
              <a:spcAft>
                <a:spcPts val="363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rgbClr val="404040"/>
                </a:solidFill>
                <a:latin typeface="+mn-lt"/>
                <a:ea typeface="ＭＳ Ｐゴシック" pitchFamily="34" charset="-128"/>
                <a:cs typeface="MS PGothic" charset="0"/>
              </a:defRPr>
            </a:lvl4pPr>
            <a:lvl5pPr marL="838200" indent="-163513" algn="l" rtl="0" eaLnBrk="0" fontAlgn="base" hangingPunct="0">
              <a:lnSpc>
                <a:spcPct val="90000"/>
              </a:lnSpc>
              <a:spcBef>
                <a:spcPts val="175"/>
              </a:spcBef>
              <a:spcAft>
                <a:spcPts val="363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rgbClr val="404040"/>
                </a:solidFill>
                <a:latin typeface="+mn-lt"/>
                <a:ea typeface="ＭＳ Ｐゴシック" pitchFamily="34" charset="-128"/>
                <a:cs typeface="MS PGothic" charset="0"/>
              </a:defRPr>
            </a:lvl5pPr>
            <a:lvl6pPr marL="989960" indent="-205732" algn="l" defTabSz="822927" rtl="0" eaLnBrk="1" latinLnBrk="0" hangingPunct="1">
              <a:lnSpc>
                <a:spcPct val="90000"/>
              </a:lnSpc>
              <a:spcBef>
                <a:spcPts val="180"/>
              </a:spcBef>
              <a:spcAft>
                <a:spcPts val="360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69953" indent="-205732" algn="l" defTabSz="822927" rtl="0" eaLnBrk="1" latinLnBrk="0" hangingPunct="1">
              <a:lnSpc>
                <a:spcPct val="90000"/>
              </a:lnSpc>
              <a:spcBef>
                <a:spcPts val="180"/>
              </a:spcBef>
              <a:spcAft>
                <a:spcPts val="360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349946" indent="-205732" algn="l" defTabSz="822927" rtl="0" eaLnBrk="1" latinLnBrk="0" hangingPunct="1">
              <a:lnSpc>
                <a:spcPct val="90000"/>
              </a:lnSpc>
              <a:spcBef>
                <a:spcPts val="180"/>
              </a:spcBef>
              <a:spcAft>
                <a:spcPts val="360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29939" indent="-205732" algn="l" defTabSz="822927" rtl="0" eaLnBrk="1" latinLnBrk="0" hangingPunct="1">
              <a:lnSpc>
                <a:spcPct val="90000"/>
              </a:lnSpc>
              <a:spcBef>
                <a:spcPts val="180"/>
              </a:spcBef>
              <a:spcAft>
                <a:spcPts val="360"/>
              </a:spcAft>
              <a:buClr>
                <a:schemeClr val="accent1"/>
              </a:buClr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4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PE" sz="2400" dirty="0" smtClean="0">
                <a:solidFill>
                  <a:srgbClr val="000000"/>
                </a:solidFill>
                <a:ea typeface="+mn-ea"/>
                <a:cs typeface="+mn-cs"/>
              </a:rPr>
              <a:t>se realiza </a:t>
            </a:r>
            <a:r>
              <a:rPr lang="es-PE" sz="2400" dirty="0">
                <a:solidFill>
                  <a:srgbClr val="000000"/>
                </a:solidFill>
                <a:ea typeface="+mn-ea"/>
                <a:cs typeface="+mn-cs"/>
              </a:rPr>
              <a:t>en </a:t>
            </a:r>
            <a:r>
              <a:rPr lang="es-PE" sz="3200" b="1" dirty="0">
                <a:solidFill>
                  <a:srgbClr val="000000"/>
                </a:solidFill>
                <a:ea typeface="+mn-ea"/>
                <a:cs typeface="+mn-cs"/>
              </a:rPr>
              <a:t>siete </a:t>
            </a:r>
            <a:r>
              <a:rPr lang="es-PE" sz="3200" b="1" dirty="0" smtClean="0">
                <a:solidFill>
                  <a:srgbClr val="000000"/>
                </a:solidFill>
                <a:ea typeface="+mn-ea"/>
                <a:cs typeface="+mn-cs"/>
              </a:rPr>
              <a:t>etapas</a:t>
            </a:r>
            <a:endParaRPr lang="es-PE" sz="24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9462" name="Título 1"/>
          <p:cNvSpPr txBox="1">
            <a:spLocks/>
          </p:cNvSpPr>
          <p:nvPr/>
        </p:nvSpPr>
        <p:spPr bwMode="auto">
          <a:xfrm>
            <a:off x="476855" y="374651"/>
            <a:ext cx="84978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2" tIns="41147" rIns="82292" bIns="41147" anchor="b"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s-ES" altLang="es-PE" sz="4500" b="1" dirty="0" smtClean="0">
                <a:solidFill>
                  <a:srgbClr val="008080"/>
                </a:solidFill>
              </a:rPr>
              <a:t>Etapas de la consulta </a:t>
            </a:r>
            <a:endParaRPr lang="es-ES" altLang="es-PE" sz="4500" b="1" dirty="0">
              <a:solidFill>
                <a:srgbClr val="008080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7685827" y="1854268"/>
          <a:ext cx="3995312" cy="293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9666243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Marcador de contenido 2"/>
          <p:cNvSpPr>
            <a:spLocks noGrp="1"/>
          </p:cNvSpPr>
          <p:nvPr>
            <p:ph type="body" idx="1"/>
          </p:nvPr>
        </p:nvSpPr>
        <p:spPr>
          <a:xfrm>
            <a:off x="963132" y="978794"/>
            <a:ext cx="3953227" cy="3998525"/>
          </a:xfrm>
        </p:spPr>
        <p:txBody>
          <a:bodyPr/>
          <a:lstStyle/>
          <a:p>
            <a:pPr marL="3175" lvl="4" indent="0" algn="just" defTabSz="41116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PE" sz="3000" b="1" dirty="0">
                <a:solidFill>
                  <a:srgbClr val="008080"/>
                </a:solidFill>
                <a:ea typeface="+mn-ea"/>
                <a:cs typeface="+mn-cs"/>
              </a:rPr>
              <a:t>A la </a:t>
            </a:r>
            <a:r>
              <a:rPr lang="es-PE" sz="3000" b="1" dirty="0" smtClean="0">
                <a:solidFill>
                  <a:srgbClr val="008080"/>
                </a:solidFill>
                <a:ea typeface="+mn-ea"/>
                <a:cs typeface="+mn-cs"/>
              </a:rPr>
              <a:t>fecha </a:t>
            </a:r>
            <a:r>
              <a:rPr lang="es-PE" sz="3000" b="1" dirty="0">
                <a:solidFill>
                  <a:srgbClr val="008080"/>
                </a:solidFill>
                <a:ea typeface="+mn-ea"/>
                <a:cs typeface="+mn-cs"/>
              </a:rPr>
              <a:t>se han desarrollado </a:t>
            </a:r>
            <a:r>
              <a:rPr lang="es-PE" sz="3000" b="1" dirty="0" smtClean="0">
                <a:solidFill>
                  <a:srgbClr val="008080"/>
                </a:solidFill>
                <a:ea typeface="+mn-ea"/>
                <a:cs typeface="+mn-cs"/>
              </a:rPr>
              <a:t>18 procesos</a:t>
            </a:r>
            <a:endParaRPr lang="es-PE" sz="3000" b="1" dirty="0">
              <a:solidFill>
                <a:srgbClr val="008080"/>
              </a:solidFill>
              <a:ea typeface="+mn-ea"/>
              <a:cs typeface="+mn-cs"/>
            </a:endParaRPr>
          </a:p>
          <a:p>
            <a:pPr marL="358775" lvl="4" indent="-355600" algn="just" defTabSz="411163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§"/>
              <a:defRPr/>
            </a:pPr>
            <a:endParaRPr lang="es-PE" sz="24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58775" lvl="4" indent="-355600" algn="just" defTabSz="411163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§"/>
              <a:defRPr/>
            </a:pPr>
            <a:r>
              <a:rPr lang="es-PE" sz="2800" b="1" dirty="0">
                <a:solidFill>
                  <a:srgbClr val="000000"/>
                </a:solidFill>
                <a:ea typeface="+mn-ea"/>
                <a:cs typeface="+mn-cs"/>
              </a:rPr>
              <a:t>Se han culminado </a:t>
            </a:r>
            <a:r>
              <a:rPr lang="es-PE" sz="2800" b="1" dirty="0" smtClean="0">
                <a:solidFill>
                  <a:srgbClr val="000000"/>
                </a:solidFill>
                <a:ea typeface="+mn-ea"/>
                <a:cs typeface="+mn-cs"/>
              </a:rPr>
              <a:t>13 </a:t>
            </a:r>
            <a:endParaRPr lang="es-PE" sz="28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175" lvl="4" indent="0" algn="just" defTabSz="41116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PE" sz="2800" dirty="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s-PE" sz="2800" dirty="0" smtClean="0">
                <a:solidFill>
                  <a:srgbClr val="000000"/>
                </a:solidFill>
                <a:ea typeface="+mn-ea"/>
                <a:cs typeface="+mn-cs"/>
              </a:rPr>
              <a:t>- 9 </a:t>
            </a:r>
            <a:r>
              <a:rPr lang="es-PE" sz="2800" dirty="0">
                <a:solidFill>
                  <a:srgbClr val="000000"/>
                </a:solidFill>
                <a:ea typeface="+mn-ea"/>
                <a:cs typeface="+mn-cs"/>
              </a:rPr>
              <a:t>en hidrocarburos</a:t>
            </a:r>
          </a:p>
          <a:p>
            <a:pPr marL="3175" lvl="4" indent="0" algn="just" defTabSz="41116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2800" dirty="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s-ES" sz="2800" dirty="0" smtClean="0">
                <a:solidFill>
                  <a:srgbClr val="000000"/>
                </a:solidFill>
                <a:ea typeface="+mn-ea"/>
                <a:cs typeface="+mn-cs"/>
              </a:rPr>
              <a:t>- </a:t>
            </a:r>
            <a:r>
              <a:rPr lang="es-ES" sz="2800" dirty="0">
                <a:solidFill>
                  <a:srgbClr val="000000"/>
                </a:solidFill>
                <a:ea typeface="+mn-ea"/>
                <a:cs typeface="+mn-cs"/>
              </a:rPr>
              <a:t>2 en áreas naturales</a:t>
            </a:r>
          </a:p>
          <a:p>
            <a:pPr marL="3175" lvl="4" indent="0" algn="just" defTabSz="41116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2800" dirty="0">
                <a:solidFill>
                  <a:srgbClr val="000000"/>
                </a:solidFill>
                <a:ea typeface="+mn-ea"/>
                <a:cs typeface="+mn-cs"/>
              </a:rPr>
              <a:t>	</a:t>
            </a:r>
            <a:r>
              <a:rPr lang="es-ES" sz="2800" dirty="0" smtClean="0">
                <a:solidFill>
                  <a:srgbClr val="000000"/>
                </a:solidFill>
                <a:ea typeface="+mn-ea"/>
                <a:cs typeface="+mn-cs"/>
              </a:rPr>
              <a:t>- </a:t>
            </a:r>
            <a:r>
              <a:rPr lang="es-ES" sz="2800" dirty="0">
                <a:solidFill>
                  <a:srgbClr val="000000"/>
                </a:solidFill>
                <a:ea typeface="+mn-ea"/>
                <a:cs typeface="+mn-cs"/>
              </a:rPr>
              <a:t>2 nacionales</a:t>
            </a:r>
            <a:endParaRPr lang="es-PE" sz="28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58775" lvl="4" indent="-355600" algn="just" defTabSz="411163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§"/>
              <a:defRPr/>
            </a:pPr>
            <a:endParaRPr lang="es-PE" sz="28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358775" lvl="4" indent="-355600" algn="just" defTabSz="411163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Char char="§"/>
              <a:defRPr/>
            </a:pPr>
            <a:r>
              <a:rPr lang="es-ES" sz="2800" dirty="0">
                <a:solidFill>
                  <a:srgbClr val="000000"/>
                </a:solidFill>
                <a:ea typeface="+mn-ea"/>
                <a:cs typeface="+mn-cs"/>
              </a:rPr>
              <a:t>Han participado más de </a:t>
            </a:r>
            <a:r>
              <a:rPr lang="es-ES" sz="2800" b="1" dirty="0">
                <a:solidFill>
                  <a:srgbClr val="000000"/>
                </a:solidFill>
                <a:ea typeface="+mn-ea"/>
                <a:cs typeface="+mn-cs"/>
              </a:rPr>
              <a:t>21 pueblos </a:t>
            </a:r>
            <a:r>
              <a:rPr lang="es-ES" sz="2800" b="1" dirty="0" smtClean="0">
                <a:solidFill>
                  <a:srgbClr val="000000"/>
                </a:solidFill>
                <a:ea typeface="+mn-ea"/>
                <a:cs typeface="+mn-cs"/>
              </a:rPr>
              <a:t>indígenas</a:t>
            </a:r>
            <a:endParaRPr lang="es-PE" sz="2800" dirty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lnSpc>
                <a:spcPct val="70000"/>
              </a:lnSpc>
              <a:defRPr/>
            </a:pPr>
            <a:endParaRPr lang="es-PE" sz="1200" b="1" dirty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35" y="166690"/>
            <a:ext cx="4119857" cy="614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8907289" y="1069980"/>
            <a:ext cx="345487" cy="360363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defTabSz="4111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PE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9080032" y="3603630"/>
            <a:ext cx="347017" cy="360363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defTabSz="4111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PE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994198" y="3948113"/>
            <a:ext cx="347017" cy="360362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defTabSz="4111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PE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8245361" y="2276480"/>
            <a:ext cx="347017" cy="360363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defTabSz="4111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PE" sz="24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2 Llamada rectangular redondeada"/>
          <p:cNvSpPr/>
          <p:nvPr/>
        </p:nvSpPr>
        <p:spPr>
          <a:xfrm>
            <a:off x="6235114" y="476250"/>
            <a:ext cx="2426052" cy="1296988"/>
          </a:xfrm>
          <a:prstGeom prst="wedgeRoundRectCallout">
            <a:avLst>
              <a:gd name="adj1" fmla="val 57941"/>
              <a:gd name="adj2" fmla="val 5157"/>
              <a:gd name="adj3" fmla="val 16667"/>
            </a:avLst>
          </a:prstGeom>
          <a:solidFill>
            <a:schemeClr val="lt1">
              <a:alpha val="5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>
                <a:solidFill>
                  <a:prstClr val="black"/>
                </a:solidFill>
              </a:rPr>
              <a:t>ACR </a:t>
            </a:r>
            <a:r>
              <a:rPr lang="es-ES" sz="2000" dirty="0" err="1">
                <a:solidFill>
                  <a:prstClr val="black"/>
                </a:solidFill>
              </a:rPr>
              <a:t>Kichwa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err="1">
                <a:solidFill>
                  <a:prstClr val="black"/>
                </a:solidFill>
              </a:rPr>
              <a:t>Maijuna</a:t>
            </a:r>
            <a:endParaRPr lang="es-ES" sz="2000" dirty="0">
              <a:solidFill>
                <a:prstClr val="black"/>
              </a:solidFill>
            </a:endParaRPr>
          </a:p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>
                <a:solidFill>
                  <a:prstClr val="black"/>
                </a:solidFill>
              </a:rPr>
              <a:t>Lote 164, 192, 165, </a:t>
            </a:r>
            <a:r>
              <a:rPr lang="es-ES" sz="2000" dirty="0" smtClean="0">
                <a:solidFill>
                  <a:prstClr val="black"/>
                </a:solidFill>
              </a:rPr>
              <a:t>197, 198, 192</a:t>
            </a:r>
            <a:endParaRPr lang="es-ES" sz="2000" dirty="0">
              <a:solidFill>
                <a:prstClr val="black"/>
              </a:solidFill>
            </a:endParaRPr>
          </a:p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 err="1">
                <a:solidFill>
                  <a:prstClr val="black"/>
                </a:solidFill>
              </a:rPr>
              <a:t>Hidrovía</a:t>
            </a:r>
            <a:r>
              <a:rPr lang="es-ES" sz="2000" dirty="0">
                <a:solidFill>
                  <a:prstClr val="black"/>
                </a:solidFill>
              </a:rPr>
              <a:t> Amazónica</a:t>
            </a:r>
            <a:endParaRPr lang="es-PE" sz="2000" dirty="0">
              <a:solidFill>
                <a:prstClr val="black"/>
              </a:solidFill>
            </a:endParaRPr>
          </a:p>
        </p:txBody>
      </p:sp>
      <p:sp>
        <p:nvSpPr>
          <p:cNvPr id="14" name="13 Llamada rectangular redondeada"/>
          <p:cNvSpPr/>
          <p:nvPr/>
        </p:nvSpPr>
        <p:spPr>
          <a:xfrm>
            <a:off x="6277918" y="2168530"/>
            <a:ext cx="1767181" cy="396875"/>
          </a:xfrm>
          <a:prstGeom prst="wedgeRoundRectCallout">
            <a:avLst>
              <a:gd name="adj1" fmla="val 61485"/>
              <a:gd name="adj2" fmla="val 7945"/>
              <a:gd name="adj3" fmla="val 16667"/>
            </a:avLst>
          </a:prstGeom>
          <a:solidFill>
            <a:schemeClr val="lt1">
              <a:alpha val="5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>
                <a:solidFill>
                  <a:prstClr val="black"/>
                </a:solidFill>
              </a:rPr>
              <a:t>Lote 181</a:t>
            </a:r>
          </a:p>
        </p:txBody>
      </p:sp>
      <p:sp>
        <p:nvSpPr>
          <p:cNvPr id="15" name="14 Llamada rectangular redondeada"/>
          <p:cNvSpPr/>
          <p:nvPr/>
        </p:nvSpPr>
        <p:spPr>
          <a:xfrm>
            <a:off x="6285562" y="2997205"/>
            <a:ext cx="2633957" cy="950913"/>
          </a:xfrm>
          <a:prstGeom prst="wedgeRoundRectCallout">
            <a:avLst>
              <a:gd name="adj1" fmla="val 55980"/>
              <a:gd name="adj2" fmla="val 36055"/>
              <a:gd name="adj3" fmla="val 16667"/>
            </a:avLst>
          </a:prstGeom>
          <a:solidFill>
            <a:schemeClr val="lt1">
              <a:alpha val="5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>
                <a:solidFill>
                  <a:prstClr val="black"/>
                </a:solidFill>
              </a:rPr>
              <a:t>Lote 169, 195, 189 y 175</a:t>
            </a:r>
          </a:p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>
                <a:solidFill>
                  <a:prstClr val="black"/>
                </a:solidFill>
              </a:rPr>
              <a:t>ANP Sierra del Divisor</a:t>
            </a:r>
            <a:endParaRPr lang="es-PE" sz="2000" dirty="0">
              <a:solidFill>
                <a:prstClr val="black"/>
              </a:solidFill>
            </a:endParaRPr>
          </a:p>
        </p:txBody>
      </p:sp>
      <p:sp>
        <p:nvSpPr>
          <p:cNvPr id="19" name="18 Llamada rectangular redondeada"/>
          <p:cNvSpPr/>
          <p:nvPr/>
        </p:nvSpPr>
        <p:spPr>
          <a:xfrm>
            <a:off x="9631895" y="3236913"/>
            <a:ext cx="1317743" cy="620712"/>
          </a:xfrm>
          <a:prstGeom prst="wedgeRoundRectCallout">
            <a:avLst>
              <a:gd name="adj1" fmla="val -16909"/>
              <a:gd name="adj2" fmla="val 57247"/>
              <a:gd name="adj3" fmla="val 16667"/>
            </a:avLst>
          </a:prstGeom>
          <a:solidFill>
            <a:schemeClr val="lt1">
              <a:alpha val="5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sz="2000" dirty="0">
                <a:solidFill>
                  <a:prstClr val="black"/>
                </a:solidFill>
              </a:rPr>
              <a:t>Lote 190 y 191</a:t>
            </a:r>
            <a:endParaRPr lang="es-PE" sz="2000" dirty="0"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664182" y="5457472"/>
            <a:ext cx="404786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dirty="0">
                <a:solidFill>
                  <a:prstClr val="black"/>
                </a:solidFill>
              </a:rPr>
              <a:t>Política de Salud Intercultural</a:t>
            </a:r>
          </a:p>
          <a:p>
            <a:pPr defTabSz="411163" eaLnBrk="0" fontAlgn="base" hangingPunct="0">
              <a:spcAft>
                <a:spcPct val="0"/>
              </a:spcAft>
              <a:defRPr/>
            </a:pPr>
            <a:r>
              <a:rPr lang="es-ES" dirty="0">
                <a:solidFill>
                  <a:prstClr val="black"/>
                </a:solidFill>
              </a:rPr>
              <a:t>Reglamento de la Ley Forestal y Fauna Silvestre</a:t>
            </a:r>
            <a:endParaRPr lang="es-PE" dirty="0">
              <a:solidFill>
                <a:prstClr val="black"/>
              </a:solidFill>
            </a:endParaRPr>
          </a:p>
        </p:txBody>
      </p:sp>
      <p:cxnSp>
        <p:nvCxnSpPr>
          <p:cNvPr id="21" name="20 Conector recto"/>
          <p:cNvCxnSpPr/>
          <p:nvPr/>
        </p:nvCxnSpPr>
        <p:spPr>
          <a:xfrm>
            <a:off x="5314787" y="1967707"/>
            <a:ext cx="0" cy="3960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160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8803039" cy="1143000"/>
          </a:xfrm>
        </p:spPr>
        <p:txBody>
          <a:bodyPr/>
          <a:lstStyle/>
          <a:p>
            <a:r>
              <a:rPr lang="es-PE" dirty="0" smtClean="0">
                <a:solidFill>
                  <a:srgbClr val="008080"/>
                </a:solidFill>
              </a:rPr>
              <a:t>El camino hacia la institucionalidad </a:t>
            </a:r>
            <a:endParaRPr lang="es-PE" dirty="0">
              <a:solidFill>
                <a:srgbClr val="008080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115023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7612150"/>
      </p:ext>
    </p:extLst>
  </p:cSld>
  <p:clrMapOvr>
    <a:masterClrMapping/>
  </p:clrMapOvr>
  <p:transition spd="med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75925" y="2042333"/>
            <a:ext cx="5778702" cy="1143000"/>
          </a:xfrm>
        </p:spPr>
        <p:txBody>
          <a:bodyPr/>
          <a:lstStyle/>
          <a:p>
            <a:pPr algn="r">
              <a:defRPr/>
            </a:pPr>
            <a: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PE" sz="4800" b="1" dirty="0" smtClean="0">
                <a:solidFill>
                  <a:srgbClr val="008080"/>
                </a:solidFill>
              </a:rPr>
              <a:t>Protección de los pueblos en aislamiento y contacto inicial </a:t>
            </a:r>
            <a:endParaRPr lang="es-PE" sz="4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389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3900" y="647366"/>
            <a:ext cx="10972800" cy="1143000"/>
          </a:xfrm>
        </p:spPr>
        <p:txBody>
          <a:bodyPr/>
          <a:lstStyle/>
          <a:p>
            <a:pPr algn="l">
              <a:defRPr/>
            </a:pPr>
            <a:r>
              <a:rPr lang="es-PE" sz="3600" b="1" dirty="0" smtClean="0">
                <a:solidFill>
                  <a:srgbClr val="008080"/>
                </a:solidFill>
              </a:rPr>
              <a:t>¿</a:t>
            </a:r>
            <a:r>
              <a:rPr lang="es-PE" sz="3600" b="1" dirty="0">
                <a:solidFill>
                  <a:srgbClr val="008080"/>
                </a:solidFill>
              </a:rPr>
              <a:t>Q</a:t>
            </a:r>
            <a:r>
              <a:rPr lang="es-PE" sz="3600" b="1" dirty="0" smtClean="0">
                <a:solidFill>
                  <a:srgbClr val="008080"/>
                </a:solidFill>
              </a:rPr>
              <a:t>uiénes son?</a:t>
            </a:r>
            <a:endParaRPr lang="es-PE" sz="3600" b="1" dirty="0">
              <a:solidFill>
                <a:srgbClr val="008080"/>
              </a:solidFill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495300" y="1436036"/>
            <a:ext cx="11201400" cy="4032518"/>
          </a:xfrm>
        </p:spPr>
        <p:txBody>
          <a:bodyPr/>
          <a:lstStyle/>
          <a:p>
            <a:pPr algn="r">
              <a:buFont typeface="Arial" charset="0"/>
              <a:buNone/>
              <a:defRPr/>
            </a:pPr>
            <a:r>
              <a:rPr lang="es-PE" sz="2000" i="1" dirty="0" smtClean="0"/>
              <a:t>”</a:t>
            </a:r>
            <a:r>
              <a:rPr lang="es-PE" sz="1600" i="1" dirty="0"/>
              <a:t>			</a:t>
            </a:r>
            <a:endParaRPr lang="es-PE" sz="1600" b="1" i="1" dirty="0"/>
          </a:p>
          <a:p>
            <a:pPr>
              <a:buFont typeface="Arial" charset="0"/>
              <a:buNone/>
              <a:defRPr/>
            </a:pPr>
            <a:endParaRPr lang="es-PE" dirty="0" smtClean="0"/>
          </a:p>
        </p:txBody>
      </p:sp>
      <p:grpSp>
        <p:nvGrpSpPr>
          <p:cNvPr id="4" name="7 Grupo"/>
          <p:cNvGrpSpPr/>
          <p:nvPr/>
        </p:nvGrpSpPr>
        <p:grpSpPr>
          <a:xfrm>
            <a:off x="495300" y="2162908"/>
            <a:ext cx="4459714" cy="2615199"/>
            <a:chOff x="1684569" y="1245143"/>
            <a:chExt cx="1985678" cy="1992882"/>
          </a:xfrm>
        </p:grpSpPr>
        <p:sp>
          <p:nvSpPr>
            <p:cNvPr id="5" name="8 Rectángulo redondeado"/>
            <p:cNvSpPr/>
            <p:nvPr/>
          </p:nvSpPr>
          <p:spPr>
            <a:xfrm>
              <a:off x="1684569" y="1245143"/>
              <a:ext cx="1985678" cy="1992882"/>
            </a:xfrm>
            <a:prstGeom prst="roundRect">
              <a:avLst>
                <a:gd name="adj" fmla="val 10000"/>
              </a:avLst>
            </a:prstGeom>
            <a:ln w="508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6" name="9 Rectángulo"/>
            <p:cNvSpPr/>
            <p:nvPr/>
          </p:nvSpPr>
          <p:spPr>
            <a:xfrm>
              <a:off x="1742728" y="1357181"/>
              <a:ext cx="1869360" cy="1876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just">
                <a:defRPr/>
              </a:pPr>
              <a:r>
                <a:rPr lang="es-PE" b="1" dirty="0" smtClean="0">
                  <a:solidFill>
                    <a:srgbClr val="008080"/>
                  </a:solidFill>
                </a:rPr>
                <a:t>ASLAMIENTO</a:t>
              </a:r>
            </a:p>
            <a:p>
              <a:pPr algn="just">
                <a:defRPr/>
              </a:pPr>
              <a:r>
                <a:rPr lang="es-PE" b="1" dirty="0" smtClean="0">
                  <a:solidFill>
                    <a:schemeClr val="tx1"/>
                  </a:solidFill>
                </a:rPr>
                <a:t>Son pueblos </a:t>
              </a:r>
              <a:r>
                <a:rPr lang="es-PE" b="1" dirty="0">
                  <a:solidFill>
                    <a:schemeClr val="tx1"/>
                  </a:solidFill>
                </a:rPr>
                <a:t>indígenas, o parte de ellos, que </a:t>
              </a:r>
              <a:r>
                <a:rPr lang="es-PE" sz="2200" b="1" u="sng" dirty="0">
                  <a:solidFill>
                    <a:schemeClr val="tx1"/>
                  </a:solidFill>
                </a:rPr>
                <a:t>no han desarrollado relaciones sociales sostenidas con los demás integrantes de la sociedad nacional </a:t>
              </a:r>
              <a:r>
                <a:rPr lang="es-PE" b="1" dirty="0">
                  <a:solidFill>
                    <a:schemeClr val="tx1"/>
                  </a:solidFill>
                </a:rPr>
                <a:t>o que, habiéndolo hecho, han optado por descontinuarlas</a:t>
              </a:r>
              <a:r>
                <a:rPr lang="es-PE" b="1" dirty="0" smtClean="0">
                  <a:solidFill>
                    <a:schemeClr val="tx1"/>
                  </a:solidFill>
                </a:rPr>
                <a:t>.</a:t>
              </a:r>
              <a:endParaRPr lang="es-P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340922" y="789003"/>
            <a:ext cx="4459714" cy="2615198"/>
            <a:chOff x="1684569" y="1357181"/>
            <a:chExt cx="1985678" cy="1992882"/>
          </a:xfrm>
        </p:grpSpPr>
        <p:sp>
          <p:nvSpPr>
            <p:cNvPr id="9" name="8 Rectángulo redondeado"/>
            <p:cNvSpPr/>
            <p:nvPr/>
          </p:nvSpPr>
          <p:spPr>
            <a:xfrm>
              <a:off x="1684569" y="1357181"/>
              <a:ext cx="1985678" cy="1992882"/>
            </a:xfrm>
            <a:prstGeom prst="roundRect">
              <a:avLst>
                <a:gd name="adj" fmla="val 10000"/>
              </a:avLst>
            </a:prstGeom>
            <a:ln w="508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742728" y="1357181"/>
              <a:ext cx="1869360" cy="1876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just">
                <a:defRPr/>
              </a:pPr>
              <a:r>
                <a:rPr lang="es-PE" b="1" dirty="0" smtClean="0">
                  <a:solidFill>
                    <a:srgbClr val="008080"/>
                  </a:solidFill>
                </a:rPr>
                <a:t>CONTACTO INICIAL </a:t>
              </a:r>
            </a:p>
            <a:p>
              <a:pPr algn="just">
                <a:defRPr/>
              </a:pPr>
              <a:r>
                <a:rPr lang="es-PE" b="1" dirty="0" smtClean="0">
                  <a:solidFill>
                    <a:schemeClr val="tx1"/>
                  </a:solidFill>
                </a:rPr>
                <a:t>Son </a:t>
              </a:r>
              <a:r>
                <a:rPr lang="es-PE" b="1" dirty="0">
                  <a:solidFill>
                    <a:schemeClr val="tx1"/>
                  </a:solidFill>
                </a:rPr>
                <a:t>pueblos indígenas, o parte de ellos, que </a:t>
              </a:r>
              <a:r>
                <a:rPr lang="es-PE" sz="2200" b="1" u="sng" dirty="0">
                  <a:solidFill>
                    <a:schemeClr val="tx1"/>
                  </a:solidFill>
                </a:rPr>
                <a:t>han comenzado un proceso de interrelación</a:t>
              </a:r>
              <a:r>
                <a:rPr lang="es-PE" b="1" dirty="0">
                  <a:solidFill>
                    <a:schemeClr val="tx1"/>
                  </a:solidFill>
                </a:rPr>
                <a:t> con los demás integrantes de la sociedad nacional</a:t>
              </a:r>
              <a:r>
                <a:rPr lang="es-PE" b="1" dirty="0" smtClean="0">
                  <a:solidFill>
                    <a:schemeClr val="tx1"/>
                  </a:solidFill>
                </a:rPr>
                <a:t>.</a:t>
              </a:r>
              <a:endParaRPr lang="es-PE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http://www.cultura.gob.pe/sites/default/files/noticia/2014/01/dsc0728ret00_0.jpg?slideshow=true&amp;slideshowAuto=true&amp;slideshowSpeed=4000&amp;speed=350&amp;transition=elas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74" y="3720649"/>
            <a:ext cx="5173862" cy="2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5300" y="5150649"/>
            <a:ext cx="513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>
                <a:solidFill>
                  <a:srgbClr val="008080"/>
                </a:solidFill>
              </a:rPr>
              <a:t>Existe 5 reservas territoriales para la protección de los PIACI </a:t>
            </a:r>
            <a:endParaRPr lang="es-PE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3016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1512194" y="5188449"/>
            <a:ext cx="8682038" cy="7794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61118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s-PE" sz="3600" b="1" dirty="0">
                <a:solidFill>
                  <a:srgbClr val="008080"/>
                </a:solidFill>
              </a:rPr>
              <a:t>La intangibilidad de las </a:t>
            </a:r>
            <a:r>
              <a:rPr lang="es-PE" sz="3600" b="1" dirty="0" smtClean="0">
                <a:solidFill>
                  <a:srgbClr val="008080"/>
                </a:solidFill>
              </a:rPr>
              <a:t>Reservas</a:t>
            </a:r>
            <a:endParaRPr lang="es-PE" sz="3600" b="1" dirty="0">
              <a:solidFill>
                <a:srgbClr val="008080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005490" y="1938044"/>
            <a:ext cx="4317730" cy="291306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1600"/>
          </a:p>
        </p:txBody>
      </p:sp>
      <p:sp>
        <p:nvSpPr>
          <p:cNvPr id="8" name="Rectángulo redondeado 7"/>
          <p:cNvSpPr/>
          <p:nvPr/>
        </p:nvSpPr>
        <p:spPr>
          <a:xfrm>
            <a:off x="1581250" y="1938044"/>
            <a:ext cx="4271963" cy="2913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160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1664471" y="2091531"/>
            <a:ext cx="4164013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indent="0">
              <a:spcBef>
                <a:spcPts val="0"/>
              </a:spcBef>
              <a:buNone/>
              <a:defRPr/>
            </a:pPr>
            <a:r>
              <a:rPr lang="es-PE" sz="2400" b="1" dirty="0"/>
              <a:t>Prohíben: </a:t>
            </a:r>
          </a:p>
          <a:p>
            <a:pPr marL="378900">
              <a:spcBef>
                <a:spcPts val="0"/>
              </a:spcBef>
              <a:buFont typeface="+mj-lt"/>
              <a:buAutoNum type="arabicPeriod"/>
              <a:defRPr/>
            </a:pPr>
            <a:r>
              <a:rPr lang="es-PE" sz="1600" dirty="0"/>
              <a:t>Asentamientos poblacionales distintos a los de los PIACI que los habitan</a:t>
            </a:r>
          </a:p>
          <a:p>
            <a:pPr marL="378900">
              <a:spcBef>
                <a:spcPts val="0"/>
              </a:spcBef>
              <a:buFont typeface="+mj-lt"/>
              <a:buAutoNum type="arabicPeriod"/>
              <a:defRPr/>
            </a:pPr>
            <a:r>
              <a:rPr lang="es-PE" sz="1600" dirty="0"/>
              <a:t>Realización de actividad distinta a los usos y costumbres ancestrales de los habitantes indígenas;</a:t>
            </a:r>
          </a:p>
          <a:p>
            <a:pPr marL="378900">
              <a:spcBef>
                <a:spcPts val="0"/>
              </a:spcBef>
              <a:buFont typeface="+mj-lt"/>
              <a:buAutoNum type="arabicPeriod"/>
              <a:defRPr/>
            </a:pPr>
            <a:r>
              <a:rPr lang="es-PE" sz="1600" dirty="0"/>
              <a:t>Otorgar derechos para aprovechar RN en su interior.</a:t>
            </a:r>
          </a:p>
          <a:p>
            <a:pPr marL="378900">
              <a:spcBef>
                <a:spcPts val="0"/>
              </a:spcBef>
              <a:buFont typeface="+mj-lt"/>
              <a:buAutoNum type="arabicPeriod"/>
              <a:defRPr/>
            </a:pPr>
            <a:r>
              <a:rPr lang="es-PE" sz="1600" dirty="0"/>
              <a:t>Ingresos</a:t>
            </a:r>
          </a:p>
          <a:p>
            <a:pPr>
              <a:buFontTx/>
              <a:buChar char="-"/>
              <a:defRPr/>
            </a:pPr>
            <a:endParaRPr lang="es-PE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223771" y="2117111"/>
            <a:ext cx="3744913" cy="24314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b="1" dirty="0"/>
              <a:t>Permiten</a:t>
            </a:r>
            <a:r>
              <a:rPr lang="es-PE" sz="2400" dirty="0"/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PE" sz="1600" dirty="0"/>
              <a:t>El aprovechamiento de los PIACI con fines de subsistencia.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PE" sz="1600" dirty="0"/>
              <a:t>El aprovechamiento mediante métodos que no afecten los derechos de los PIACI.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PE" sz="1600" dirty="0"/>
              <a:t>Ingresos excepcionales</a:t>
            </a:r>
          </a:p>
          <a:p>
            <a:pPr>
              <a:defRPr/>
            </a:pPr>
            <a:endParaRPr lang="es-PE" sz="1600" dirty="0"/>
          </a:p>
          <a:p>
            <a:pPr>
              <a:defRPr/>
            </a:pPr>
            <a:endParaRPr lang="es-PE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664471" y="5239626"/>
            <a:ext cx="83883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b="1" dirty="0">
                <a:cs typeface="Arial" panose="020B0604020202020204" pitchFamily="34" charset="0"/>
              </a:rPr>
              <a:t>Excepción</a:t>
            </a:r>
            <a:r>
              <a:rPr lang="es-PE" sz="2400" dirty="0">
                <a:cs typeface="Arial" panose="020B0604020202020204" pitchFamily="34" charset="0"/>
              </a:rPr>
              <a:t>: </a:t>
            </a:r>
            <a:r>
              <a:rPr lang="es-PE" sz="1400" dirty="0">
                <a:cs typeface="Arial" panose="020B0604020202020204" pitchFamily="34" charset="0"/>
              </a:rPr>
              <a:t>Cuando el Estado declara de necesidad pública el aprovechamiento  o explotación de un RN de la RI, previa presentación del respectivo Estudio de Impacto Ambiental (VMI opinión técnica P. vinculante).</a:t>
            </a:r>
          </a:p>
        </p:txBody>
      </p:sp>
    </p:spTree>
    <p:extLst>
      <p:ext uri="{BB962C8B-B14F-4D97-AF65-F5344CB8AC3E}">
        <p14:creationId xmlns:p14="http://schemas.microsoft.com/office/powerpoint/2010/main" val="216774999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75925" y="2042333"/>
            <a:ext cx="5778702" cy="1143000"/>
          </a:xfrm>
        </p:spPr>
        <p:txBody>
          <a:bodyPr/>
          <a:lstStyle/>
          <a:p>
            <a:pPr algn="r">
              <a:defRPr/>
            </a:pPr>
            <a: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PE" sz="4800" b="1" dirty="0" smtClean="0">
                <a:solidFill>
                  <a:srgbClr val="008080"/>
                </a:solidFill>
              </a:rPr>
              <a:t>Retos </a:t>
            </a:r>
            <a:endParaRPr lang="es-PE" sz="4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16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0636" y="1236371"/>
            <a:ext cx="10972800" cy="4887414"/>
          </a:xfrm>
        </p:spPr>
        <p:txBody>
          <a:bodyPr/>
          <a:lstStyle/>
          <a:p>
            <a:r>
              <a:rPr lang="es-PE" sz="2500" dirty="0"/>
              <a:t>Fortalecer la presencia estatal en las zonas indígenas a través de </a:t>
            </a:r>
            <a:r>
              <a:rPr lang="es-PE" sz="2500" dirty="0" smtClean="0"/>
              <a:t>intervenciones multisectoriales </a:t>
            </a:r>
            <a:r>
              <a:rPr lang="es-PE" sz="2500" dirty="0"/>
              <a:t>respetuosas de los derechos colectivos </a:t>
            </a:r>
            <a:endParaRPr lang="es-PE" sz="2500" dirty="0" smtClean="0"/>
          </a:p>
          <a:p>
            <a:pPr marL="0" indent="0">
              <a:buNone/>
            </a:pPr>
            <a:endParaRPr lang="es-PE" sz="2500" dirty="0" smtClean="0"/>
          </a:p>
          <a:p>
            <a:r>
              <a:rPr lang="es-PE" sz="2500" dirty="0" smtClean="0"/>
              <a:t>Generar </a:t>
            </a:r>
            <a:r>
              <a:rPr lang="es-PE" sz="2500" dirty="0"/>
              <a:t>información </a:t>
            </a:r>
            <a:r>
              <a:rPr lang="es-PE" sz="2500" dirty="0" smtClean="0"/>
              <a:t>fidedigna sobre los pueblos indígenas que evidencie brechas de acceso a servicios públicos y contribuya a procesos </a:t>
            </a:r>
            <a:r>
              <a:rPr lang="es-PE" sz="2500" dirty="0"/>
              <a:t>como </a:t>
            </a:r>
            <a:r>
              <a:rPr lang="es-PE" sz="2500" dirty="0" smtClean="0"/>
              <a:t>la </a:t>
            </a:r>
            <a:r>
              <a:rPr lang="es-PE" sz="2500" dirty="0"/>
              <a:t>lucha contra la </a:t>
            </a:r>
            <a:r>
              <a:rPr lang="es-PE" sz="2500" dirty="0" smtClean="0"/>
              <a:t>pobreza</a:t>
            </a:r>
            <a:r>
              <a:rPr lang="es-PE" sz="2500" dirty="0"/>
              <a:t> </a:t>
            </a:r>
            <a:endParaRPr lang="es-PE" sz="2500" dirty="0" smtClean="0"/>
          </a:p>
          <a:p>
            <a:endParaRPr lang="es-PE" sz="2500" dirty="0" smtClean="0"/>
          </a:p>
          <a:p>
            <a:r>
              <a:rPr lang="es-PE" sz="2500" dirty="0" smtClean="0"/>
              <a:t>Contribuir al fortalecimiento de las organizaciones indígenas e institucionalizar espacios de diálogo permanente como el GTPI</a:t>
            </a:r>
          </a:p>
          <a:p>
            <a:endParaRPr lang="es-PE" sz="2500" dirty="0"/>
          </a:p>
          <a:p>
            <a:r>
              <a:rPr lang="es-PE" sz="2500" dirty="0" smtClean="0"/>
              <a:t>Establecer relaciones de confianza entre el Estado y los pueblos indígenas </a:t>
            </a:r>
          </a:p>
          <a:p>
            <a:endParaRPr lang="es-PE" sz="2800" dirty="0"/>
          </a:p>
          <a:p>
            <a:endParaRPr lang="es-PE" sz="2800" dirty="0" smtClean="0"/>
          </a:p>
          <a:p>
            <a:endParaRPr lang="es-PE" sz="2800" dirty="0"/>
          </a:p>
          <a:p>
            <a:endParaRPr lang="es-PE" sz="2800" dirty="0" smtClean="0"/>
          </a:p>
          <a:p>
            <a:endParaRPr lang="es-PE" sz="2800" dirty="0" smtClean="0"/>
          </a:p>
          <a:p>
            <a:endParaRPr lang="es-PE" sz="2800" dirty="0"/>
          </a:p>
          <a:p>
            <a:endParaRPr lang="es-PE" sz="2800" dirty="0" smtClean="0"/>
          </a:p>
          <a:p>
            <a:endParaRPr lang="es-PE" sz="2800" dirty="0" smtClean="0"/>
          </a:p>
          <a:p>
            <a:pPr marL="0" indent="0">
              <a:buNone/>
            </a:pPr>
            <a:r>
              <a:rPr lang="es-PE" dirty="0"/>
              <a:t/>
            </a:r>
            <a:br>
              <a:rPr lang="es-PE" dirty="0"/>
            </a:br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88810362"/>
      </p:ext>
    </p:extLst>
  </p:cSld>
  <p:clrMapOvr>
    <a:masterClrMapping/>
  </p:clrMapOvr>
  <p:transition spd="med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7 Grupo"/>
          <p:cNvGrpSpPr>
            <a:grpSpLocks/>
          </p:cNvGrpSpPr>
          <p:nvPr/>
        </p:nvGrpSpPr>
        <p:grpSpPr bwMode="auto">
          <a:xfrm>
            <a:off x="3792538" y="2924176"/>
            <a:ext cx="4248150" cy="836613"/>
            <a:chOff x="1403648" y="980728"/>
            <a:chExt cx="4248472" cy="837072"/>
          </a:xfrm>
        </p:grpSpPr>
        <p:pic>
          <p:nvPicPr>
            <p:cNvPr id="3789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980728"/>
              <a:ext cx="1677690" cy="837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79" y="980728"/>
              <a:ext cx="2521441" cy="837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99662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0039476"/>
              </p:ext>
            </p:extLst>
          </p:nvPr>
        </p:nvGraphicFramePr>
        <p:xfrm>
          <a:off x="862885" y="1262130"/>
          <a:ext cx="10547796" cy="536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63295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300" y="602303"/>
            <a:ext cx="10972800" cy="1143000"/>
          </a:xfrm>
        </p:spPr>
        <p:txBody>
          <a:bodyPr/>
          <a:lstStyle/>
          <a:p>
            <a:pPr algn="l"/>
            <a:r>
              <a:rPr lang="es-PE" b="1" dirty="0" smtClean="0">
                <a:solidFill>
                  <a:srgbClr val="008080"/>
                </a:solidFill>
              </a:rPr>
              <a:t>Los pueblos indígenas </a:t>
            </a:r>
            <a:endParaRPr lang="es-PE" b="1" dirty="0">
              <a:solidFill>
                <a:srgbClr val="008080"/>
              </a:solidFill>
            </a:endParaRPr>
          </a:p>
        </p:txBody>
      </p:sp>
      <p:sp>
        <p:nvSpPr>
          <p:cNvPr id="4" name="Rectángulo 1"/>
          <p:cNvSpPr/>
          <p:nvPr/>
        </p:nvSpPr>
        <p:spPr>
          <a:xfrm>
            <a:off x="272300" y="1745303"/>
            <a:ext cx="8690773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 smtClean="0">
                <a:solidFill>
                  <a:srgbClr val="2E2624"/>
                </a:solidFill>
                <a:latin typeface="+mj-lt"/>
              </a:rPr>
              <a:t>Pueblo </a:t>
            </a:r>
            <a:r>
              <a:rPr lang="es-PE" sz="2400" dirty="0">
                <a:solidFill>
                  <a:srgbClr val="2E2624"/>
                </a:solidFill>
                <a:latin typeface="+mj-lt"/>
              </a:rPr>
              <a:t>que </a:t>
            </a:r>
            <a:r>
              <a:rPr lang="es-PE" sz="2400" dirty="0" smtClean="0">
                <a:solidFill>
                  <a:srgbClr val="2E2624"/>
                </a:solidFill>
                <a:latin typeface="+mj-lt"/>
              </a:rPr>
              <a:t>desciende </a:t>
            </a:r>
            <a:r>
              <a:rPr lang="es-PE" sz="2400" dirty="0">
                <a:solidFill>
                  <a:srgbClr val="2E2624"/>
                </a:solidFill>
                <a:latin typeface="+mj-lt"/>
              </a:rPr>
              <a:t>de poblaciones que habitaban en el país en la época de la colonización y que, cualquiera que sea su situación jurídica, conserven todas sus propias instituciones sociales, económicas, culturales y políticas, o parte de ellas; y que, al mismo tiempo, se auto </a:t>
            </a:r>
            <a:r>
              <a:rPr lang="es-PE" sz="2400" dirty="0" smtClean="0">
                <a:solidFill>
                  <a:srgbClr val="2E2624"/>
                </a:solidFill>
                <a:latin typeface="+mj-lt"/>
              </a:rPr>
              <a:t>reconozca </a:t>
            </a:r>
            <a:r>
              <a:rPr lang="es-PE" sz="2400" dirty="0">
                <a:solidFill>
                  <a:srgbClr val="2E2624"/>
                </a:solidFill>
                <a:latin typeface="+mj-lt"/>
              </a:rPr>
              <a:t>como </a:t>
            </a:r>
            <a:r>
              <a:rPr lang="es-PE" sz="2400" dirty="0" smtClean="0">
                <a:solidFill>
                  <a:srgbClr val="2E2624"/>
                </a:solidFill>
                <a:latin typeface="+mj-lt"/>
              </a:rPr>
              <a:t>tal</a:t>
            </a:r>
            <a:endParaRPr lang="es-PE" sz="2000" dirty="0">
              <a:solidFill>
                <a:srgbClr val="2E2624"/>
              </a:solidFill>
              <a:latin typeface="+mj-lt"/>
            </a:endParaRPr>
          </a:p>
          <a:p>
            <a:pPr algn="r"/>
            <a:r>
              <a:rPr lang="es-PE" sz="1100" dirty="0">
                <a:solidFill>
                  <a:srgbClr val="2E2624"/>
                </a:solidFill>
                <a:latin typeface="+mj-lt"/>
              </a:rPr>
              <a:t>(Artículo 3 del Reglamento de la Ley 29785, toma como base los criterios estipulados por la el Convenio </a:t>
            </a:r>
            <a:r>
              <a:rPr lang="es-PE" sz="1100" dirty="0" smtClean="0">
                <a:solidFill>
                  <a:srgbClr val="2E2624"/>
                </a:solidFill>
                <a:latin typeface="+mj-lt"/>
              </a:rPr>
              <a:t>169)</a:t>
            </a:r>
            <a:endParaRPr lang="es-PE" sz="1100" dirty="0">
              <a:latin typeface="+mj-lt"/>
            </a:endParaRPr>
          </a:p>
        </p:txBody>
      </p:sp>
      <p:grpSp>
        <p:nvGrpSpPr>
          <p:cNvPr id="5" name="19 Grupo"/>
          <p:cNvGrpSpPr/>
          <p:nvPr/>
        </p:nvGrpSpPr>
        <p:grpSpPr>
          <a:xfrm>
            <a:off x="313904" y="4123310"/>
            <a:ext cx="2160240" cy="1430676"/>
            <a:chOff x="22475" y="1245143"/>
            <a:chExt cx="1985678" cy="1992882"/>
          </a:xfrm>
        </p:grpSpPr>
        <p:sp>
          <p:nvSpPr>
            <p:cNvPr id="6" name="20 Rectángulo redondeado"/>
            <p:cNvSpPr/>
            <p:nvPr/>
          </p:nvSpPr>
          <p:spPr>
            <a:xfrm>
              <a:off x="22475" y="1245143"/>
              <a:ext cx="1985678" cy="1992882"/>
            </a:xfrm>
            <a:prstGeom prst="roundRect">
              <a:avLst>
                <a:gd name="adj" fmla="val 10000"/>
              </a:avLst>
            </a:prstGeom>
            <a:ln w="508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7" name="21 Rectángulo"/>
            <p:cNvSpPr/>
            <p:nvPr/>
          </p:nvSpPr>
          <p:spPr>
            <a:xfrm>
              <a:off x="80634" y="1303302"/>
              <a:ext cx="1869360" cy="1876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>
                  <a:solidFill>
                    <a:srgbClr val="006666"/>
                  </a:solidFill>
                </a:rPr>
                <a:t>Instituciones distintivas</a:t>
              </a:r>
            </a:p>
          </p:txBody>
        </p:sp>
      </p:grpSp>
      <p:grpSp>
        <p:nvGrpSpPr>
          <p:cNvPr id="8" name="25 Grupo"/>
          <p:cNvGrpSpPr/>
          <p:nvPr/>
        </p:nvGrpSpPr>
        <p:grpSpPr>
          <a:xfrm>
            <a:off x="2691516" y="4123310"/>
            <a:ext cx="2196244" cy="1430676"/>
            <a:chOff x="22475" y="1245143"/>
            <a:chExt cx="1985678" cy="1992882"/>
          </a:xfrm>
        </p:grpSpPr>
        <p:sp>
          <p:nvSpPr>
            <p:cNvPr id="9" name="26 Rectángulo redondeado"/>
            <p:cNvSpPr/>
            <p:nvPr/>
          </p:nvSpPr>
          <p:spPr>
            <a:xfrm>
              <a:off x="22475" y="1245143"/>
              <a:ext cx="1985678" cy="1992882"/>
            </a:xfrm>
            <a:prstGeom prst="roundRect">
              <a:avLst>
                <a:gd name="adj" fmla="val 10000"/>
              </a:avLst>
            </a:prstGeom>
            <a:ln w="508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0" name="27 Rectángulo"/>
            <p:cNvSpPr/>
            <p:nvPr/>
          </p:nvSpPr>
          <p:spPr>
            <a:xfrm>
              <a:off x="80634" y="1303302"/>
              <a:ext cx="1869360" cy="1876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>
                  <a:solidFill>
                    <a:srgbClr val="006666"/>
                  </a:solidFill>
                </a:rPr>
                <a:t>Continuidad histórica</a:t>
              </a:r>
            </a:p>
          </p:txBody>
        </p:sp>
      </p:grpSp>
      <p:sp>
        <p:nvSpPr>
          <p:cNvPr id="11" name="5 Rectángulo"/>
          <p:cNvSpPr/>
          <p:nvPr/>
        </p:nvSpPr>
        <p:spPr>
          <a:xfrm>
            <a:off x="313904" y="5610655"/>
            <a:ext cx="4538812" cy="42613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>
                <a:solidFill>
                  <a:schemeClr val="bg1"/>
                </a:solidFill>
              </a:rPr>
              <a:t>Criterios objetivos</a:t>
            </a:r>
            <a:endParaRPr lang="es-PE" sz="2400" b="1" dirty="0">
              <a:solidFill>
                <a:schemeClr val="bg1"/>
              </a:solidFill>
            </a:endParaRPr>
          </a:p>
        </p:txBody>
      </p:sp>
      <p:grpSp>
        <p:nvGrpSpPr>
          <p:cNvPr id="12" name="7 Grupo"/>
          <p:cNvGrpSpPr/>
          <p:nvPr/>
        </p:nvGrpSpPr>
        <p:grpSpPr>
          <a:xfrm>
            <a:off x="5305519" y="4098347"/>
            <a:ext cx="3227065" cy="1455639"/>
            <a:chOff x="22475" y="1245143"/>
            <a:chExt cx="1985678" cy="1992882"/>
          </a:xfrm>
        </p:grpSpPr>
        <p:sp>
          <p:nvSpPr>
            <p:cNvPr id="13" name="8 Rectángulo redondeado"/>
            <p:cNvSpPr/>
            <p:nvPr/>
          </p:nvSpPr>
          <p:spPr>
            <a:xfrm>
              <a:off x="22475" y="1245143"/>
              <a:ext cx="1985678" cy="1992882"/>
            </a:xfrm>
            <a:prstGeom prst="roundRect">
              <a:avLst>
                <a:gd name="adj" fmla="val 10000"/>
              </a:avLst>
            </a:prstGeom>
            <a:ln w="508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4" name="9 Rectángulo"/>
            <p:cNvSpPr/>
            <p:nvPr/>
          </p:nvSpPr>
          <p:spPr>
            <a:xfrm>
              <a:off x="80634" y="1303302"/>
              <a:ext cx="1869360" cy="1876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>
                  <a:solidFill>
                    <a:srgbClr val="006666"/>
                  </a:solidFill>
                </a:rPr>
                <a:t>Auto-identificación</a:t>
              </a:r>
            </a:p>
          </p:txBody>
        </p:sp>
      </p:grpSp>
      <p:sp>
        <p:nvSpPr>
          <p:cNvPr id="15" name="24 Rectángulo"/>
          <p:cNvSpPr/>
          <p:nvPr/>
        </p:nvSpPr>
        <p:spPr>
          <a:xfrm>
            <a:off x="5305519" y="5596466"/>
            <a:ext cx="3227065" cy="41367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>
                <a:solidFill>
                  <a:schemeClr val="bg1"/>
                </a:solidFill>
              </a:rPr>
              <a:t>Criterio subjetivo</a:t>
            </a:r>
            <a:endParaRPr lang="es-PE" sz="2400" b="1" dirty="0">
              <a:solidFill>
                <a:schemeClr val="bg1"/>
              </a:solidFill>
            </a:endParaRPr>
          </a:p>
        </p:txBody>
      </p:sp>
      <p:pic>
        <p:nvPicPr>
          <p:cNvPr id="1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43" y="998295"/>
            <a:ext cx="3062287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681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73995" y="786807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s-PE" sz="3600" b="1" dirty="0" smtClean="0">
                <a:solidFill>
                  <a:srgbClr val="008080"/>
                </a:solidFill>
              </a:rPr>
              <a:t>Base de Datos Oficial de Pueblos Indígenas </a:t>
            </a:r>
            <a:endParaRPr lang="es-PE" sz="3600" b="1" dirty="0">
              <a:solidFill>
                <a:srgbClr val="008080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516206" y="2098632"/>
            <a:ext cx="1584176" cy="1899052"/>
            <a:chOff x="359532" y="2297073"/>
            <a:chExt cx="1584176" cy="1899052"/>
          </a:xfrm>
        </p:grpSpPr>
        <p:sp>
          <p:nvSpPr>
            <p:cNvPr id="12" name="5 Rectángulo"/>
            <p:cNvSpPr/>
            <p:nvPr/>
          </p:nvSpPr>
          <p:spPr>
            <a:xfrm>
              <a:off x="899592" y="2297073"/>
              <a:ext cx="420206" cy="375843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>
                  <a:solidFill>
                    <a:schemeClr val="bg1"/>
                  </a:solidFill>
                </a:rPr>
                <a:t>1</a:t>
              </a:r>
              <a:endParaRPr lang="es-PE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16 Grupo"/>
            <p:cNvGrpSpPr/>
            <p:nvPr/>
          </p:nvGrpSpPr>
          <p:grpSpPr>
            <a:xfrm>
              <a:off x="359532" y="2765449"/>
              <a:ext cx="1584176" cy="1430676"/>
              <a:chOff x="22475" y="1245143"/>
              <a:chExt cx="1985678" cy="1992882"/>
            </a:xfrm>
          </p:grpSpPr>
          <p:sp>
            <p:nvSpPr>
              <p:cNvPr id="17" name="17 Rectángulo redondeado"/>
              <p:cNvSpPr/>
              <p:nvPr/>
            </p:nvSpPr>
            <p:spPr>
              <a:xfrm>
                <a:off x="22475" y="1245143"/>
                <a:ext cx="1985678" cy="1992882"/>
              </a:xfrm>
              <a:prstGeom prst="roundRect">
                <a:avLst>
                  <a:gd name="adj" fmla="val 10000"/>
                </a:avLst>
              </a:prstGeom>
              <a:ln w="508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8" name="18 Rectángulo"/>
              <p:cNvSpPr/>
              <p:nvPr/>
            </p:nvSpPr>
            <p:spPr>
              <a:xfrm>
                <a:off x="80634" y="1303302"/>
                <a:ext cx="1869360" cy="18765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b="1" dirty="0">
                    <a:solidFill>
                      <a:srgbClr val="006666"/>
                    </a:solidFill>
                  </a:rPr>
                  <a:t>C</a:t>
                </a:r>
                <a:r>
                  <a:rPr lang="es-ES" b="1" dirty="0" smtClean="0">
                    <a:solidFill>
                      <a:srgbClr val="006666"/>
                    </a:solidFill>
                  </a:rPr>
                  <a:t>arácter </a:t>
                </a:r>
                <a:r>
                  <a:rPr lang="es-ES" b="1" dirty="0">
                    <a:solidFill>
                      <a:srgbClr val="006666"/>
                    </a:solidFill>
                  </a:rPr>
                  <a:t>REFERENCIAL</a:t>
                </a:r>
              </a:p>
            </p:txBody>
          </p:sp>
        </p:grp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89" y="4215822"/>
            <a:ext cx="9144000" cy="202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29 Grupo"/>
          <p:cNvGrpSpPr/>
          <p:nvPr/>
        </p:nvGrpSpPr>
        <p:grpSpPr>
          <a:xfrm>
            <a:off x="4238913" y="2097850"/>
            <a:ext cx="1584176" cy="1899052"/>
            <a:chOff x="359532" y="2297073"/>
            <a:chExt cx="1584176" cy="1899052"/>
          </a:xfrm>
        </p:grpSpPr>
        <p:sp>
          <p:nvSpPr>
            <p:cNvPr id="31" name="5 Rectángulo"/>
            <p:cNvSpPr/>
            <p:nvPr/>
          </p:nvSpPr>
          <p:spPr>
            <a:xfrm>
              <a:off x="899592" y="2297073"/>
              <a:ext cx="420206" cy="375843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>
                  <a:solidFill>
                    <a:schemeClr val="bg1"/>
                  </a:solidFill>
                </a:rPr>
                <a:t>2</a:t>
              </a:r>
              <a:endParaRPr lang="es-PE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16 Grupo"/>
            <p:cNvGrpSpPr/>
            <p:nvPr/>
          </p:nvGrpSpPr>
          <p:grpSpPr>
            <a:xfrm>
              <a:off x="359532" y="2765449"/>
              <a:ext cx="1584176" cy="1430676"/>
              <a:chOff x="22475" y="1245143"/>
              <a:chExt cx="1985678" cy="1992882"/>
            </a:xfrm>
          </p:grpSpPr>
          <p:sp>
            <p:nvSpPr>
              <p:cNvPr id="33" name="17 Rectángulo redondeado"/>
              <p:cNvSpPr/>
              <p:nvPr/>
            </p:nvSpPr>
            <p:spPr>
              <a:xfrm>
                <a:off x="22475" y="1245143"/>
                <a:ext cx="1985678" cy="1992882"/>
              </a:xfrm>
              <a:prstGeom prst="roundRect">
                <a:avLst>
                  <a:gd name="adj" fmla="val 10000"/>
                </a:avLst>
              </a:prstGeom>
              <a:ln w="508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4" name="18 Rectángulo"/>
              <p:cNvSpPr/>
              <p:nvPr/>
            </p:nvSpPr>
            <p:spPr>
              <a:xfrm>
                <a:off x="80634" y="1303302"/>
                <a:ext cx="1869360" cy="18765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b="1" dirty="0" smtClean="0">
                    <a:solidFill>
                      <a:srgbClr val="006666"/>
                    </a:solidFill>
                  </a:rPr>
                  <a:t>No constitutiva de DERECHOS</a:t>
                </a:r>
                <a:endParaRPr lang="es-ES" b="1" dirty="0">
                  <a:solidFill>
                    <a:srgbClr val="006666"/>
                  </a:solidFill>
                </a:endParaRPr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1524000" y="2097850"/>
            <a:ext cx="2201817" cy="1899052"/>
            <a:chOff x="-2850398" y="4221088"/>
            <a:chExt cx="2201817" cy="1899052"/>
          </a:xfrm>
        </p:grpSpPr>
        <p:sp>
          <p:nvSpPr>
            <p:cNvPr id="36" name="5 Rectángulo"/>
            <p:cNvSpPr/>
            <p:nvPr/>
          </p:nvSpPr>
          <p:spPr>
            <a:xfrm>
              <a:off x="-1932882" y="4221088"/>
              <a:ext cx="420206" cy="375843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>
                  <a:solidFill>
                    <a:schemeClr val="bg1"/>
                  </a:solidFill>
                </a:rPr>
                <a:t>1</a:t>
              </a:r>
              <a:endParaRPr lang="es-PE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16 Grupo"/>
            <p:cNvGrpSpPr/>
            <p:nvPr/>
          </p:nvGrpSpPr>
          <p:grpSpPr>
            <a:xfrm>
              <a:off x="-2850398" y="4689464"/>
              <a:ext cx="2201817" cy="1430676"/>
              <a:chOff x="22475" y="1245143"/>
              <a:chExt cx="1985678" cy="1992882"/>
            </a:xfrm>
          </p:grpSpPr>
          <p:sp>
            <p:nvSpPr>
              <p:cNvPr id="38" name="17 Rectángulo redondeado"/>
              <p:cNvSpPr/>
              <p:nvPr/>
            </p:nvSpPr>
            <p:spPr>
              <a:xfrm>
                <a:off x="22475" y="1245143"/>
                <a:ext cx="1985678" cy="1992882"/>
              </a:xfrm>
              <a:prstGeom prst="roundRect">
                <a:avLst>
                  <a:gd name="adj" fmla="val 10000"/>
                </a:avLst>
              </a:prstGeom>
              <a:ln w="508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9" name="18 Rectángulo"/>
              <p:cNvSpPr/>
              <p:nvPr/>
            </p:nvSpPr>
            <p:spPr>
              <a:xfrm>
                <a:off x="80634" y="1303302"/>
                <a:ext cx="1869360" cy="18765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b="1" dirty="0" smtClean="0">
                    <a:solidFill>
                      <a:srgbClr val="006666"/>
                    </a:solidFill>
                  </a:rPr>
                  <a:t>CREADA con </a:t>
                </a:r>
                <a:r>
                  <a:rPr lang="es-ES" b="1" dirty="0">
                    <a:solidFill>
                      <a:srgbClr val="006666"/>
                    </a:solidFill>
                  </a:rPr>
                  <a:t>INFORMACIÓN </a:t>
                </a:r>
                <a:r>
                  <a:rPr lang="es-ES" b="1" dirty="0" smtClean="0">
                    <a:solidFill>
                      <a:srgbClr val="006666"/>
                    </a:solidFill>
                  </a:rPr>
                  <a:t>OFICIAL</a:t>
                </a:r>
                <a:endParaRPr lang="es-ES" b="1" dirty="0">
                  <a:solidFill>
                    <a:srgbClr val="006666"/>
                  </a:solidFill>
                </a:endParaRPr>
              </a:p>
            </p:txBody>
          </p:sp>
        </p:grpSp>
      </p:grpSp>
      <p:grpSp>
        <p:nvGrpSpPr>
          <p:cNvPr id="40" name="39 Grupo"/>
          <p:cNvGrpSpPr/>
          <p:nvPr/>
        </p:nvGrpSpPr>
        <p:grpSpPr>
          <a:xfrm>
            <a:off x="8724292" y="2100639"/>
            <a:ext cx="1584176" cy="1899052"/>
            <a:chOff x="359532" y="2297073"/>
            <a:chExt cx="1584176" cy="1899052"/>
          </a:xfrm>
        </p:grpSpPr>
        <p:sp>
          <p:nvSpPr>
            <p:cNvPr id="41" name="5 Rectángulo"/>
            <p:cNvSpPr/>
            <p:nvPr/>
          </p:nvSpPr>
          <p:spPr>
            <a:xfrm>
              <a:off x="899592" y="2297073"/>
              <a:ext cx="420206" cy="375843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>
                  <a:solidFill>
                    <a:schemeClr val="bg1"/>
                  </a:solidFill>
                </a:rPr>
                <a:t>4</a:t>
              </a:r>
              <a:endParaRPr lang="es-PE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2" name="16 Grupo"/>
            <p:cNvGrpSpPr/>
            <p:nvPr/>
          </p:nvGrpSpPr>
          <p:grpSpPr>
            <a:xfrm>
              <a:off x="359532" y="2765449"/>
              <a:ext cx="1584176" cy="1430676"/>
              <a:chOff x="22475" y="1245143"/>
              <a:chExt cx="1985678" cy="1992882"/>
            </a:xfrm>
          </p:grpSpPr>
          <p:sp>
            <p:nvSpPr>
              <p:cNvPr id="43" name="17 Rectángulo redondeado"/>
              <p:cNvSpPr/>
              <p:nvPr/>
            </p:nvSpPr>
            <p:spPr>
              <a:xfrm>
                <a:off x="22475" y="1245143"/>
                <a:ext cx="1985678" cy="1992882"/>
              </a:xfrm>
              <a:prstGeom prst="roundRect">
                <a:avLst>
                  <a:gd name="adj" fmla="val 10000"/>
                </a:avLst>
              </a:prstGeom>
              <a:ln w="508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44" name="18 Rectángulo"/>
              <p:cNvSpPr/>
              <p:nvPr/>
            </p:nvSpPr>
            <p:spPr>
              <a:xfrm>
                <a:off x="80634" y="1303302"/>
                <a:ext cx="1869360" cy="18765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b="1" dirty="0" smtClean="0">
                    <a:solidFill>
                      <a:srgbClr val="006666"/>
                    </a:solidFill>
                  </a:rPr>
                  <a:t>PERMANENTE </a:t>
                </a:r>
                <a:r>
                  <a:rPr lang="es-ES" b="1" dirty="0">
                    <a:solidFill>
                      <a:srgbClr val="006666"/>
                    </a:solidFill>
                  </a:rPr>
                  <a:t>actualización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1537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38011" y="802482"/>
            <a:ext cx="8938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b="1" dirty="0">
                <a:solidFill>
                  <a:srgbClr val="008080"/>
                </a:solidFill>
              </a:rPr>
              <a:t>I</a:t>
            </a:r>
            <a:r>
              <a:rPr lang="es-PE" sz="2800" b="1" dirty="0" smtClean="0">
                <a:solidFill>
                  <a:srgbClr val="008080"/>
                </a:solidFill>
              </a:rPr>
              <a:t>nformación contenida en la BDPI</a:t>
            </a:r>
            <a:endParaRPr lang="es-PE" sz="2800" b="1" dirty="0">
              <a:solidFill>
                <a:srgbClr val="008080"/>
              </a:solidFill>
            </a:endParaRPr>
          </a:p>
        </p:txBody>
      </p:sp>
      <p:graphicFrame>
        <p:nvGraphicFramePr>
          <p:cNvPr id="1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76141"/>
              </p:ext>
            </p:extLst>
          </p:nvPr>
        </p:nvGraphicFramePr>
        <p:xfrm>
          <a:off x="1043189" y="3631841"/>
          <a:ext cx="957458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30"/>
                <a:gridCol w="2777267"/>
                <a:gridCol w="5165287"/>
              </a:tblGrid>
              <a:tr h="33259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/>
                        <a:t>Criterios</a:t>
                      </a:r>
                      <a:endParaRPr lang="es-PE" sz="1800" dirty="0" smtClean="0"/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Fuente de información</a:t>
                      </a:r>
                      <a:endParaRPr lang="es-PE" sz="1800" dirty="0"/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</a:tr>
              <a:tr h="570950">
                <a:tc rowSpan="2">
                  <a:txBody>
                    <a:bodyPr/>
                    <a:lstStyle/>
                    <a:p>
                      <a:pPr algn="l"/>
                      <a:r>
                        <a:rPr lang="es-MX" sz="1800" b="1" dirty="0" smtClean="0"/>
                        <a:t>Objetivos</a:t>
                      </a:r>
                      <a:endParaRPr lang="es-PE" sz="18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Titularidad colectiva de las tierras</a:t>
                      </a:r>
                      <a:endParaRPr lang="es-PE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800" baseline="0" dirty="0" smtClean="0"/>
                        <a:t>Direcciones Regionales Agrarias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800" baseline="0" dirty="0" smtClean="0"/>
                        <a:t>Directorio de comunidades de COFOPRI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0950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Lengua materna</a:t>
                      </a:r>
                      <a:endParaRPr lang="es-PE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800" dirty="0" smtClean="0"/>
                        <a:t>XI Censo de Población y VI de Vivienda – INEI 2007.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01613">
                <a:tc>
                  <a:txBody>
                    <a:bodyPr/>
                    <a:lstStyle/>
                    <a:p>
                      <a:pPr algn="l"/>
                      <a:r>
                        <a:rPr lang="es-MX" sz="1800" b="1" dirty="0" smtClean="0"/>
                        <a:t>Subjetivo</a:t>
                      </a:r>
                      <a:endParaRPr lang="es-PE" sz="18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800" dirty="0" smtClean="0"/>
                        <a:t>Auto-identificación</a:t>
                      </a:r>
                      <a:endParaRPr lang="es-PE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800" dirty="0" smtClean="0"/>
                        <a:t>II Censo de Comunidades Indígenas de la Amazonía peruana – INEI 2007.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800" dirty="0" smtClean="0"/>
                        <a:t>IV Censo</a:t>
                      </a:r>
                      <a:r>
                        <a:rPr lang="es-MX" sz="1800" baseline="0" dirty="0" smtClean="0"/>
                        <a:t> Nacional Agropecuario – INEI 2012</a:t>
                      </a:r>
                      <a:endParaRPr lang="es-MX" sz="1800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1 Rectángulo"/>
          <p:cNvSpPr/>
          <p:nvPr/>
        </p:nvSpPr>
        <p:spPr>
          <a:xfrm>
            <a:off x="938011" y="2976864"/>
            <a:ext cx="8938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b="1" dirty="0" smtClean="0">
                <a:solidFill>
                  <a:srgbClr val="008080"/>
                </a:solidFill>
              </a:rPr>
              <a:t>Fuentes de información de la BDPI</a:t>
            </a:r>
            <a:endParaRPr lang="es-PE" sz="2800" b="1" dirty="0">
              <a:solidFill>
                <a:srgbClr val="008080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27177593"/>
              </p:ext>
            </p:extLst>
          </p:nvPr>
        </p:nvGraphicFramePr>
        <p:xfrm>
          <a:off x="605309" y="1570400"/>
          <a:ext cx="10805374" cy="546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85963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2313" y="2028266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s-PE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PE" sz="4800" b="1" dirty="0">
                <a:solidFill>
                  <a:srgbClr val="008080"/>
                </a:solidFill>
              </a:rPr>
              <a:t>P</a:t>
            </a:r>
            <a:r>
              <a:rPr lang="es-PE" sz="4800" b="1" dirty="0" smtClean="0">
                <a:solidFill>
                  <a:srgbClr val="008080"/>
                </a:solidFill>
              </a:rPr>
              <a:t>olíticas </a:t>
            </a:r>
            <a:r>
              <a:rPr lang="es-PE" sz="4800" b="1" dirty="0">
                <a:solidFill>
                  <a:srgbClr val="008080"/>
                </a:solidFill>
              </a:rPr>
              <a:t>con </a:t>
            </a:r>
            <a:r>
              <a:rPr lang="es-PE" sz="4800" b="1" dirty="0" smtClean="0">
                <a:solidFill>
                  <a:srgbClr val="008080"/>
                </a:solidFill>
              </a:rPr>
              <a:t>Enfoque Intercultural para pueblos indígenas</a:t>
            </a:r>
            <a:endParaRPr lang="es-PE" sz="4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3269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760" y="759853"/>
            <a:ext cx="10277341" cy="705118"/>
          </a:xfrm>
        </p:spPr>
        <p:txBody>
          <a:bodyPr/>
          <a:lstStyle/>
          <a:p>
            <a:pPr algn="l"/>
            <a:r>
              <a:rPr lang="es-PE" sz="4000" b="1" dirty="0" err="1" smtClean="0">
                <a:solidFill>
                  <a:srgbClr val="008080"/>
                </a:solidFill>
              </a:rPr>
              <a:t>Transversalizando</a:t>
            </a:r>
            <a:r>
              <a:rPr lang="es-PE" sz="4000" b="1" dirty="0" smtClean="0">
                <a:solidFill>
                  <a:srgbClr val="008080"/>
                </a:solidFill>
              </a:rPr>
              <a:t> el enfoque intercultural </a:t>
            </a:r>
            <a:endParaRPr lang="es-PE" sz="4000" b="1" dirty="0">
              <a:solidFill>
                <a:srgbClr val="00808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06805"/>
              </p:ext>
            </p:extLst>
          </p:nvPr>
        </p:nvGraphicFramePr>
        <p:xfrm>
          <a:off x="656822" y="4812542"/>
          <a:ext cx="10071279" cy="3867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/>
          <p:cNvGraphicFramePr/>
          <p:nvPr>
            <p:extLst/>
          </p:nvPr>
        </p:nvGraphicFramePr>
        <p:xfrm>
          <a:off x="875764" y="2470804"/>
          <a:ext cx="9646276" cy="1674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656821" y="1880316"/>
            <a:ext cx="462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>
                <a:solidFill>
                  <a:srgbClr val="C00000"/>
                </a:solidFill>
              </a:rPr>
              <a:t>Componente de política pública</a:t>
            </a:r>
            <a:endParaRPr lang="es-PE" sz="2000" b="1" dirty="0">
              <a:solidFill>
                <a:srgbClr val="C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56822" y="3990304"/>
            <a:ext cx="462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>
                <a:solidFill>
                  <a:srgbClr val="C00000"/>
                </a:solidFill>
              </a:rPr>
              <a:t>Espacios de coordinación multisectorial </a:t>
            </a:r>
            <a:endParaRPr lang="es-PE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3334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5206" y="689020"/>
            <a:ext cx="10972800" cy="1143000"/>
          </a:xfrm>
        </p:spPr>
        <p:txBody>
          <a:bodyPr/>
          <a:lstStyle/>
          <a:p>
            <a:pPr algn="l"/>
            <a:r>
              <a:rPr lang="es-PE" sz="4000" b="1" dirty="0" smtClean="0">
                <a:solidFill>
                  <a:srgbClr val="008080"/>
                </a:solidFill>
              </a:rPr>
              <a:t>Grupo Amazonía – Comisión Interministerial de Asuntos Sociales (CIAS) </a:t>
            </a:r>
            <a:endParaRPr lang="es-PE" sz="4000" b="1" dirty="0">
              <a:solidFill>
                <a:srgbClr val="00808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896414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204580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7729</TotalTime>
  <Words>1180</Words>
  <Application>Microsoft Office PowerPoint</Application>
  <PresentationFormat>Panorámica</PresentationFormat>
  <Paragraphs>202</Paragraphs>
  <Slides>25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MS PGothic</vt:lpstr>
      <vt:lpstr>MS PGothic</vt:lpstr>
      <vt:lpstr>Arial</vt:lpstr>
      <vt:lpstr>Calibri</vt:lpstr>
      <vt:lpstr>Century Gothic</vt:lpstr>
      <vt:lpstr>Wingdings</vt:lpstr>
      <vt:lpstr>1_Tema de Office</vt:lpstr>
      <vt:lpstr>Presentación de PowerPoint</vt:lpstr>
      <vt:lpstr>El camino hacia la institucionalidad </vt:lpstr>
      <vt:lpstr>Presentación de PowerPoint</vt:lpstr>
      <vt:lpstr>Los pueblos indígenas </vt:lpstr>
      <vt:lpstr>Base de Datos Oficial de Pueblos Indígenas </vt:lpstr>
      <vt:lpstr>Presentación de PowerPoint</vt:lpstr>
      <vt:lpstr> Políticas con Enfoque Intercultural para pueblos indígenas</vt:lpstr>
      <vt:lpstr>Transversalizando el enfoque intercultural </vt:lpstr>
      <vt:lpstr>Grupo Amazonía – Comisión Interministerial de Asuntos Sociales (CIAS) </vt:lpstr>
      <vt:lpstr>Presentación de PowerPoint</vt:lpstr>
      <vt:lpstr> Diálogo intercultural y consulta previa </vt:lpstr>
      <vt:lpstr>Grupo de Trabajo con Pueblos Indígenas (GTPI) </vt:lpstr>
      <vt:lpstr>Presentación de PowerPoint</vt:lpstr>
      <vt:lpstr>GTPI</vt:lpstr>
      <vt:lpstr> Un nuevo modelo Consulta Previa </vt:lpstr>
      <vt:lpstr>El derecho a la consulta previa</vt:lpstr>
      <vt:lpstr>Presentación de PowerPoint</vt:lpstr>
      <vt:lpstr>Presentación de PowerPoint</vt:lpstr>
      <vt:lpstr>Presentación de PowerPoint</vt:lpstr>
      <vt:lpstr> Protección de los pueblos en aislamiento y contacto inicial </vt:lpstr>
      <vt:lpstr>¿Quiénes son?</vt:lpstr>
      <vt:lpstr>La intangibilidad de las Reservas</vt:lpstr>
      <vt:lpstr> Retos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Viceministerio de Interculturalidad</dc:title>
  <dc:creator>Lucy Donayre Garcia</dc:creator>
  <cp:lastModifiedBy>Imagen</cp:lastModifiedBy>
  <cp:revision>160</cp:revision>
  <cp:lastPrinted>2015-07-14T21:41:23Z</cp:lastPrinted>
  <dcterms:created xsi:type="dcterms:W3CDTF">2014-10-24T19:34:40Z</dcterms:created>
  <dcterms:modified xsi:type="dcterms:W3CDTF">2015-10-05T14:02:41Z</dcterms:modified>
</cp:coreProperties>
</file>