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303" r:id="rId2"/>
    <p:sldMasterId id="2147483823" r:id="rId3"/>
  </p:sldMasterIdLst>
  <p:notesMasterIdLst>
    <p:notesMasterId r:id="rId36"/>
  </p:notesMasterIdLst>
  <p:handoutMasterIdLst>
    <p:handoutMasterId r:id="rId37"/>
  </p:handoutMasterIdLst>
  <p:sldIdLst>
    <p:sldId id="1008" r:id="rId4"/>
    <p:sldId id="1117" r:id="rId5"/>
    <p:sldId id="1118" r:id="rId6"/>
    <p:sldId id="1127" r:id="rId7"/>
    <p:sldId id="1112" r:id="rId8"/>
    <p:sldId id="1122" r:id="rId9"/>
    <p:sldId id="1125" r:id="rId10"/>
    <p:sldId id="1126" r:id="rId11"/>
    <p:sldId id="1128" r:id="rId12"/>
    <p:sldId id="1142" r:id="rId13"/>
    <p:sldId id="1129" r:id="rId14"/>
    <p:sldId id="1130" r:id="rId15"/>
    <p:sldId id="1131" r:id="rId16"/>
    <p:sldId id="1132" r:id="rId17"/>
    <p:sldId id="1133" r:id="rId18"/>
    <p:sldId id="1135" r:id="rId19"/>
    <p:sldId id="1136" r:id="rId20"/>
    <p:sldId id="1137" r:id="rId21"/>
    <p:sldId id="1139" r:id="rId22"/>
    <p:sldId id="1148" r:id="rId23"/>
    <p:sldId id="1138" r:id="rId24"/>
    <p:sldId id="1141" r:id="rId25"/>
    <p:sldId id="1143" r:id="rId26"/>
    <p:sldId id="1144" r:id="rId27"/>
    <p:sldId id="1145" r:id="rId28"/>
    <p:sldId id="1146" r:id="rId29"/>
    <p:sldId id="1147" r:id="rId30"/>
    <p:sldId id="1150" r:id="rId31"/>
    <p:sldId id="1149" r:id="rId32"/>
    <p:sldId id="1151" r:id="rId33"/>
    <p:sldId id="1152" r:id="rId34"/>
    <p:sldId id="1153" r:id="rId35"/>
  </p:sldIdLst>
  <p:sldSz cx="9144000" cy="6858000" type="screen4x3"/>
  <p:notesSz cx="6808788" cy="99393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400" b="1" kern="1200">
        <a:solidFill>
          <a:schemeClr val="bg1"/>
        </a:solidFill>
        <a:latin typeface="Trebuchet MS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>
          <p15:clr>
            <a:srgbClr val="A4A3A4"/>
          </p15:clr>
        </p15:guide>
        <p15:guide id="2" pos="13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1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dy Eduardo Llactas Abanto" initials="RELA" lastIdx="1" clrIdx="0">
    <p:extLst>
      <p:ext uri="{19B8F6BF-5375-455C-9EA6-DF929625EA0E}">
        <p15:presenceInfo xmlns="" xmlns:p15="http://schemas.microsoft.com/office/powerpoint/2012/main" userId="S-1-5-21-552939352-2766521360-551340509-635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901218"/>
    <a:srgbClr val="1546B3"/>
    <a:srgbClr val="103586"/>
    <a:srgbClr val="1B5CFC"/>
    <a:srgbClr val="1A56DC"/>
    <a:srgbClr val="951319"/>
    <a:srgbClr val="ED1A3B"/>
    <a:srgbClr val="CC3300"/>
    <a:srgbClr val="D97405"/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Estilo claro 1 - Acento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825" autoAdjust="0"/>
    <p:restoredTop sz="90219" autoAdjust="0"/>
  </p:normalViewPr>
  <p:slideViewPr>
    <p:cSldViewPr snapToObjects="1">
      <p:cViewPr varScale="1">
        <p:scale>
          <a:sx n="77" d="100"/>
          <a:sy n="77" d="100"/>
        </p:scale>
        <p:origin x="-1644" y="-90"/>
      </p:cViewPr>
      <p:guideLst>
        <p:guide orient="horz"/>
        <p:guide pos="1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61" d="100"/>
          <a:sy n="61" d="100"/>
        </p:scale>
        <p:origin x="-3390" y="-96"/>
      </p:cViewPr>
      <p:guideLst>
        <p:guide orient="horz" pos="3131"/>
        <p:guide pos="2145"/>
      </p:guideLst>
    </p:cSldViewPr>
  </p:notes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6898CD-9AB8-477C-A173-F0A773282FAA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PE"/>
        </a:p>
      </dgm:t>
    </dgm:pt>
    <dgm:pt modelId="{21C5A3EB-B26C-4926-AF98-446CF97151C7}">
      <dgm:prSet phldrT="[Texto]"/>
      <dgm:spPr/>
      <dgm:t>
        <a:bodyPr/>
        <a:lstStyle/>
        <a:p>
          <a:r>
            <a:rPr lang="es-PE" dirty="0" smtClean="0"/>
            <a:t>Política de Modernización del Estado</a:t>
          </a:r>
          <a:endParaRPr lang="es-PE" dirty="0"/>
        </a:p>
      </dgm:t>
    </dgm:pt>
    <dgm:pt modelId="{314EDAEA-5465-43D3-BED7-11588A461A12}" type="parTrans" cxnId="{5074AEF1-35AF-44C5-A45E-3A9A6C1F78A8}">
      <dgm:prSet/>
      <dgm:spPr/>
      <dgm:t>
        <a:bodyPr/>
        <a:lstStyle/>
        <a:p>
          <a:endParaRPr lang="es-PE"/>
        </a:p>
      </dgm:t>
    </dgm:pt>
    <dgm:pt modelId="{5BC43A40-F440-4DF1-9D02-5DB097D8DFA9}" type="sibTrans" cxnId="{5074AEF1-35AF-44C5-A45E-3A9A6C1F78A8}">
      <dgm:prSet/>
      <dgm:spPr/>
      <dgm:t>
        <a:bodyPr/>
        <a:lstStyle/>
        <a:p>
          <a:endParaRPr lang="es-PE"/>
        </a:p>
      </dgm:t>
    </dgm:pt>
    <dgm:pt modelId="{02B2EE8B-07C4-4F2D-B868-0804A0B9F961}">
      <dgm:prSet phldrT="[Texto]"/>
      <dgm:spPr/>
      <dgm:t>
        <a:bodyPr/>
        <a:lstStyle/>
        <a:p>
          <a:r>
            <a:rPr lang="es-PE" dirty="0" smtClean="0"/>
            <a:t>Bienestar del ciudadano.</a:t>
          </a:r>
          <a:endParaRPr lang="es-PE" dirty="0"/>
        </a:p>
      </dgm:t>
    </dgm:pt>
    <dgm:pt modelId="{6DC01DB5-603C-4DA9-B0AA-72B47DEAE047}" type="parTrans" cxnId="{FFBD8AA6-C611-448A-8BB3-1D1E3AD7891F}">
      <dgm:prSet/>
      <dgm:spPr/>
      <dgm:t>
        <a:bodyPr/>
        <a:lstStyle/>
        <a:p>
          <a:endParaRPr lang="es-PE"/>
        </a:p>
      </dgm:t>
    </dgm:pt>
    <dgm:pt modelId="{A35A4A2E-295E-431D-AC64-AC9D36F259B4}" type="sibTrans" cxnId="{FFBD8AA6-C611-448A-8BB3-1D1E3AD7891F}">
      <dgm:prSet/>
      <dgm:spPr/>
      <dgm:t>
        <a:bodyPr/>
        <a:lstStyle/>
        <a:p>
          <a:endParaRPr lang="es-PE"/>
        </a:p>
      </dgm:t>
    </dgm:pt>
    <dgm:pt modelId="{43044E1D-7854-4F02-B010-D500CD5012E1}">
      <dgm:prSet phldrT="[Texto]"/>
      <dgm:spPr/>
      <dgm:t>
        <a:bodyPr/>
        <a:lstStyle/>
        <a:p>
          <a:r>
            <a:rPr lang="es-PE" dirty="0" smtClean="0"/>
            <a:t>Política de Ecoeficiencia</a:t>
          </a:r>
          <a:endParaRPr lang="es-PE" dirty="0"/>
        </a:p>
      </dgm:t>
    </dgm:pt>
    <dgm:pt modelId="{6394193D-B404-4543-8E3B-F4A33F4783D3}" type="parTrans" cxnId="{F9BF9FD4-EAD9-4815-B39F-D8C794AE9928}">
      <dgm:prSet/>
      <dgm:spPr/>
      <dgm:t>
        <a:bodyPr/>
        <a:lstStyle/>
        <a:p>
          <a:endParaRPr lang="es-PE"/>
        </a:p>
      </dgm:t>
    </dgm:pt>
    <dgm:pt modelId="{B52F207C-158F-4055-BD1F-44EB566AA47E}" type="sibTrans" cxnId="{F9BF9FD4-EAD9-4815-B39F-D8C794AE9928}">
      <dgm:prSet/>
      <dgm:spPr/>
      <dgm:t>
        <a:bodyPr/>
        <a:lstStyle/>
        <a:p>
          <a:endParaRPr lang="es-PE"/>
        </a:p>
      </dgm:t>
    </dgm:pt>
    <dgm:pt modelId="{187DD24E-8290-44E3-AAF8-B35415921F09}">
      <dgm:prSet phldrT="[Texto]"/>
      <dgm:spPr/>
      <dgm:t>
        <a:bodyPr/>
        <a:lstStyle/>
        <a:p>
          <a:r>
            <a:rPr lang="es-PE" dirty="0" smtClean="0"/>
            <a:t>Políticas Nacionales de obligatorio cumplimiento</a:t>
          </a:r>
          <a:endParaRPr lang="es-PE" dirty="0"/>
        </a:p>
      </dgm:t>
    </dgm:pt>
    <dgm:pt modelId="{429B1842-644E-4F03-819E-108BC180B4AA}" type="parTrans" cxnId="{69BDB9A1-DA73-406E-9411-2AF859A0D1C0}">
      <dgm:prSet/>
      <dgm:spPr/>
      <dgm:t>
        <a:bodyPr/>
        <a:lstStyle/>
        <a:p>
          <a:endParaRPr lang="es-PE"/>
        </a:p>
      </dgm:t>
    </dgm:pt>
    <dgm:pt modelId="{67982E07-F023-41F9-9453-570D8C5A6771}" type="sibTrans" cxnId="{69BDB9A1-DA73-406E-9411-2AF859A0D1C0}">
      <dgm:prSet/>
      <dgm:spPr/>
      <dgm:t>
        <a:bodyPr/>
        <a:lstStyle/>
        <a:p>
          <a:endParaRPr lang="es-PE"/>
        </a:p>
      </dgm:t>
    </dgm:pt>
    <dgm:pt modelId="{E929BE48-2D18-4A73-A914-811C25955346}">
      <dgm:prSet phldrT="[Texto]"/>
      <dgm:spPr/>
      <dgm:t>
        <a:bodyPr/>
        <a:lstStyle/>
        <a:p>
          <a:r>
            <a:rPr lang="es-PE" dirty="0" smtClean="0"/>
            <a:t>Simplificación de Trámites.</a:t>
          </a:r>
          <a:endParaRPr lang="es-PE" dirty="0"/>
        </a:p>
      </dgm:t>
    </dgm:pt>
    <dgm:pt modelId="{725E0AD4-7F6D-4B30-8D60-10FE715C969A}" type="parTrans" cxnId="{CA934FBA-5AEF-4253-B444-B57D12F315E5}">
      <dgm:prSet/>
      <dgm:spPr/>
      <dgm:t>
        <a:bodyPr/>
        <a:lstStyle/>
        <a:p>
          <a:endParaRPr lang="es-PE"/>
        </a:p>
      </dgm:t>
    </dgm:pt>
    <dgm:pt modelId="{D1CA252F-1C3A-4ECB-B484-702DB269D096}" type="sibTrans" cxnId="{CA934FBA-5AEF-4253-B444-B57D12F315E5}">
      <dgm:prSet/>
      <dgm:spPr/>
      <dgm:t>
        <a:bodyPr/>
        <a:lstStyle/>
        <a:p>
          <a:endParaRPr lang="es-PE"/>
        </a:p>
      </dgm:t>
    </dgm:pt>
    <dgm:pt modelId="{690FDF54-6184-4022-928D-6076397A71BC}">
      <dgm:prSet phldrT="[Texto]"/>
      <dgm:spPr/>
      <dgm:t>
        <a:bodyPr/>
        <a:lstStyle/>
        <a:p>
          <a:r>
            <a:rPr lang="es-PE" dirty="0" smtClean="0"/>
            <a:t>Uso intensivo de las TIC.</a:t>
          </a:r>
          <a:endParaRPr lang="es-PE" dirty="0"/>
        </a:p>
      </dgm:t>
    </dgm:pt>
    <dgm:pt modelId="{09ADC639-529F-4719-B56E-A221DFB51937}" type="parTrans" cxnId="{AB8B9C52-167F-4C9D-B10D-CD9209AB687F}">
      <dgm:prSet/>
      <dgm:spPr/>
      <dgm:t>
        <a:bodyPr/>
        <a:lstStyle/>
        <a:p>
          <a:endParaRPr lang="es-PE"/>
        </a:p>
      </dgm:t>
    </dgm:pt>
    <dgm:pt modelId="{1977AB7D-A8A9-406A-995E-8F7189E8F5E7}" type="sibTrans" cxnId="{AB8B9C52-167F-4C9D-B10D-CD9209AB687F}">
      <dgm:prSet/>
      <dgm:spPr/>
      <dgm:t>
        <a:bodyPr/>
        <a:lstStyle/>
        <a:p>
          <a:endParaRPr lang="es-PE"/>
        </a:p>
      </dgm:t>
    </dgm:pt>
    <dgm:pt modelId="{35E901FE-8676-49CD-A971-058AFA0C8A0F}">
      <dgm:prSet phldrT="[Texto]"/>
      <dgm:spPr/>
      <dgm:t>
        <a:bodyPr/>
        <a:lstStyle/>
        <a:p>
          <a:r>
            <a:rPr lang="es-PE" dirty="0" smtClean="0"/>
            <a:t>Desarrollo del país.</a:t>
          </a:r>
          <a:endParaRPr lang="es-PE" dirty="0"/>
        </a:p>
      </dgm:t>
    </dgm:pt>
    <dgm:pt modelId="{D9CA95CF-3B3B-4536-8D62-AA8590BADC31}" type="parTrans" cxnId="{589D005D-5513-46C3-9C24-B4D8A2FBA509}">
      <dgm:prSet/>
      <dgm:spPr/>
      <dgm:t>
        <a:bodyPr/>
        <a:lstStyle/>
        <a:p>
          <a:endParaRPr lang="es-PE"/>
        </a:p>
      </dgm:t>
    </dgm:pt>
    <dgm:pt modelId="{F13FA96B-1FE8-46F8-A8FE-6E0E24802E7D}" type="sibTrans" cxnId="{589D005D-5513-46C3-9C24-B4D8A2FBA509}">
      <dgm:prSet/>
      <dgm:spPr/>
      <dgm:t>
        <a:bodyPr/>
        <a:lstStyle/>
        <a:p>
          <a:endParaRPr lang="es-PE"/>
        </a:p>
      </dgm:t>
    </dgm:pt>
    <dgm:pt modelId="{F0C6CD51-A09C-4EC9-BE71-0BD6F5DFD4FE}">
      <dgm:prSet phldrT="[Texto]"/>
      <dgm:spPr/>
      <dgm:t>
        <a:bodyPr/>
        <a:lstStyle/>
        <a:p>
          <a:r>
            <a:rPr lang="es-PE" dirty="0" smtClean="0"/>
            <a:t>Plan Nacional de simplificación administrativa.</a:t>
          </a:r>
          <a:endParaRPr lang="es-PE" dirty="0"/>
        </a:p>
      </dgm:t>
    </dgm:pt>
    <dgm:pt modelId="{6EC514DC-BBC2-4E5E-A150-ACA88B463FF4}" type="parTrans" cxnId="{9A9BBE08-B2D4-4F6A-9C46-118C57497353}">
      <dgm:prSet/>
      <dgm:spPr/>
      <dgm:t>
        <a:bodyPr/>
        <a:lstStyle/>
        <a:p>
          <a:endParaRPr lang="es-PE"/>
        </a:p>
      </dgm:t>
    </dgm:pt>
    <dgm:pt modelId="{F5147903-2BA0-499D-92CF-7E4F5595F887}" type="sibTrans" cxnId="{9A9BBE08-B2D4-4F6A-9C46-118C57497353}">
      <dgm:prSet/>
      <dgm:spPr/>
      <dgm:t>
        <a:bodyPr/>
        <a:lstStyle/>
        <a:p>
          <a:endParaRPr lang="es-PE"/>
        </a:p>
      </dgm:t>
    </dgm:pt>
    <dgm:pt modelId="{305BA986-5E05-4DF9-B698-E45B89D971A2}">
      <dgm:prSet phldrT="[Texto]"/>
      <dgm:spPr/>
      <dgm:t>
        <a:bodyPr/>
        <a:lstStyle/>
        <a:p>
          <a:r>
            <a:rPr lang="es-PE" dirty="0" smtClean="0"/>
            <a:t>Gestión por procesos.</a:t>
          </a:r>
          <a:endParaRPr lang="es-PE" dirty="0"/>
        </a:p>
      </dgm:t>
    </dgm:pt>
    <dgm:pt modelId="{C80BAA53-D5AF-4873-BED2-BC68A2C29E52}" type="parTrans" cxnId="{0210C89A-D317-4FCD-A11D-8EA6264BDBE1}">
      <dgm:prSet/>
      <dgm:spPr/>
      <dgm:t>
        <a:bodyPr/>
        <a:lstStyle/>
        <a:p>
          <a:endParaRPr lang="es-PE"/>
        </a:p>
      </dgm:t>
    </dgm:pt>
    <dgm:pt modelId="{1D0170AE-863C-48C1-A05F-3C3B07CD7BE4}" type="sibTrans" cxnId="{0210C89A-D317-4FCD-A11D-8EA6264BDBE1}">
      <dgm:prSet/>
      <dgm:spPr/>
      <dgm:t>
        <a:bodyPr/>
        <a:lstStyle/>
        <a:p>
          <a:endParaRPr lang="es-PE"/>
        </a:p>
      </dgm:t>
    </dgm:pt>
    <dgm:pt modelId="{DE65B72E-EDB7-4E48-8C3A-F6D292C19882}">
      <dgm:prSet phldrT="[Texto]"/>
      <dgm:spPr/>
      <dgm:t>
        <a:bodyPr/>
        <a:lstStyle/>
        <a:p>
          <a:r>
            <a:rPr lang="es-PE" dirty="0" smtClean="0"/>
            <a:t>Universalizar las TIC.</a:t>
          </a:r>
          <a:endParaRPr lang="es-PE" dirty="0"/>
        </a:p>
      </dgm:t>
    </dgm:pt>
    <dgm:pt modelId="{F56DCD73-FF07-4D87-9A58-B9CEC80B9788}" type="parTrans" cxnId="{6050E295-91D2-4A32-9EAA-AF62142D3FA5}">
      <dgm:prSet/>
      <dgm:spPr/>
      <dgm:t>
        <a:bodyPr/>
        <a:lstStyle/>
        <a:p>
          <a:endParaRPr lang="es-PE"/>
        </a:p>
      </dgm:t>
    </dgm:pt>
    <dgm:pt modelId="{DA669F61-2488-440A-9187-75E1011B1B78}" type="sibTrans" cxnId="{6050E295-91D2-4A32-9EAA-AF62142D3FA5}">
      <dgm:prSet/>
      <dgm:spPr/>
      <dgm:t>
        <a:bodyPr/>
        <a:lstStyle/>
        <a:p>
          <a:endParaRPr lang="es-PE"/>
        </a:p>
      </dgm:t>
    </dgm:pt>
    <dgm:pt modelId="{C0863E03-F960-46A1-A0A9-14384BA86AFD}">
      <dgm:prSet phldrT="[Texto]"/>
      <dgm:spPr/>
      <dgm:t>
        <a:bodyPr/>
        <a:lstStyle/>
        <a:p>
          <a:r>
            <a:rPr lang="es-PE" dirty="0" smtClean="0"/>
            <a:t>Servicios en línea.</a:t>
          </a:r>
          <a:endParaRPr lang="es-PE" dirty="0"/>
        </a:p>
      </dgm:t>
    </dgm:pt>
    <dgm:pt modelId="{7A92A72D-D53B-40B6-9E07-5A80E7015136}" type="parTrans" cxnId="{E9C1F8C4-AB72-4960-A020-DEF1B62EA88C}">
      <dgm:prSet/>
      <dgm:spPr/>
      <dgm:t>
        <a:bodyPr/>
        <a:lstStyle/>
        <a:p>
          <a:endParaRPr lang="es-PE"/>
        </a:p>
      </dgm:t>
    </dgm:pt>
    <dgm:pt modelId="{76D2E874-58B5-4C10-B970-9ACCE1F28274}" type="sibTrans" cxnId="{E9C1F8C4-AB72-4960-A020-DEF1B62EA88C}">
      <dgm:prSet/>
      <dgm:spPr/>
      <dgm:t>
        <a:bodyPr/>
        <a:lstStyle/>
        <a:p>
          <a:endParaRPr lang="es-PE"/>
        </a:p>
      </dgm:t>
    </dgm:pt>
    <dgm:pt modelId="{DA748BAF-21D5-40BB-81BF-8D68AF433B30}" type="pres">
      <dgm:prSet presAssocID="{1A6898CD-9AB8-477C-A173-F0A773282FAA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PE"/>
        </a:p>
      </dgm:t>
    </dgm:pt>
    <dgm:pt modelId="{47726BBA-D33A-4020-85E6-AD05DA098FCD}" type="pres">
      <dgm:prSet presAssocID="{21C5A3EB-B26C-4926-AF98-446CF97151C7}" presName="composite" presStyleCnt="0"/>
      <dgm:spPr/>
    </dgm:pt>
    <dgm:pt modelId="{B6E32173-7043-4445-BD35-D72AADA8BDAE}" type="pres">
      <dgm:prSet presAssocID="{21C5A3EB-B26C-4926-AF98-446CF97151C7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2D82B6BB-A788-4B52-A012-7D79DC85BD3B}" type="pres">
      <dgm:prSet presAssocID="{21C5A3EB-B26C-4926-AF98-446CF97151C7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98E798F7-2BB6-4213-B98A-D49B99F7A5D0}" type="pres">
      <dgm:prSet presAssocID="{21C5A3EB-B26C-4926-AF98-446CF97151C7}" presName="BalanceSpacing" presStyleCnt="0"/>
      <dgm:spPr/>
    </dgm:pt>
    <dgm:pt modelId="{ACF6E0A9-9CAC-4970-AC81-F12B6665D0AB}" type="pres">
      <dgm:prSet presAssocID="{21C5A3EB-B26C-4926-AF98-446CF97151C7}" presName="BalanceSpacing1" presStyleCnt="0"/>
      <dgm:spPr/>
    </dgm:pt>
    <dgm:pt modelId="{5A02E97C-197C-47E2-8D77-D5737AEAF9D7}" type="pres">
      <dgm:prSet presAssocID="{5BC43A40-F440-4DF1-9D02-5DB097D8DFA9}" presName="Accent1Text" presStyleLbl="node1" presStyleIdx="1" presStyleCnt="8"/>
      <dgm:spPr/>
      <dgm:t>
        <a:bodyPr/>
        <a:lstStyle/>
        <a:p>
          <a:endParaRPr lang="es-PE"/>
        </a:p>
      </dgm:t>
    </dgm:pt>
    <dgm:pt modelId="{5FE0900F-5C17-4918-8CC7-B5208FA58BCF}" type="pres">
      <dgm:prSet presAssocID="{5BC43A40-F440-4DF1-9D02-5DB097D8DFA9}" presName="spaceBetweenRectangles" presStyleCnt="0"/>
      <dgm:spPr/>
    </dgm:pt>
    <dgm:pt modelId="{62CFB61A-E4FE-444B-850E-1351CB2A11FF}" type="pres">
      <dgm:prSet presAssocID="{43044E1D-7854-4F02-B010-D500CD5012E1}" presName="composite" presStyleCnt="0"/>
      <dgm:spPr/>
    </dgm:pt>
    <dgm:pt modelId="{BE5B4EFF-C3EE-4EAA-A3B8-CA7517E4BAC4}" type="pres">
      <dgm:prSet presAssocID="{43044E1D-7854-4F02-B010-D500CD5012E1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347DAB6A-5C8A-4ABB-965E-95D9748174F2}" type="pres">
      <dgm:prSet presAssocID="{43044E1D-7854-4F02-B010-D500CD5012E1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CE0F459B-F79C-4727-A16E-619BE098193A}" type="pres">
      <dgm:prSet presAssocID="{43044E1D-7854-4F02-B010-D500CD5012E1}" presName="BalanceSpacing" presStyleCnt="0"/>
      <dgm:spPr/>
    </dgm:pt>
    <dgm:pt modelId="{16893FA9-D98A-4191-989C-E8BCE336098B}" type="pres">
      <dgm:prSet presAssocID="{43044E1D-7854-4F02-B010-D500CD5012E1}" presName="BalanceSpacing1" presStyleCnt="0"/>
      <dgm:spPr/>
    </dgm:pt>
    <dgm:pt modelId="{2E6E1A95-D5AF-466F-955E-FD76D7BE08F8}" type="pres">
      <dgm:prSet presAssocID="{B52F207C-158F-4055-BD1F-44EB566AA47E}" presName="Accent1Text" presStyleLbl="node1" presStyleIdx="3" presStyleCnt="8"/>
      <dgm:spPr/>
      <dgm:t>
        <a:bodyPr/>
        <a:lstStyle/>
        <a:p>
          <a:endParaRPr lang="es-PE"/>
        </a:p>
      </dgm:t>
    </dgm:pt>
    <dgm:pt modelId="{946979B1-D780-41D8-9409-7F982B8626E0}" type="pres">
      <dgm:prSet presAssocID="{B52F207C-158F-4055-BD1F-44EB566AA47E}" presName="spaceBetweenRectangles" presStyleCnt="0"/>
      <dgm:spPr/>
    </dgm:pt>
    <dgm:pt modelId="{F2BA3DD7-B3D3-4252-9F3B-0D12925DF527}" type="pres">
      <dgm:prSet presAssocID="{187DD24E-8290-44E3-AAF8-B35415921F09}" presName="composite" presStyleCnt="0"/>
      <dgm:spPr/>
    </dgm:pt>
    <dgm:pt modelId="{83EA6398-ADF0-46E5-85E8-F7C118594AF6}" type="pres">
      <dgm:prSet presAssocID="{187DD24E-8290-44E3-AAF8-B35415921F09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88D32D2C-51A0-4055-A3EC-3E480A154D04}" type="pres">
      <dgm:prSet presAssocID="{187DD24E-8290-44E3-AAF8-B35415921F09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530706D7-BEB7-4283-B614-E592D1E36682}" type="pres">
      <dgm:prSet presAssocID="{187DD24E-8290-44E3-AAF8-B35415921F09}" presName="BalanceSpacing" presStyleCnt="0"/>
      <dgm:spPr/>
    </dgm:pt>
    <dgm:pt modelId="{67DF1661-4389-4910-AEE0-A11A3D1E80E5}" type="pres">
      <dgm:prSet presAssocID="{187DD24E-8290-44E3-AAF8-B35415921F09}" presName="BalanceSpacing1" presStyleCnt="0"/>
      <dgm:spPr/>
    </dgm:pt>
    <dgm:pt modelId="{C11D40B1-D7A2-436E-9020-ADA7852EA518}" type="pres">
      <dgm:prSet presAssocID="{67982E07-F023-41F9-9453-570D8C5A6771}" presName="Accent1Text" presStyleLbl="node1" presStyleIdx="5" presStyleCnt="8"/>
      <dgm:spPr/>
      <dgm:t>
        <a:bodyPr/>
        <a:lstStyle/>
        <a:p>
          <a:endParaRPr lang="es-PE"/>
        </a:p>
      </dgm:t>
    </dgm:pt>
    <dgm:pt modelId="{9F9BBCC9-D709-43D8-B455-F5DBF1C0C8F6}" type="pres">
      <dgm:prSet presAssocID="{67982E07-F023-41F9-9453-570D8C5A6771}" presName="spaceBetweenRectangles" presStyleCnt="0"/>
      <dgm:spPr/>
    </dgm:pt>
    <dgm:pt modelId="{1D426B88-CDD8-4593-B4A0-C2940EC5D6B2}" type="pres">
      <dgm:prSet presAssocID="{F0C6CD51-A09C-4EC9-BE71-0BD6F5DFD4FE}" presName="composite" presStyleCnt="0"/>
      <dgm:spPr/>
    </dgm:pt>
    <dgm:pt modelId="{FEBC8323-A5FB-4367-964D-52805309ADD0}" type="pres">
      <dgm:prSet presAssocID="{F0C6CD51-A09C-4EC9-BE71-0BD6F5DFD4FE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FFE6A92E-4D2C-4513-ACAE-81CB26EE5460}" type="pres">
      <dgm:prSet presAssocID="{F0C6CD51-A09C-4EC9-BE71-0BD6F5DFD4FE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0922D52A-7156-47C6-A46A-3C803D3C095F}" type="pres">
      <dgm:prSet presAssocID="{F0C6CD51-A09C-4EC9-BE71-0BD6F5DFD4FE}" presName="BalanceSpacing" presStyleCnt="0"/>
      <dgm:spPr/>
    </dgm:pt>
    <dgm:pt modelId="{F69067A2-89F1-4587-B9DD-0C70A4F3AB0B}" type="pres">
      <dgm:prSet presAssocID="{F0C6CD51-A09C-4EC9-BE71-0BD6F5DFD4FE}" presName="BalanceSpacing1" presStyleCnt="0"/>
      <dgm:spPr/>
    </dgm:pt>
    <dgm:pt modelId="{720BC547-DD1E-4FDF-B5E2-123615AA5ED3}" type="pres">
      <dgm:prSet presAssocID="{F5147903-2BA0-499D-92CF-7E4F5595F887}" presName="Accent1Text" presStyleLbl="node1" presStyleIdx="7" presStyleCnt="8"/>
      <dgm:spPr/>
      <dgm:t>
        <a:bodyPr/>
        <a:lstStyle/>
        <a:p>
          <a:endParaRPr lang="es-PE"/>
        </a:p>
      </dgm:t>
    </dgm:pt>
  </dgm:ptLst>
  <dgm:cxnLst>
    <dgm:cxn modelId="{0210C89A-D317-4FCD-A11D-8EA6264BDBE1}" srcId="{F0C6CD51-A09C-4EC9-BE71-0BD6F5DFD4FE}" destId="{305BA986-5E05-4DF9-B698-E45B89D971A2}" srcOrd="0" destOrd="0" parTransId="{C80BAA53-D5AF-4873-BED2-BC68A2C29E52}" sibTransId="{1D0170AE-863C-48C1-A05F-3C3B07CD7BE4}"/>
    <dgm:cxn modelId="{E442F19D-B7C5-441A-8F8B-C925B95A29BF}" type="presOf" srcId="{02B2EE8B-07C4-4F2D-B868-0804A0B9F961}" destId="{2D82B6BB-A788-4B52-A012-7D79DC85BD3B}" srcOrd="0" destOrd="0" presId="urn:microsoft.com/office/officeart/2008/layout/AlternatingHexagons"/>
    <dgm:cxn modelId="{69BDB9A1-DA73-406E-9411-2AF859A0D1C0}" srcId="{1A6898CD-9AB8-477C-A173-F0A773282FAA}" destId="{187DD24E-8290-44E3-AAF8-B35415921F09}" srcOrd="2" destOrd="0" parTransId="{429B1842-644E-4F03-819E-108BC180B4AA}" sibTransId="{67982E07-F023-41F9-9453-570D8C5A6771}"/>
    <dgm:cxn modelId="{E9C1F8C4-AB72-4960-A020-DEF1B62EA88C}" srcId="{F0C6CD51-A09C-4EC9-BE71-0BD6F5DFD4FE}" destId="{C0863E03-F960-46A1-A0A9-14384BA86AFD}" srcOrd="2" destOrd="0" parTransId="{7A92A72D-D53B-40B6-9E07-5A80E7015136}" sibTransId="{76D2E874-58B5-4C10-B970-9ACCE1F28274}"/>
    <dgm:cxn modelId="{AB8B9C52-167F-4C9D-B10D-CD9209AB687F}" srcId="{187DD24E-8290-44E3-AAF8-B35415921F09}" destId="{690FDF54-6184-4022-928D-6076397A71BC}" srcOrd="1" destOrd="0" parTransId="{09ADC639-529F-4719-B56E-A221DFB51937}" sibTransId="{1977AB7D-A8A9-406A-995E-8F7189E8F5E7}"/>
    <dgm:cxn modelId="{4AE34D7E-26F5-4F72-A34A-E9D6BE228221}" type="presOf" srcId="{67982E07-F023-41F9-9453-570D8C5A6771}" destId="{C11D40B1-D7A2-436E-9020-ADA7852EA518}" srcOrd="0" destOrd="0" presId="urn:microsoft.com/office/officeart/2008/layout/AlternatingHexagons"/>
    <dgm:cxn modelId="{F9BF9FD4-EAD9-4815-B39F-D8C794AE9928}" srcId="{1A6898CD-9AB8-477C-A173-F0A773282FAA}" destId="{43044E1D-7854-4F02-B010-D500CD5012E1}" srcOrd="1" destOrd="0" parTransId="{6394193D-B404-4543-8E3B-F4A33F4783D3}" sibTransId="{B52F207C-158F-4055-BD1F-44EB566AA47E}"/>
    <dgm:cxn modelId="{589D005D-5513-46C3-9C24-B4D8A2FBA509}" srcId="{21C5A3EB-B26C-4926-AF98-446CF97151C7}" destId="{35E901FE-8676-49CD-A971-058AFA0C8A0F}" srcOrd="1" destOrd="0" parTransId="{D9CA95CF-3B3B-4536-8D62-AA8590BADC31}" sibTransId="{F13FA96B-1FE8-46F8-A8FE-6E0E24802E7D}"/>
    <dgm:cxn modelId="{228128E6-975F-4CFA-ADD3-5C4141D962AC}" type="presOf" srcId="{F5147903-2BA0-499D-92CF-7E4F5595F887}" destId="{720BC547-DD1E-4FDF-B5E2-123615AA5ED3}" srcOrd="0" destOrd="0" presId="urn:microsoft.com/office/officeart/2008/layout/AlternatingHexagons"/>
    <dgm:cxn modelId="{FFBD8AA6-C611-448A-8BB3-1D1E3AD7891F}" srcId="{21C5A3EB-B26C-4926-AF98-446CF97151C7}" destId="{02B2EE8B-07C4-4F2D-B868-0804A0B9F961}" srcOrd="0" destOrd="0" parTransId="{6DC01DB5-603C-4DA9-B0AA-72B47DEAE047}" sibTransId="{A35A4A2E-295E-431D-AC64-AC9D36F259B4}"/>
    <dgm:cxn modelId="{5C70FBFC-F342-4D41-9C90-3B59F827B93C}" type="presOf" srcId="{B52F207C-158F-4055-BD1F-44EB566AA47E}" destId="{2E6E1A95-D5AF-466F-955E-FD76D7BE08F8}" srcOrd="0" destOrd="0" presId="urn:microsoft.com/office/officeart/2008/layout/AlternatingHexagons"/>
    <dgm:cxn modelId="{C3F4B9A1-32BA-412E-8691-52D460B6D32E}" type="presOf" srcId="{305BA986-5E05-4DF9-B698-E45B89D971A2}" destId="{FFE6A92E-4D2C-4513-ACAE-81CB26EE5460}" srcOrd="0" destOrd="0" presId="urn:microsoft.com/office/officeart/2008/layout/AlternatingHexagons"/>
    <dgm:cxn modelId="{CA934FBA-5AEF-4253-B444-B57D12F315E5}" srcId="{187DD24E-8290-44E3-AAF8-B35415921F09}" destId="{E929BE48-2D18-4A73-A914-811C25955346}" srcOrd="0" destOrd="0" parTransId="{725E0AD4-7F6D-4B30-8D60-10FE715C969A}" sibTransId="{D1CA252F-1C3A-4ECB-B484-702DB269D096}"/>
    <dgm:cxn modelId="{8DBC1503-92B8-4633-ADED-5633284F6825}" type="presOf" srcId="{35E901FE-8676-49CD-A971-058AFA0C8A0F}" destId="{2D82B6BB-A788-4B52-A012-7D79DC85BD3B}" srcOrd="0" destOrd="1" presId="urn:microsoft.com/office/officeart/2008/layout/AlternatingHexagons"/>
    <dgm:cxn modelId="{F9EFC60E-54CF-4412-A926-DBEEE3E9DE20}" type="presOf" srcId="{F0C6CD51-A09C-4EC9-BE71-0BD6F5DFD4FE}" destId="{FEBC8323-A5FB-4367-964D-52805309ADD0}" srcOrd="0" destOrd="0" presId="urn:microsoft.com/office/officeart/2008/layout/AlternatingHexagons"/>
    <dgm:cxn modelId="{BED22008-451D-44D8-89CC-90E5C10E6476}" type="presOf" srcId="{E929BE48-2D18-4A73-A914-811C25955346}" destId="{88D32D2C-51A0-4055-A3EC-3E480A154D04}" srcOrd="0" destOrd="0" presId="urn:microsoft.com/office/officeart/2008/layout/AlternatingHexagons"/>
    <dgm:cxn modelId="{DFB8BEFD-AB01-4A0C-AB61-309874093304}" type="presOf" srcId="{1A6898CD-9AB8-477C-A173-F0A773282FAA}" destId="{DA748BAF-21D5-40BB-81BF-8D68AF433B30}" srcOrd="0" destOrd="0" presId="urn:microsoft.com/office/officeart/2008/layout/AlternatingHexagons"/>
    <dgm:cxn modelId="{6050E295-91D2-4A32-9EAA-AF62142D3FA5}" srcId="{F0C6CD51-A09C-4EC9-BE71-0BD6F5DFD4FE}" destId="{DE65B72E-EDB7-4E48-8C3A-F6D292C19882}" srcOrd="1" destOrd="0" parTransId="{F56DCD73-FF07-4D87-9A58-B9CEC80B9788}" sibTransId="{DA669F61-2488-440A-9187-75E1011B1B78}"/>
    <dgm:cxn modelId="{AA0F93F8-D40B-4089-8DB6-FDA36A0CF7CD}" type="presOf" srcId="{43044E1D-7854-4F02-B010-D500CD5012E1}" destId="{BE5B4EFF-C3EE-4EAA-A3B8-CA7517E4BAC4}" srcOrd="0" destOrd="0" presId="urn:microsoft.com/office/officeart/2008/layout/AlternatingHexagons"/>
    <dgm:cxn modelId="{617DFAE4-E7C3-4E27-8339-8626AAC8A0C5}" type="presOf" srcId="{690FDF54-6184-4022-928D-6076397A71BC}" destId="{88D32D2C-51A0-4055-A3EC-3E480A154D04}" srcOrd="0" destOrd="1" presId="urn:microsoft.com/office/officeart/2008/layout/AlternatingHexagons"/>
    <dgm:cxn modelId="{5456E5F4-5395-4F31-B400-E41BD1D4DD36}" type="presOf" srcId="{DE65B72E-EDB7-4E48-8C3A-F6D292C19882}" destId="{FFE6A92E-4D2C-4513-ACAE-81CB26EE5460}" srcOrd="0" destOrd="1" presId="urn:microsoft.com/office/officeart/2008/layout/AlternatingHexagons"/>
    <dgm:cxn modelId="{A2F4B0DC-6D52-4B96-B5B3-B846D36FF874}" type="presOf" srcId="{C0863E03-F960-46A1-A0A9-14384BA86AFD}" destId="{FFE6A92E-4D2C-4513-ACAE-81CB26EE5460}" srcOrd="0" destOrd="2" presId="urn:microsoft.com/office/officeart/2008/layout/AlternatingHexagons"/>
    <dgm:cxn modelId="{9A9BBE08-B2D4-4F6A-9C46-118C57497353}" srcId="{1A6898CD-9AB8-477C-A173-F0A773282FAA}" destId="{F0C6CD51-A09C-4EC9-BE71-0BD6F5DFD4FE}" srcOrd="3" destOrd="0" parTransId="{6EC514DC-BBC2-4E5E-A150-ACA88B463FF4}" sibTransId="{F5147903-2BA0-499D-92CF-7E4F5595F887}"/>
    <dgm:cxn modelId="{6A89D91F-366F-49D8-B59E-B32DA2A6D190}" type="presOf" srcId="{5BC43A40-F440-4DF1-9D02-5DB097D8DFA9}" destId="{5A02E97C-197C-47E2-8D77-D5737AEAF9D7}" srcOrd="0" destOrd="0" presId="urn:microsoft.com/office/officeart/2008/layout/AlternatingHexagons"/>
    <dgm:cxn modelId="{C247A46A-D846-428C-8948-ED25F79913C3}" type="presOf" srcId="{21C5A3EB-B26C-4926-AF98-446CF97151C7}" destId="{B6E32173-7043-4445-BD35-D72AADA8BDAE}" srcOrd="0" destOrd="0" presId="urn:microsoft.com/office/officeart/2008/layout/AlternatingHexagons"/>
    <dgm:cxn modelId="{9F2D68FB-8709-4061-837C-1F955E9091F2}" type="presOf" srcId="{187DD24E-8290-44E3-AAF8-B35415921F09}" destId="{83EA6398-ADF0-46E5-85E8-F7C118594AF6}" srcOrd="0" destOrd="0" presId="urn:microsoft.com/office/officeart/2008/layout/AlternatingHexagons"/>
    <dgm:cxn modelId="{5074AEF1-35AF-44C5-A45E-3A9A6C1F78A8}" srcId="{1A6898CD-9AB8-477C-A173-F0A773282FAA}" destId="{21C5A3EB-B26C-4926-AF98-446CF97151C7}" srcOrd="0" destOrd="0" parTransId="{314EDAEA-5465-43D3-BED7-11588A461A12}" sibTransId="{5BC43A40-F440-4DF1-9D02-5DB097D8DFA9}"/>
    <dgm:cxn modelId="{C7D31CCB-A0EF-430C-B7D2-6BC42A44A511}" type="presParOf" srcId="{DA748BAF-21D5-40BB-81BF-8D68AF433B30}" destId="{47726BBA-D33A-4020-85E6-AD05DA098FCD}" srcOrd="0" destOrd="0" presId="urn:microsoft.com/office/officeart/2008/layout/AlternatingHexagons"/>
    <dgm:cxn modelId="{986A25FF-5525-4097-B3D8-7CA5C5EFACAF}" type="presParOf" srcId="{47726BBA-D33A-4020-85E6-AD05DA098FCD}" destId="{B6E32173-7043-4445-BD35-D72AADA8BDAE}" srcOrd="0" destOrd="0" presId="urn:microsoft.com/office/officeart/2008/layout/AlternatingHexagons"/>
    <dgm:cxn modelId="{20B79381-0209-4CCE-AADE-99F9387B7B15}" type="presParOf" srcId="{47726BBA-D33A-4020-85E6-AD05DA098FCD}" destId="{2D82B6BB-A788-4B52-A012-7D79DC85BD3B}" srcOrd="1" destOrd="0" presId="urn:microsoft.com/office/officeart/2008/layout/AlternatingHexagons"/>
    <dgm:cxn modelId="{D70A85E1-A5A2-49E1-93CA-DAB274A47773}" type="presParOf" srcId="{47726BBA-D33A-4020-85E6-AD05DA098FCD}" destId="{98E798F7-2BB6-4213-B98A-D49B99F7A5D0}" srcOrd="2" destOrd="0" presId="urn:microsoft.com/office/officeart/2008/layout/AlternatingHexagons"/>
    <dgm:cxn modelId="{69183C03-83ED-4C7D-B0EA-D686D703FE59}" type="presParOf" srcId="{47726BBA-D33A-4020-85E6-AD05DA098FCD}" destId="{ACF6E0A9-9CAC-4970-AC81-F12B6665D0AB}" srcOrd="3" destOrd="0" presId="urn:microsoft.com/office/officeart/2008/layout/AlternatingHexagons"/>
    <dgm:cxn modelId="{8BF12D80-260A-47DD-8382-EC975D4D6D29}" type="presParOf" srcId="{47726BBA-D33A-4020-85E6-AD05DA098FCD}" destId="{5A02E97C-197C-47E2-8D77-D5737AEAF9D7}" srcOrd="4" destOrd="0" presId="urn:microsoft.com/office/officeart/2008/layout/AlternatingHexagons"/>
    <dgm:cxn modelId="{790DFEF3-39E8-40BA-9819-6B86A3C96963}" type="presParOf" srcId="{DA748BAF-21D5-40BB-81BF-8D68AF433B30}" destId="{5FE0900F-5C17-4918-8CC7-B5208FA58BCF}" srcOrd="1" destOrd="0" presId="urn:microsoft.com/office/officeart/2008/layout/AlternatingHexagons"/>
    <dgm:cxn modelId="{99DEEBB6-F948-4A1B-9F09-9607339EB7F2}" type="presParOf" srcId="{DA748BAF-21D5-40BB-81BF-8D68AF433B30}" destId="{62CFB61A-E4FE-444B-850E-1351CB2A11FF}" srcOrd="2" destOrd="0" presId="urn:microsoft.com/office/officeart/2008/layout/AlternatingHexagons"/>
    <dgm:cxn modelId="{83E8061E-CE97-4CFA-912D-6D2245D62C60}" type="presParOf" srcId="{62CFB61A-E4FE-444B-850E-1351CB2A11FF}" destId="{BE5B4EFF-C3EE-4EAA-A3B8-CA7517E4BAC4}" srcOrd="0" destOrd="0" presId="urn:microsoft.com/office/officeart/2008/layout/AlternatingHexagons"/>
    <dgm:cxn modelId="{5F5FC908-387A-4287-8F65-4BCA16B6AEA4}" type="presParOf" srcId="{62CFB61A-E4FE-444B-850E-1351CB2A11FF}" destId="{347DAB6A-5C8A-4ABB-965E-95D9748174F2}" srcOrd="1" destOrd="0" presId="urn:microsoft.com/office/officeart/2008/layout/AlternatingHexagons"/>
    <dgm:cxn modelId="{F3EEBAB0-09D1-4CD3-BDCB-F1D0120EAF61}" type="presParOf" srcId="{62CFB61A-E4FE-444B-850E-1351CB2A11FF}" destId="{CE0F459B-F79C-4727-A16E-619BE098193A}" srcOrd="2" destOrd="0" presId="urn:microsoft.com/office/officeart/2008/layout/AlternatingHexagons"/>
    <dgm:cxn modelId="{FC49F883-02F6-40F8-9FF9-E1B7A8931CBC}" type="presParOf" srcId="{62CFB61A-E4FE-444B-850E-1351CB2A11FF}" destId="{16893FA9-D98A-4191-989C-E8BCE336098B}" srcOrd="3" destOrd="0" presId="urn:microsoft.com/office/officeart/2008/layout/AlternatingHexagons"/>
    <dgm:cxn modelId="{A1507205-1BC4-4347-9A21-9B92429B3F08}" type="presParOf" srcId="{62CFB61A-E4FE-444B-850E-1351CB2A11FF}" destId="{2E6E1A95-D5AF-466F-955E-FD76D7BE08F8}" srcOrd="4" destOrd="0" presId="urn:microsoft.com/office/officeart/2008/layout/AlternatingHexagons"/>
    <dgm:cxn modelId="{C4ABDBAF-3AAD-4763-B03D-718A5BA1EA17}" type="presParOf" srcId="{DA748BAF-21D5-40BB-81BF-8D68AF433B30}" destId="{946979B1-D780-41D8-9409-7F982B8626E0}" srcOrd="3" destOrd="0" presId="urn:microsoft.com/office/officeart/2008/layout/AlternatingHexagons"/>
    <dgm:cxn modelId="{EA6AAD4B-BD62-4C43-A4B3-57D856813D00}" type="presParOf" srcId="{DA748BAF-21D5-40BB-81BF-8D68AF433B30}" destId="{F2BA3DD7-B3D3-4252-9F3B-0D12925DF527}" srcOrd="4" destOrd="0" presId="urn:microsoft.com/office/officeart/2008/layout/AlternatingHexagons"/>
    <dgm:cxn modelId="{26C412A9-49EB-4C13-A4CE-F10EBC67C215}" type="presParOf" srcId="{F2BA3DD7-B3D3-4252-9F3B-0D12925DF527}" destId="{83EA6398-ADF0-46E5-85E8-F7C118594AF6}" srcOrd="0" destOrd="0" presId="urn:microsoft.com/office/officeart/2008/layout/AlternatingHexagons"/>
    <dgm:cxn modelId="{53B5FAF2-0902-45A3-92D2-1C77E914BFD8}" type="presParOf" srcId="{F2BA3DD7-B3D3-4252-9F3B-0D12925DF527}" destId="{88D32D2C-51A0-4055-A3EC-3E480A154D04}" srcOrd="1" destOrd="0" presId="urn:microsoft.com/office/officeart/2008/layout/AlternatingHexagons"/>
    <dgm:cxn modelId="{F114B475-5DB5-4DD4-B5FC-78535AF14D20}" type="presParOf" srcId="{F2BA3DD7-B3D3-4252-9F3B-0D12925DF527}" destId="{530706D7-BEB7-4283-B614-E592D1E36682}" srcOrd="2" destOrd="0" presId="urn:microsoft.com/office/officeart/2008/layout/AlternatingHexagons"/>
    <dgm:cxn modelId="{EC38C7E2-E9C7-44B4-8D75-5710C129F791}" type="presParOf" srcId="{F2BA3DD7-B3D3-4252-9F3B-0D12925DF527}" destId="{67DF1661-4389-4910-AEE0-A11A3D1E80E5}" srcOrd="3" destOrd="0" presId="urn:microsoft.com/office/officeart/2008/layout/AlternatingHexagons"/>
    <dgm:cxn modelId="{97AB312E-1721-44B4-A7D6-98B718347755}" type="presParOf" srcId="{F2BA3DD7-B3D3-4252-9F3B-0D12925DF527}" destId="{C11D40B1-D7A2-436E-9020-ADA7852EA518}" srcOrd="4" destOrd="0" presId="urn:microsoft.com/office/officeart/2008/layout/AlternatingHexagons"/>
    <dgm:cxn modelId="{AE24F20D-B412-44A8-95B3-FFEB67AF4A8B}" type="presParOf" srcId="{DA748BAF-21D5-40BB-81BF-8D68AF433B30}" destId="{9F9BBCC9-D709-43D8-B455-F5DBF1C0C8F6}" srcOrd="5" destOrd="0" presId="urn:microsoft.com/office/officeart/2008/layout/AlternatingHexagons"/>
    <dgm:cxn modelId="{FFB41F95-DB38-4F18-A8B0-D00A228F926C}" type="presParOf" srcId="{DA748BAF-21D5-40BB-81BF-8D68AF433B30}" destId="{1D426B88-CDD8-4593-B4A0-C2940EC5D6B2}" srcOrd="6" destOrd="0" presId="urn:microsoft.com/office/officeart/2008/layout/AlternatingHexagons"/>
    <dgm:cxn modelId="{71180131-ABE3-4C0D-ACF1-44DE3E40555E}" type="presParOf" srcId="{1D426B88-CDD8-4593-B4A0-C2940EC5D6B2}" destId="{FEBC8323-A5FB-4367-964D-52805309ADD0}" srcOrd="0" destOrd="0" presId="urn:microsoft.com/office/officeart/2008/layout/AlternatingHexagons"/>
    <dgm:cxn modelId="{B68134FB-14DB-45A8-8C6F-9942CFA56203}" type="presParOf" srcId="{1D426B88-CDD8-4593-B4A0-C2940EC5D6B2}" destId="{FFE6A92E-4D2C-4513-ACAE-81CB26EE5460}" srcOrd="1" destOrd="0" presId="urn:microsoft.com/office/officeart/2008/layout/AlternatingHexagons"/>
    <dgm:cxn modelId="{5BE7CF10-D66F-4F7B-9ADE-677A70838E3B}" type="presParOf" srcId="{1D426B88-CDD8-4593-B4A0-C2940EC5D6B2}" destId="{0922D52A-7156-47C6-A46A-3C803D3C095F}" srcOrd="2" destOrd="0" presId="urn:microsoft.com/office/officeart/2008/layout/AlternatingHexagons"/>
    <dgm:cxn modelId="{46AD790B-1313-4B1E-BDC4-C907C8E43126}" type="presParOf" srcId="{1D426B88-CDD8-4593-B4A0-C2940EC5D6B2}" destId="{F69067A2-89F1-4587-B9DD-0C70A4F3AB0B}" srcOrd="3" destOrd="0" presId="urn:microsoft.com/office/officeart/2008/layout/AlternatingHexagons"/>
    <dgm:cxn modelId="{4254FEA0-FA47-4F98-A69D-6D58A6A315E3}" type="presParOf" srcId="{1D426B88-CDD8-4593-B4A0-C2940EC5D6B2}" destId="{720BC547-DD1E-4FDF-B5E2-123615AA5ED3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BCCF52-8C49-49A1-81F7-7147208D3BDE}" type="doc">
      <dgm:prSet loTypeId="urn:microsoft.com/office/officeart/2005/8/layout/hProcess10#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PE"/>
        </a:p>
      </dgm:t>
    </dgm:pt>
    <dgm:pt modelId="{092D0B85-9166-4391-AA2D-4BAD1BA953D3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800" b="1" dirty="0" smtClean="0"/>
            <a:t>Diseño:</a:t>
          </a:r>
          <a:endParaRPr lang="es-PE" sz="1600" b="1" dirty="0"/>
        </a:p>
      </dgm:t>
    </dgm:pt>
    <dgm:pt modelId="{AAE40003-9F10-41F0-B94B-E5EC723BA04A}" type="parTrans" cxnId="{BCC5C884-66E7-41D8-9DEC-3B02CDA55E93}">
      <dgm:prSet/>
      <dgm:spPr/>
      <dgm:t>
        <a:bodyPr/>
        <a:lstStyle/>
        <a:p>
          <a:endParaRPr lang="es-PE"/>
        </a:p>
      </dgm:t>
    </dgm:pt>
    <dgm:pt modelId="{243FF76B-D893-4B01-9BEF-304CC6045A90}" type="sibTrans" cxnId="{BCC5C884-66E7-41D8-9DEC-3B02CDA55E93}">
      <dgm:prSet/>
      <dgm:spPr>
        <a:solidFill>
          <a:srgbClr val="C00000"/>
        </a:solidFill>
      </dgm:spPr>
      <dgm:t>
        <a:bodyPr/>
        <a:lstStyle/>
        <a:p>
          <a:endParaRPr lang="es-PE"/>
        </a:p>
      </dgm:t>
    </dgm:pt>
    <dgm:pt modelId="{7E4099A6-1516-433F-A3FC-392BE0A7EEB9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Capacitaciones.</a:t>
          </a:r>
          <a:endParaRPr lang="es-PE" sz="1600" dirty="0"/>
        </a:p>
      </dgm:t>
    </dgm:pt>
    <dgm:pt modelId="{804C6D1B-9D90-4583-AB67-598D4EBEF287}" type="parTrans" cxnId="{EC8D5AC0-969D-4301-A3A8-EF4AA1DC4403}">
      <dgm:prSet/>
      <dgm:spPr/>
      <dgm:t>
        <a:bodyPr/>
        <a:lstStyle/>
        <a:p>
          <a:endParaRPr lang="es-PE"/>
        </a:p>
      </dgm:t>
    </dgm:pt>
    <dgm:pt modelId="{6D7F69AF-4B89-409D-A4C5-7C55D64D8D72}" type="sibTrans" cxnId="{EC8D5AC0-969D-4301-A3A8-EF4AA1DC4403}">
      <dgm:prSet/>
      <dgm:spPr/>
      <dgm:t>
        <a:bodyPr/>
        <a:lstStyle/>
        <a:p>
          <a:endParaRPr lang="es-PE"/>
        </a:p>
      </dgm:t>
    </dgm:pt>
    <dgm:pt modelId="{C7171C07-08C7-428A-9819-A536C6CDD0CD}">
      <dgm:prSet phldrT="[Texto]" custT="1"/>
      <dgm:spPr>
        <a:solidFill>
          <a:srgbClr val="C00000"/>
        </a:solidFill>
      </dgm:spPr>
      <dgm:t>
        <a:bodyPr/>
        <a:lstStyle/>
        <a:p>
          <a:pPr algn="ctr"/>
          <a:r>
            <a:rPr lang="es-PE" sz="1800" b="1" dirty="0" smtClean="0"/>
            <a:t>Difusión:</a:t>
          </a:r>
          <a:endParaRPr lang="es-PE" sz="1600" b="1" dirty="0"/>
        </a:p>
      </dgm:t>
    </dgm:pt>
    <dgm:pt modelId="{C8EFB989-EDF8-4362-AEAE-769397B2E2D1}" type="parTrans" cxnId="{D61FFC4A-0178-4CED-9390-DB968C2C6657}">
      <dgm:prSet/>
      <dgm:spPr/>
      <dgm:t>
        <a:bodyPr/>
        <a:lstStyle/>
        <a:p>
          <a:endParaRPr lang="es-PE"/>
        </a:p>
      </dgm:t>
    </dgm:pt>
    <dgm:pt modelId="{3E342B0C-2352-469D-A770-2E4256ACE719}" type="sibTrans" cxnId="{D61FFC4A-0178-4CED-9390-DB968C2C6657}">
      <dgm:prSet/>
      <dgm:spPr/>
      <dgm:t>
        <a:bodyPr/>
        <a:lstStyle/>
        <a:p>
          <a:endParaRPr lang="es-PE"/>
        </a:p>
      </dgm:t>
    </dgm:pt>
    <dgm:pt modelId="{B23FF2D8-4E18-4801-AF3E-AC177D801940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Lanzamiento parcial.</a:t>
          </a:r>
          <a:endParaRPr lang="es-PE" sz="1600" dirty="0"/>
        </a:p>
      </dgm:t>
    </dgm:pt>
    <dgm:pt modelId="{38D8F636-D11D-4F0D-B577-9055C74A5749}" type="parTrans" cxnId="{94D052F4-5423-43FF-B9B5-878CC06D04EE}">
      <dgm:prSet/>
      <dgm:spPr/>
      <dgm:t>
        <a:bodyPr/>
        <a:lstStyle/>
        <a:p>
          <a:endParaRPr lang="es-PE"/>
        </a:p>
      </dgm:t>
    </dgm:pt>
    <dgm:pt modelId="{C3857A32-78E1-4ECD-9379-60EB15772387}" type="sibTrans" cxnId="{94D052F4-5423-43FF-B9B5-878CC06D04EE}">
      <dgm:prSet/>
      <dgm:spPr/>
      <dgm:t>
        <a:bodyPr/>
        <a:lstStyle/>
        <a:p>
          <a:endParaRPr lang="es-PE"/>
        </a:p>
      </dgm:t>
    </dgm:pt>
    <dgm:pt modelId="{5D425E31-60BA-4FC7-9EBF-8D1F3D23210B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Circuitos de prueba.</a:t>
          </a:r>
          <a:endParaRPr lang="es-PE" sz="1600" dirty="0"/>
        </a:p>
      </dgm:t>
    </dgm:pt>
    <dgm:pt modelId="{F3A6F83F-8451-4F73-8B3A-19A92720322D}" type="parTrans" cxnId="{0AB0792D-9E75-4239-82D9-7FBA4ABAC075}">
      <dgm:prSet/>
      <dgm:spPr/>
      <dgm:t>
        <a:bodyPr/>
        <a:lstStyle/>
        <a:p>
          <a:endParaRPr lang="es-PE"/>
        </a:p>
      </dgm:t>
    </dgm:pt>
    <dgm:pt modelId="{ABC7C4B2-2BD8-4BB6-A655-04E4DDCC2C2A}" type="sibTrans" cxnId="{0AB0792D-9E75-4239-82D9-7FBA4ABAC075}">
      <dgm:prSet/>
      <dgm:spPr/>
      <dgm:t>
        <a:bodyPr/>
        <a:lstStyle/>
        <a:p>
          <a:endParaRPr lang="es-PE"/>
        </a:p>
      </dgm:t>
    </dgm:pt>
    <dgm:pt modelId="{16D0A448-6DAD-480C-A2E3-C5C3A533D0C2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Directiva.</a:t>
          </a:r>
          <a:endParaRPr lang="es-PE" sz="1600" dirty="0"/>
        </a:p>
      </dgm:t>
    </dgm:pt>
    <dgm:pt modelId="{AFB7077D-78C7-4001-9596-012625285EE6}" type="parTrans" cxnId="{D9A5BB4D-21A8-46DA-B2AC-8F6C5255D329}">
      <dgm:prSet/>
      <dgm:spPr/>
      <dgm:t>
        <a:bodyPr/>
        <a:lstStyle/>
        <a:p>
          <a:endParaRPr lang="es-PE"/>
        </a:p>
      </dgm:t>
    </dgm:pt>
    <dgm:pt modelId="{43EEFABD-53A6-4F29-855F-7032F808003C}" type="sibTrans" cxnId="{D9A5BB4D-21A8-46DA-B2AC-8F6C5255D329}">
      <dgm:prSet/>
      <dgm:spPr/>
      <dgm:t>
        <a:bodyPr/>
        <a:lstStyle/>
        <a:p>
          <a:endParaRPr lang="es-PE"/>
        </a:p>
      </dgm:t>
    </dgm:pt>
    <dgm:pt modelId="{BFCABCEA-2FA4-47B4-B1C1-390BA15E3CA6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Videos tutoriales – Aula Virtual.</a:t>
          </a:r>
          <a:endParaRPr lang="es-PE" sz="1600" dirty="0"/>
        </a:p>
      </dgm:t>
    </dgm:pt>
    <dgm:pt modelId="{979CD265-F775-4E84-BBCF-6ECF7DA02223}" type="parTrans" cxnId="{BBF1F8C7-D0A5-4BA7-A2B0-5E4378641ACD}">
      <dgm:prSet/>
      <dgm:spPr/>
      <dgm:t>
        <a:bodyPr/>
        <a:lstStyle/>
        <a:p>
          <a:endParaRPr lang="es-PE"/>
        </a:p>
      </dgm:t>
    </dgm:pt>
    <dgm:pt modelId="{9B635649-DBC7-4AD2-B99D-0D91352F450F}" type="sibTrans" cxnId="{BBF1F8C7-D0A5-4BA7-A2B0-5E4378641ACD}">
      <dgm:prSet/>
      <dgm:spPr/>
      <dgm:t>
        <a:bodyPr/>
        <a:lstStyle/>
        <a:p>
          <a:endParaRPr lang="es-PE"/>
        </a:p>
      </dgm:t>
    </dgm:pt>
    <dgm:pt modelId="{13759F08-05A8-4E70-91EB-E213EF795784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Charla especial para Directores y Jefes (involucramiento).</a:t>
          </a:r>
          <a:endParaRPr lang="es-PE" sz="1600" dirty="0"/>
        </a:p>
      </dgm:t>
    </dgm:pt>
    <dgm:pt modelId="{2FA5F26D-0D89-4920-A8DF-EC2A9CD8A302}" type="parTrans" cxnId="{3C498D40-3495-4BA2-A780-20C886DC4AD5}">
      <dgm:prSet/>
      <dgm:spPr/>
      <dgm:t>
        <a:bodyPr/>
        <a:lstStyle/>
        <a:p>
          <a:endParaRPr lang="es-PE"/>
        </a:p>
      </dgm:t>
    </dgm:pt>
    <dgm:pt modelId="{593E0D4F-93AE-4648-95AA-25BD1D1D9648}" type="sibTrans" cxnId="{3C498D40-3495-4BA2-A780-20C886DC4AD5}">
      <dgm:prSet/>
      <dgm:spPr/>
      <dgm:t>
        <a:bodyPr/>
        <a:lstStyle/>
        <a:p>
          <a:endParaRPr lang="es-PE"/>
        </a:p>
      </dgm:t>
    </dgm:pt>
    <dgm:pt modelId="{5590F894-B7BC-4350-9521-39DFF35181AC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Reconocimientos .</a:t>
          </a:r>
          <a:endParaRPr lang="es-PE" sz="1600" dirty="0"/>
        </a:p>
      </dgm:t>
    </dgm:pt>
    <dgm:pt modelId="{CAA8768C-3AC7-4D0E-98F0-6FE8B36CDE62}" type="parTrans" cxnId="{DCF63757-97D0-4056-AC03-F93DE3EC71A5}">
      <dgm:prSet/>
      <dgm:spPr/>
      <dgm:t>
        <a:bodyPr/>
        <a:lstStyle/>
        <a:p>
          <a:endParaRPr lang="es-PE"/>
        </a:p>
      </dgm:t>
    </dgm:pt>
    <dgm:pt modelId="{588470A1-519A-4245-90B1-1B85B15491B4}" type="sibTrans" cxnId="{DCF63757-97D0-4056-AC03-F93DE3EC71A5}">
      <dgm:prSet/>
      <dgm:spPr/>
      <dgm:t>
        <a:bodyPr/>
        <a:lstStyle/>
        <a:p>
          <a:endParaRPr lang="es-PE"/>
        </a:p>
      </dgm:t>
    </dgm:pt>
    <dgm:pt modelId="{63564EAF-EBD5-4B2E-ADBC-7221A935CE7E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Retroalimentación.</a:t>
          </a:r>
          <a:endParaRPr lang="es-PE" sz="1600" dirty="0"/>
        </a:p>
      </dgm:t>
    </dgm:pt>
    <dgm:pt modelId="{BFCE2069-2CEF-4090-BF59-7AF73777896D}" type="parTrans" cxnId="{9A4E4A10-1D1F-4708-9848-13BBD719A7EE}">
      <dgm:prSet/>
      <dgm:spPr/>
      <dgm:t>
        <a:bodyPr/>
        <a:lstStyle/>
        <a:p>
          <a:endParaRPr lang="es-PE"/>
        </a:p>
      </dgm:t>
    </dgm:pt>
    <dgm:pt modelId="{8945B208-5F2D-4AE0-90C2-68B591113BB0}" type="sibTrans" cxnId="{9A4E4A10-1D1F-4708-9848-13BBD719A7EE}">
      <dgm:prSet/>
      <dgm:spPr/>
      <dgm:t>
        <a:bodyPr/>
        <a:lstStyle/>
        <a:p>
          <a:endParaRPr lang="es-PE"/>
        </a:p>
      </dgm:t>
    </dgm:pt>
    <dgm:pt modelId="{103E202B-7D73-4A63-BCE7-F8968A6E0768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Identificación de problemas (SITD o criterios).</a:t>
          </a:r>
          <a:endParaRPr lang="es-PE" sz="1600" dirty="0"/>
        </a:p>
      </dgm:t>
    </dgm:pt>
    <dgm:pt modelId="{FE37272E-37DF-4E9E-8EA9-F21D72D4D3A9}" type="parTrans" cxnId="{31E1C144-6773-4D3A-B404-565595F20681}">
      <dgm:prSet/>
      <dgm:spPr/>
      <dgm:t>
        <a:bodyPr/>
        <a:lstStyle/>
        <a:p>
          <a:endParaRPr lang="es-PE"/>
        </a:p>
      </dgm:t>
    </dgm:pt>
    <dgm:pt modelId="{A31FF67E-0D1A-4C9A-8DB0-78301914FD65}" type="sibTrans" cxnId="{31E1C144-6773-4D3A-B404-565595F20681}">
      <dgm:prSet/>
      <dgm:spPr/>
      <dgm:t>
        <a:bodyPr/>
        <a:lstStyle/>
        <a:p>
          <a:endParaRPr lang="es-PE"/>
        </a:p>
      </dgm:t>
    </dgm:pt>
    <dgm:pt modelId="{2C330CE8-B2B0-44CE-A279-82E8E8ABDF05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Difusión de tipos documentales.</a:t>
          </a:r>
          <a:endParaRPr lang="es-PE" sz="1600" dirty="0"/>
        </a:p>
      </dgm:t>
    </dgm:pt>
    <dgm:pt modelId="{65E94D69-7BFD-4548-BD60-25311F51287F}" type="parTrans" cxnId="{35E44F77-18A3-4E81-BF9E-477F58274D43}">
      <dgm:prSet/>
      <dgm:spPr/>
      <dgm:t>
        <a:bodyPr/>
        <a:lstStyle/>
        <a:p>
          <a:endParaRPr lang="es-PE"/>
        </a:p>
      </dgm:t>
    </dgm:pt>
    <dgm:pt modelId="{A6D7A8C6-D835-4640-BFED-9C85CF49CC4E}" type="sibTrans" cxnId="{35E44F77-18A3-4E81-BF9E-477F58274D43}">
      <dgm:prSet/>
      <dgm:spPr/>
      <dgm:t>
        <a:bodyPr/>
        <a:lstStyle/>
        <a:p>
          <a:endParaRPr lang="es-PE"/>
        </a:p>
      </dgm:t>
    </dgm:pt>
    <dgm:pt modelId="{7C66BE33-7061-4FA7-96B5-95E3FF6C157C}">
      <dgm:prSet phldrT="[Texto]" custT="1"/>
      <dgm:spPr>
        <a:solidFill>
          <a:srgbClr val="C00000"/>
        </a:solidFill>
      </dgm:spPr>
      <dgm:t>
        <a:bodyPr/>
        <a:lstStyle/>
        <a:p>
          <a:pPr algn="l"/>
          <a:r>
            <a:rPr lang="es-PE" sz="1600" dirty="0" smtClean="0"/>
            <a:t>Postmasters.</a:t>
          </a:r>
          <a:endParaRPr lang="es-PE" sz="1600" dirty="0"/>
        </a:p>
      </dgm:t>
    </dgm:pt>
    <dgm:pt modelId="{16EDF295-A293-4F27-B9F6-A069AF85D112}" type="parTrans" cxnId="{8720219E-68F7-44E7-B235-6F123054DF6F}">
      <dgm:prSet/>
      <dgm:spPr/>
      <dgm:t>
        <a:bodyPr/>
        <a:lstStyle/>
        <a:p>
          <a:endParaRPr lang="es-PE"/>
        </a:p>
      </dgm:t>
    </dgm:pt>
    <dgm:pt modelId="{CC934A20-5277-427B-9478-66B0BB45C885}" type="sibTrans" cxnId="{8720219E-68F7-44E7-B235-6F123054DF6F}">
      <dgm:prSet/>
      <dgm:spPr/>
      <dgm:t>
        <a:bodyPr/>
        <a:lstStyle/>
        <a:p>
          <a:endParaRPr lang="es-PE"/>
        </a:p>
      </dgm:t>
    </dgm:pt>
    <dgm:pt modelId="{C9EB5C49-8A8C-477D-8FF4-9014F3871DC4}">
      <dgm:prSet phldrT="[Texto]" custT="1"/>
      <dgm:spPr>
        <a:solidFill>
          <a:srgbClr val="C00000"/>
        </a:solidFill>
      </dgm:spPr>
      <dgm:t>
        <a:bodyPr/>
        <a:lstStyle/>
        <a:p>
          <a:pPr algn="l"/>
          <a:r>
            <a:rPr lang="es-PE" sz="1600" dirty="0" smtClean="0"/>
            <a:t>Memorandos circulares.</a:t>
          </a:r>
          <a:endParaRPr lang="es-PE" sz="1600" dirty="0"/>
        </a:p>
      </dgm:t>
    </dgm:pt>
    <dgm:pt modelId="{D876D0E8-FDF1-45DB-8D40-BDD6A88ABEE7}" type="parTrans" cxnId="{FD9655B3-D799-44D6-978F-714F3D68DCE9}">
      <dgm:prSet/>
      <dgm:spPr/>
      <dgm:t>
        <a:bodyPr/>
        <a:lstStyle/>
        <a:p>
          <a:endParaRPr lang="es-PE"/>
        </a:p>
      </dgm:t>
    </dgm:pt>
    <dgm:pt modelId="{B404E701-D2FB-4797-89ED-3B30D7CA7CCF}" type="sibTrans" cxnId="{FD9655B3-D799-44D6-978F-714F3D68DCE9}">
      <dgm:prSet/>
      <dgm:spPr/>
      <dgm:t>
        <a:bodyPr/>
        <a:lstStyle/>
        <a:p>
          <a:endParaRPr lang="es-PE"/>
        </a:p>
      </dgm:t>
    </dgm:pt>
    <dgm:pt modelId="{D11983A1-36A5-4FD9-B55D-DD2C56D2353F}">
      <dgm:prSet phldrT="[Texto]" custT="1"/>
      <dgm:spPr>
        <a:solidFill>
          <a:srgbClr val="C00000"/>
        </a:solidFill>
      </dgm:spPr>
      <dgm:t>
        <a:bodyPr/>
        <a:lstStyle/>
        <a:p>
          <a:pPr algn="l"/>
          <a:r>
            <a:rPr lang="es-PE" sz="1600" dirty="0" smtClean="0"/>
            <a:t>Capacitaciones exclusivas.</a:t>
          </a:r>
          <a:endParaRPr lang="es-PE" sz="1600" dirty="0"/>
        </a:p>
      </dgm:t>
    </dgm:pt>
    <dgm:pt modelId="{4B022F6B-D845-4ACB-B290-4FC8D792D8D4}" type="parTrans" cxnId="{0425D504-8CFA-4872-AAAA-AC4FDA1E609E}">
      <dgm:prSet/>
      <dgm:spPr/>
      <dgm:t>
        <a:bodyPr/>
        <a:lstStyle/>
        <a:p>
          <a:endParaRPr lang="es-PE"/>
        </a:p>
      </dgm:t>
    </dgm:pt>
    <dgm:pt modelId="{A98DCEB9-6944-4A23-8341-F902F725AE9D}" type="sibTrans" cxnId="{0425D504-8CFA-4872-AAAA-AC4FDA1E609E}">
      <dgm:prSet/>
      <dgm:spPr/>
      <dgm:t>
        <a:bodyPr/>
        <a:lstStyle/>
        <a:p>
          <a:endParaRPr lang="es-PE"/>
        </a:p>
      </dgm:t>
    </dgm:pt>
    <dgm:pt modelId="{874483A1-D10B-4B54-AF86-681AC20D1A40}">
      <dgm:prSet phldrT="[Texto]" custT="1"/>
      <dgm:spPr>
        <a:solidFill>
          <a:srgbClr val="C00000"/>
        </a:solidFill>
      </dgm:spPr>
      <dgm:t>
        <a:bodyPr/>
        <a:lstStyle/>
        <a:p>
          <a:pPr algn="l"/>
          <a:r>
            <a:rPr lang="es-PE" sz="1600" dirty="0" smtClean="0"/>
            <a:t>Adecuaciones del SITD. </a:t>
          </a:r>
          <a:endParaRPr lang="es-PE" sz="1600" dirty="0"/>
        </a:p>
      </dgm:t>
    </dgm:pt>
    <dgm:pt modelId="{C96BC740-96B3-44D1-9594-4D469D0614E3}" type="parTrans" cxnId="{A33D0477-510B-43CB-8D70-1C1C8834774F}">
      <dgm:prSet/>
      <dgm:spPr/>
      <dgm:t>
        <a:bodyPr/>
        <a:lstStyle/>
        <a:p>
          <a:endParaRPr lang="es-PE"/>
        </a:p>
      </dgm:t>
    </dgm:pt>
    <dgm:pt modelId="{7FDDDEB0-E670-4B22-8F4A-6165418AB16E}" type="sibTrans" cxnId="{A33D0477-510B-43CB-8D70-1C1C8834774F}">
      <dgm:prSet/>
      <dgm:spPr/>
      <dgm:t>
        <a:bodyPr/>
        <a:lstStyle/>
        <a:p>
          <a:endParaRPr lang="es-PE"/>
        </a:p>
      </dgm:t>
    </dgm:pt>
    <dgm:pt modelId="{8BE724D9-C650-40DD-B334-415B080367BF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Certificado de Firmas digitales</a:t>
          </a:r>
          <a:endParaRPr lang="es-PE" sz="1600" dirty="0"/>
        </a:p>
      </dgm:t>
    </dgm:pt>
    <dgm:pt modelId="{96E3AF76-429D-4F5E-ACE3-7F6CF920868B}" type="sibTrans" cxnId="{D389FB95-74DF-4B90-BA59-7428FEEF8E77}">
      <dgm:prSet/>
      <dgm:spPr/>
      <dgm:t>
        <a:bodyPr/>
        <a:lstStyle/>
        <a:p>
          <a:endParaRPr lang="es-PE"/>
        </a:p>
      </dgm:t>
    </dgm:pt>
    <dgm:pt modelId="{035DBB0A-6E71-4C56-9DDD-52565D01ED08}" type="parTrans" cxnId="{D389FB95-74DF-4B90-BA59-7428FEEF8E77}">
      <dgm:prSet/>
      <dgm:spPr/>
      <dgm:t>
        <a:bodyPr/>
        <a:lstStyle/>
        <a:p>
          <a:endParaRPr lang="es-PE"/>
        </a:p>
      </dgm:t>
    </dgm:pt>
    <dgm:pt modelId="{BA52E5BE-031B-456C-A933-B7A06E6B202C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800" b="1" dirty="0" smtClean="0"/>
            <a:t>Implementación:</a:t>
          </a:r>
          <a:endParaRPr lang="es-PE" sz="1600" b="1" dirty="0"/>
        </a:p>
      </dgm:t>
    </dgm:pt>
    <dgm:pt modelId="{592D485C-41BB-494B-8786-7D5CCBA85FF3}" type="sibTrans" cxnId="{B17B206B-D7D9-4135-A44D-408007239BF8}">
      <dgm:prSet/>
      <dgm:spPr>
        <a:solidFill>
          <a:srgbClr val="C00000"/>
        </a:solidFill>
      </dgm:spPr>
      <dgm:t>
        <a:bodyPr/>
        <a:lstStyle/>
        <a:p>
          <a:endParaRPr lang="es-PE"/>
        </a:p>
      </dgm:t>
    </dgm:pt>
    <dgm:pt modelId="{62413BC6-99ED-4045-A524-3DABACF318AB}" type="parTrans" cxnId="{B17B206B-D7D9-4135-A44D-408007239BF8}">
      <dgm:prSet/>
      <dgm:spPr/>
      <dgm:t>
        <a:bodyPr/>
        <a:lstStyle/>
        <a:p>
          <a:endParaRPr lang="es-PE"/>
        </a:p>
      </dgm:t>
    </dgm:pt>
    <dgm:pt modelId="{6A66000D-C1D3-4AEB-988E-EE06C19BED70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PE" sz="1600" dirty="0" smtClean="0"/>
            <a:t>Evaluaciones en línea.</a:t>
          </a:r>
          <a:endParaRPr lang="es-PE" sz="1600" dirty="0"/>
        </a:p>
      </dgm:t>
    </dgm:pt>
    <dgm:pt modelId="{A4079DC9-E046-4AA6-890F-79BBC5B09541}" type="parTrans" cxnId="{86B20A5F-BF7C-42C1-A18D-FAAE56F83F08}">
      <dgm:prSet/>
      <dgm:spPr/>
    </dgm:pt>
    <dgm:pt modelId="{550ED310-559E-4D1B-BC63-4DFEEF6AEC03}" type="sibTrans" cxnId="{86B20A5F-BF7C-42C1-A18D-FAAE56F83F08}">
      <dgm:prSet/>
      <dgm:spPr/>
    </dgm:pt>
    <dgm:pt modelId="{5F0CCCE2-3DF0-4255-9FC1-A36CE53891D9}" type="pres">
      <dgm:prSet presAssocID="{25BCCF52-8C49-49A1-81F7-7147208D3B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PE"/>
        </a:p>
      </dgm:t>
    </dgm:pt>
    <dgm:pt modelId="{5FFB6D45-417B-4DF2-8486-CE2409B09A10}" type="pres">
      <dgm:prSet presAssocID="{092D0B85-9166-4391-AA2D-4BAD1BA953D3}" presName="composite" presStyleCnt="0"/>
      <dgm:spPr/>
    </dgm:pt>
    <dgm:pt modelId="{602A7D8D-2F32-42A3-89FE-16A6DA261C7E}" type="pres">
      <dgm:prSet presAssocID="{092D0B85-9166-4391-AA2D-4BAD1BA953D3}" presName="imagSh" presStyleLbl="bgImgPlace1" presStyleIdx="0" presStyleCnt="3" custScaleX="69608" custScaleY="47885" custLinFactNeighborX="-7469" custLinFactNeighborY="-880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PE"/>
        </a:p>
      </dgm:t>
    </dgm:pt>
    <dgm:pt modelId="{2E15DC71-CF5A-4021-B60C-6CD978C25E94}" type="pres">
      <dgm:prSet presAssocID="{092D0B85-9166-4391-AA2D-4BAD1BA953D3}" presName="txNode" presStyleLbl="node1" presStyleIdx="0" presStyleCnt="3" custAng="0" custScaleX="143942" custScaleY="143942" custLinFactNeighborX="11105" custLinFactNeighborY="30560">
        <dgm:presLayoutVars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312C1A76-B022-4728-B2CD-FC826DA8F5D3}" type="pres">
      <dgm:prSet presAssocID="{243FF76B-D893-4B01-9BEF-304CC6045A90}" presName="sibTrans" presStyleLbl="sibTrans2D1" presStyleIdx="0" presStyleCnt="2" custAng="122195" custScaleX="151772"/>
      <dgm:spPr/>
      <dgm:t>
        <a:bodyPr/>
        <a:lstStyle/>
        <a:p>
          <a:endParaRPr lang="es-PE"/>
        </a:p>
      </dgm:t>
    </dgm:pt>
    <dgm:pt modelId="{942462C4-E602-44F4-A0C3-2EFCB5F7C83A}" type="pres">
      <dgm:prSet presAssocID="{243FF76B-D893-4B01-9BEF-304CC6045A90}" presName="connTx" presStyleLbl="sibTrans2D1" presStyleIdx="0" presStyleCnt="2"/>
      <dgm:spPr/>
      <dgm:t>
        <a:bodyPr/>
        <a:lstStyle/>
        <a:p>
          <a:endParaRPr lang="es-PE"/>
        </a:p>
      </dgm:t>
    </dgm:pt>
    <dgm:pt modelId="{D3874B60-6AC6-44E9-AF2D-2B5FBDC21C3A}" type="pres">
      <dgm:prSet presAssocID="{BA52E5BE-031B-456C-A933-B7A06E6B202C}" presName="composite" presStyleCnt="0"/>
      <dgm:spPr/>
    </dgm:pt>
    <dgm:pt modelId="{F1981866-9081-4BA6-8FFA-BE36E3FB5500}" type="pres">
      <dgm:prSet presAssocID="{BA52E5BE-031B-456C-A933-B7A06E6B202C}" presName="imagSh" presStyleLbl="bgImgPlace1" presStyleIdx="1" presStyleCnt="3" custScaleX="62839" custScaleY="50727" custLinFactNeighborX="-15975" custLinFactNeighborY="-906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s-PE"/>
        </a:p>
      </dgm:t>
    </dgm:pt>
    <dgm:pt modelId="{7460EAD5-6771-49C1-A4FF-67E6663523C2}" type="pres">
      <dgm:prSet presAssocID="{BA52E5BE-031B-456C-A933-B7A06E6B202C}" presName="txNode" presStyleLbl="node1" presStyleIdx="1" presStyleCnt="3" custAng="0" custScaleX="143942" custScaleY="170509" custLinFactNeighborX="485" custLinFactNeighborY="49963">
        <dgm:presLayoutVars>
          <dgm:bulletEnabled val="1"/>
        </dgm:presLayoutVars>
      </dgm:prSet>
      <dgm:spPr/>
      <dgm:t>
        <a:bodyPr/>
        <a:lstStyle/>
        <a:p>
          <a:endParaRPr lang="es-PE"/>
        </a:p>
      </dgm:t>
    </dgm:pt>
    <dgm:pt modelId="{CC0C963B-7EBC-4D0F-B2CD-7786DEB903FD}" type="pres">
      <dgm:prSet presAssocID="{592D485C-41BB-494B-8786-7D5CCBA85FF3}" presName="sibTrans" presStyleLbl="sibTrans2D1" presStyleIdx="1" presStyleCnt="2" custAng="21467517" custScaleX="151773"/>
      <dgm:spPr/>
      <dgm:t>
        <a:bodyPr/>
        <a:lstStyle/>
        <a:p>
          <a:endParaRPr lang="es-PE"/>
        </a:p>
      </dgm:t>
    </dgm:pt>
    <dgm:pt modelId="{A29761C2-15A0-4B06-999C-1802AF242BB1}" type="pres">
      <dgm:prSet presAssocID="{592D485C-41BB-494B-8786-7D5CCBA85FF3}" presName="connTx" presStyleLbl="sibTrans2D1" presStyleIdx="1" presStyleCnt="2"/>
      <dgm:spPr/>
      <dgm:t>
        <a:bodyPr/>
        <a:lstStyle/>
        <a:p>
          <a:endParaRPr lang="es-PE"/>
        </a:p>
      </dgm:t>
    </dgm:pt>
    <dgm:pt modelId="{30094A98-1272-4F91-B312-F0C88DC8936F}" type="pres">
      <dgm:prSet presAssocID="{C7171C07-08C7-428A-9819-A536C6CDD0CD}" presName="composite" presStyleCnt="0"/>
      <dgm:spPr/>
    </dgm:pt>
    <dgm:pt modelId="{0E1BAF80-3F7E-4AB9-A88B-B3519E440D3B}" type="pres">
      <dgm:prSet presAssocID="{C7171C07-08C7-428A-9819-A536C6CDD0CD}" presName="imagSh" presStyleLbl="bgImgPlace1" presStyleIdx="2" presStyleCnt="3" custScaleX="74262" custScaleY="51722" custLinFactNeighborX="-13505" custLinFactNeighborY="-8816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s-PE"/>
        </a:p>
      </dgm:t>
    </dgm:pt>
    <dgm:pt modelId="{7CF13649-27F4-4A35-8F8B-0CD1D9F6CB22}" type="pres">
      <dgm:prSet presAssocID="{C7171C07-08C7-428A-9819-A536C6CDD0CD}" presName="txNode" presStyleLbl="node1" presStyleIdx="2" presStyleCnt="3" custAng="0" custScaleX="143942" custScaleY="143942" custLinFactNeighborX="26" custLinFactNeighborY="30796">
        <dgm:presLayoutVars>
          <dgm:bulletEnabled val="1"/>
        </dgm:presLayoutVars>
      </dgm:prSet>
      <dgm:spPr/>
      <dgm:t>
        <a:bodyPr/>
        <a:lstStyle/>
        <a:p>
          <a:endParaRPr lang="es-PE"/>
        </a:p>
      </dgm:t>
    </dgm:pt>
  </dgm:ptLst>
  <dgm:cxnLst>
    <dgm:cxn modelId="{35E44F77-18A3-4E81-BF9E-477F58274D43}" srcId="{BA52E5BE-031B-456C-A933-B7A06E6B202C}" destId="{2C330CE8-B2B0-44CE-A279-82E8E8ABDF05}" srcOrd="5" destOrd="0" parTransId="{65E94D69-7BFD-4548-BD60-25311F51287F}" sibTransId="{A6D7A8C6-D835-4640-BFED-9C85CF49CC4E}"/>
    <dgm:cxn modelId="{13089577-DEB7-43D8-AE85-01054FDA7300}" type="presOf" srcId="{BA52E5BE-031B-456C-A933-B7A06E6B202C}" destId="{7460EAD5-6771-49C1-A4FF-67E6663523C2}" srcOrd="0" destOrd="0" presId="urn:microsoft.com/office/officeart/2005/8/layout/hProcess10#1"/>
    <dgm:cxn modelId="{2D3935E8-1CE8-417E-95C1-1D68C91136CF}" type="presOf" srcId="{BFCABCEA-2FA4-47B4-B1C1-390BA15E3CA6}" destId="{2E15DC71-CF5A-4021-B60C-6CD978C25E94}" srcOrd="0" destOrd="4" presId="urn:microsoft.com/office/officeart/2005/8/layout/hProcess10#1"/>
    <dgm:cxn modelId="{D9A5BB4D-21A8-46DA-B2AC-8F6C5255D329}" srcId="{BA52E5BE-031B-456C-A933-B7A06E6B202C}" destId="{16D0A448-6DAD-480C-A2E3-C5C3A533D0C2}" srcOrd="6" destOrd="0" parTransId="{AFB7077D-78C7-4001-9596-012625285EE6}" sibTransId="{43EEFABD-53A6-4F29-855F-7032F808003C}"/>
    <dgm:cxn modelId="{31E1C144-6773-4D3A-B404-565595F20681}" srcId="{BA52E5BE-031B-456C-A933-B7A06E6B202C}" destId="{103E202B-7D73-4A63-BCE7-F8968A6E0768}" srcOrd="4" destOrd="0" parTransId="{FE37272E-37DF-4E9E-8EA9-F21D72D4D3A9}" sibTransId="{A31FF67E-0D1A-4C9A-8DB0-78301914FD65}"/>
    <dgm:cxn modelId="{30320A87-9F8D-45BB-B72D-D52F096F8741}" type="presOf" srcId="{874483A1-D10B-4B54-AF86-681AC20D1A40}" destId="{7CF13649-27F4-4A35-8F8B-0CD1D9F6CB22}" srcOrd="0" destOrd="4" presId="urn:microsoft.com/office/officeart/2005/8/layout/hProcess10#1"/>
    <dgm:cxn modelId="{BCC5C884-66E7-41D8-9DEC-3B02CDA55E93}" srcId="{25BCCF52-8C49-49A1-81F7-7147208D3BDE}" destId="{092D0B85-9166-4391-AA2D-4BAD1BA953D3}" srcOrd="0" destOrd="0" parTransId="{AAE40003-9F10-41F0-B94B-E5EC723BA04A}" sibTransId="{243FF76B-D893-4B01-9BEF-304CC6045A90}"/>
    <dgm:cxn modelId="{D5CAE4EE-E710-4087-A4E3-4E878E813B70}" type="presOf" srcId="{092D0B85-9166-4391-AA2D-4BAD1BA953D3}" destId="{2E15DC71-CF5A-4021-B60C-6CD978C25E94}" srcOrd="0" destOrd="0" presId="urn:microsoft.com/office/officeart/2005/8/layout/hProcess10#1"/>
    <dgm:cxn modelId="{1B6E1FE8-44CA-4F68-BB7D-84D3F287820F}" type="presOf" srcId="{D11983A1-36A5-4FD9-B55D-DD2C56D2353F}" destId="{7CF13649-27F4-4A35-8F8B-0CD1D9F6CB22}" srcOrd="0" destOrd="3" presId="urn:microsoft.com/office/officeart/2005/8/layout/hProcess10#1"/>
    <dgm:cxn modelId="{BBF1F8C7-D0A5-4BA7-A2B0-5E4378641ACD}" srcId="{092D0B85-9166-4391-AA2D-4BAD1BA953D3}" destId="{BFCABCEA-2FA4-47B4-B1C1-390BA15E3CA6}" srcOrd="3" destOrd="0" parTransId="{979CD265-F775-4E84-BBCF-6ECF7DA02223}" sibTransId="{9B635649-DBC7-4AD2-B99D-0D91352F450F}"/>
    <dgm:cxn modelId="{282CAD99-57B7-482F-8F55-D8E4C99E3D66}" type="presOf" srcId="{C7171C07-08C7-428A-9819-A536C6CDD0CD}" destId="{7CF13649-27F4-4A35-8F8B-0CD1D9F6CB22}" srcOrd="0" destOrd="0" presId="urn:microsoft.com/office/officeart/2005/8/layout/hProcess10#1"/>
    <dgm:cxn modelId="{86B20A5F-BF7C-42C1-A18D-FAAE56F83F08}" srcId="{BA52E5BE-031B-456C-A933-B7A06E6B202C}" destId="{6A66000D-C1D3-4AEB-988E-EE06C19BED70}" srcOrd="1" destOrd="0" parTransId="{A4079DC9-E046-4AA6-890F-79BBC5B09541}" sibTransId="{550ED310-559E-4D1B-BC63-4DFEEF6AEC03}"/>
    <dgm:cxn modelId="{8ECE83B2-12C4-4C3B-B4D4-D3A873A57034}" type="presOf" srcId="{5D425E31-60BA-4FC7-9EBF-8D1F3D23210B}" destId="{2E15DC71-CF5A-4021-B60C-6CD978C25E94}" srcOrd="0" destOrd="3" presId="urn:microsoft.com/office/officeart/2005/8/layout/hProcess10#1"/>
    <dgm:cxn modelId="{5F3F5F61-9427-49AA-9E6D-A34DC0B7A8C7}" type="presOf" srcId="{243FF76B-D893-4B01-9BEF-304CC6045A90}" destId="{942462C4-E602-44F4-A0C3-2EFCB5F7C83A}" srcOrd="1" destOrd="0" presId="urn:microsoft.com/office/officeart/2005/8/layout/hProcess10#1"/>
    <dgm:cxn modelId="{DF567550-0DB0-48E9-AED7-43AC4E81481A}" type="presOf" srcId="{6A66000D-C1D3-4AEB-988E-EE06C19BED70}" destId="{7460EAD5-6771-49C1-A4FF-67E6663523C2}" srcOrd="0" destOrd="2" presId="urn:microsoft.com/office/officeart/2005/8/layout/hProcess10#1"/>
    <dgm:cxn modelId="{C9563457-48EE-4F1B-8B66-24A96AAA7269}" type="presOf" srcId="{7E4099A6-1516-433F-A3FC-392BE0A7EEB9}" destId="{2E15DC71-CF5A-4021-B60C-6CD978C25E94}" srcOrd="0" destOrd="1" presId="urn:microsoft.com/office/officeart/2005/8/layout/hProcess10#1"/>
    <dgm:cxn modelId="{3C498D40-3495-4BA2-A780-20C886DC4AD5}" srcId="{092D0B85-9166-4391-AA2D-4BAD1BA953D3}" destId="{13759F08-05A8-4E70-91EB-E213EF795784}" srcOrd="1" destOrd="0" parTransId="{2FA5F26D-0D89-4920-A8DF-EC2A9CD8A302}" sibTransId="{593E0D4F-93AE-4648-95AA-25BD1D1D9648}"/>
    <dgm:cxn modelId="{BB36CDE5-BA77-48C7-B9EF-179DD57E1948}" type="presOf" srcId="{592D485C-41BB-494B-8786-7D5CCBA85FF3}" destId="{A29761C2-15A0-4B06-999C-1802AF242BB1}" srcOrd="1" destOrd="0" presId="urn:microsoft.com/office/officeart/2005/8/layout/hProcess10#1"/>
    <dgm:cxn modelId="{2D97B824-0292-4872-91F6-CBE36376CE94}" type="presOf" srcId="{5590F894-B7BC-4350-9521-39DFF35181AC}" destId="{7460EAD5-6771-49C1-A4FF-67E6663523C2}" srcOrd="0" destOrd="3" presId="urn:microsoft.com/office/officeart/2005/8/layout/hProcess10#1"/>
    <dgm:cxn modelId="{DCF63757-97D0-4056-AC03-F93DE3EC71A5}" srcId="{BA52E5BE-031B-456C-A933-B7A06E6B202C}" destId="{5590F894-B7BC-4350-9521-39DFF35181AC}" srcOrd="2" destOrd="0" parTransId="{CAA8768C-3AC7-4D0E-98F0-6FE8B36CDE62}" sibTransId="{588470A1-519A-4245-90B1-1B85B15491B4}"/>
    <dgm:cxn modelId="{C09CBCF8-BC0C-4F6A-AEEE-4F0EDF5ED1BB}" type="presOf" srcId="{103E202B-7D73-4A63-BCE7-F8968A6E0768}" destId="{7460EAD5-6771-49C1-A4FF-67E6663523C2}" srcOrd="0" destOrd="5" presId="urn:microsoft.com/office/officeart/2005/8/layout/hProcess10#1"/>
    <dgm:cxn modelId="{80D3C3E8-BCF9-4901-B2AE-331764FCA476}" type="presOf" srcId="{B23FF2D8-4E18-4801-AF3E-AC177D801940}" destId="{7460EAD5-6771-49C1-A4FF-67E6663523C2}" srcOrd="0" destOrd="4" presId="urn:microsoft.com/office/officeart/2005/8/layout/hProcess10#1"/>
    <dgm:cxn modelId="{0425D504-8CFA-4872-AAAA-AC4FDA1E609E}" srcId="{C7171C07-08C7-428A-9819-A536C6CDD0CD}" destId="{D11983A1-36A5-4FD9-B55D-DD2C56D2353F}" srcOrd="2" destOrd="0" parTransId="{4B022F6B-D845-4ACB-B290-4FC8D792D8D4}" sibTransId="{A98DCEB9-6944-4A23-8341-F902F725AE9D}"/>
    <dgm:cxn modelId="{9A4E4A10-1D1F-4708-9848-13BBD719A7EE}" srcId="{092D0B85-9166-4391-AA2D-4BAD1BA953D3}" destId="{63564EAF-EBD5-4B2E-ADBC-7221A935CE7E}" srcOrd="4" destOrd="0" parTransId="{BFCE2069-2CEF-4090-BF59-7AF73777896D}" sibTransId="{8945B208-5F2D-4AE0-90C2-68B591113BB0}"/>
    <dgm:cxn modelId="{B17B206B-D7D9-4135-A44D-408007239BF8}" srcId="{25BCCF52-8C49-49A1-81F7-7147208D3BDE}" destId="{BA52E5BE-031B-456C-A933-B7A06E6B202C}" srcOrd="1" destOrd="0" parTransId="{62413BC6-99ED-4045-A524-3DABACF318AB}" sibTransId="{592D485C-41BB-494B-8786-7D5CCBA85FF3}"/>
    <dgm:cxn modelId="{C95B2ABA-7EBA-4A7D-B8EE-6C64B8386C7A}" type="presOf" srcId="{2C330CE8-B2B0-44CE-A279-82E8E8ABDF05}" destId="{7460EAD5-6771-49C1-A4FF-67E6663523C2}" srcOrd="0" destOrd="6" presId="urn:microsoft.com/office/officeart/2005/8/layout/hProcess10#1"/>
    <dgm:cxn modelId="{D389FB95-74DF-4B90-BA59-7428FEEF8E77}" srcId="{BA52E5BE-031B-456C-A933-B7A06E6B202C}" destId="{8BE724D9-C650-40DD-B334-415B080367BF}" srcOrd="0" destOrd="0" parTransId="{035DBB0A-6E71-4C56-9DDD-52565D01ED08}" sibTransId="{96E3AF76-429D-4F5E-ACE3-7F6CF920868B}"/>
    <dgm:cxn modelId="{A33D0477-510B-43CB-8D70-1C1C8834774F}" srcId="{C7171C07-08C7-428A-9819-A536C6CDD0CD}" destId="{874483A1-D10B-4B54-AF86-681AC20D1A40}" srcOrd="3" destOrd="0" parTransId="{C96BC740-96B3-44D1-9594-4D469D0614E3}" sibTransId="{7FDDDEB0-E670-4B22-8F4A-6165418AB16E}"/>
    <dgm:cxn modelId="{EC8D5AC0-969D-4301-A3A8-EF4AA1DC4403}" srcId="{092D0B85-9166-4391-AA2D-4BAD1BA953D3}" destId="{7E4099A6-1516-433F-A3FC-392BE0A7EEB9}" srcOrd="0" destOrd="0" parTransId="{804C6D1B-9D90-4583-AB67-598D4EBEF287}" sibTransId="{6D7F69AF-4B89-409D-A4C5-7C55D64D8D72}"/>
    <dgm:cxn modelId="{B24AF42B-006D-4211-A4DE-ABF65029EF1C}" type="presOf" srcId="{13759F08-05A8-4E70-91EB-E213EF795784}" destId="{2E15DC71-CF5A-4021-B60C-6CD978C25E94}" srcOrd="0" destOrd="2" presId="urn:microsoft.com/office/officeart/2005/8/layout/hProcess10#1"/>
    <dgm:cxn modelId="{003F0324-7670-41C7-9D8B-419FCB6EE5FC}" type="presOf" srcId="{243FF76B-D893-4B01-9BEF-304CC6045A90}" destId="{312C1A76-B022-4728-B2CD-FC826DA8F5D3}" srcOrd="0" destOrd="0" presId="urn:microsoft.com/office/officeart/2005/8/layout/hProcess10#1"/>
    <dgm:cxn modelId="{5905D6D1-7B61-480A-B52F-D450D9136ED9}" type="presOf" srcId="{25BCCF52-8C49-49A1-81F7-7147208D3BDE}" destId="{5F0CCCE2-3DF0-4255-9FC1-A36CE53891D9}" srcOrd="0" destOrd="0" presId="urn:microsoft.com/office/officeart/2005/8/layout/hProcess10#1"/>
    <dgm:cxn modelId="{D61FFC4A-0178-4CED-9390-DB968C2C6657}" srcId="{25BCCF52-8C49-49A1-81F7-7147208D3BDE}" destId="{C7171C07-08C7-428A-9819-A536C6CDD0CD}" srcOrd="2" destOrd="0" parTransId="{C8EFB989-EDF8-4362-AEAE-769397B2E2D1}" sibTransId="{3E342B0C-2352-469D-A770-2E4256ACE719}"/>
    <dgm:cxn modelId="{81F0B692-07CE-43EA-A533-F8859038F240}" type="presOf" srcId="{592D485C-41BB-494B-8786-7D5CCBA85FF3}" destId="{CC0C963B-7EBC-4D0F-B2CD-7786DEB903FD}" srcOrd="0" destOrd="0" presId="urn:microsoft.com/office/officeart/2005/8/layout/hProcess10#1"/>
    <dgm:cxn modelId="{9240CAAA-9339-4482-8EA2-B29AFA8BCFE7}" type="presOf" srcId="{7C66BE33-7061-4FA7-96B5-95E3FF6C157C}" destId="{7CF13649-27F4-4A35-8F8B-0CD1D9F6CB22}" srcOrd="0" destOrd="1" presId="urn:microsoft.com/office/officeart/2005/8/layout/hProcess10#1"/>
    <dgm:cxn modelId="{E101292B-262B-4711-B02D-2406982BC851}" type="presOf" srcId="{63564EAF-EBD5-4B2E-ADBC-7221A935CE7E}" destId="{2E15DC71-CF5A-4021-B60C-6CD978C25E94}" srcOrd="0" destOrd="5" presId="urn:microsoft.com/office/officeart/2005/8/layout/hProcess10#1"/>
    <dgm:cxn modelId="{FD9655B3-D799-44D6-978F-714F3D68DCE9}" srcId="{C7171C07-08C7-428A-9819-A536C6CDD0CD}" destId="{C9EB5C49-8A8C-477D-8FF4-9014F3871DC4}" srcOrd="1" destOrd="0" parTransId="{D876D0E8-FDF1-45DB-8D40-BDD6A88ABEE7}" sibTransId="{B404E701-D2FB-4797-89ED-3B30D7CA7CCF}"/>
    <dgm:cxn modelId="{94D052F4-5423-43FF-B9B5-878CC06D04EE}" srcId="{BA52E5BE-031B-456C-A933-B7A06E6B202C}" destId="{B23FF2D8-4E18-4801-AF3E-AC177D801940}" srcOrd="3" destOrd="0" parTransId="{38D8F636-D11D-4F0D-B577-9055C74A5749}" sibTransId="{C3857A32-78E1-4ECD-9379-60EB15772387}"/>
    <dgm:cxn modelId="{8720219E-68F7-44E7-B235-6F123054DF6F}" srcId="{C7171C07-08C7-428A-9819-A536C6CDD0CD}" destId="{7C66BE33-7061-4FA7-96B5-95E3FF6C157C}" srcOrd="0" destOrd="0" parTransId="{16EDF295-A293-4F27-B9F6-A069AF85D112}" sibTransId="{CC934A20-5277-427B-9478-66B0BB45C885}"/>
    <dgm:cxn modelId="{BBD35C87-ADC1-49D2-994A-9A2F79C6D8A5}" type="presOf" srcId="{16D0A448-6DAD-480C-A2E3-C5C3A533D0C2}" destId="{7460EAD5-6771-49C1-A4FF-67E6663523C2}" srcOrd="0" destOrd="7" presId="urn:microsoft.com/office/officeart/2005/8/layout/hProcess10#1"/>
    <dgm:cxn modelId="{0AB0792D-9E75-4239-82D9-7FBA4ABAC075}" srcId="{092D0B85-9166-4391-AA2D-4BAD1BA953D3}" destId="{5D425E31-60BA-4FC7-9EBF-8D1F3D23210B}" srcOrd="2" destOrd="0" parTransId="{F3A6F83F-8451-4F73-8B3A-19A92720322D}" sibTransId="{ABC7C4B2-2BD8-4BB6-A655-04E4DDCC2C2A}"/>
    <dgm:cxn modelId="{4B4848E7-6941-4ADD-8DC4-FD344C1F3898}" type="presOf" srcId="{C9EB5C49-8A8C-477D-8FF4-9014F3871DC4}" destId="{7CF13649-27F4-4A35-8F8B-0CD1D9F6CB22}" srcOrd="0" destOrd="2" presId="urn:microsoft.com/office/officeart/2005/8/layout/hProcess10#1"/>
    <dgm:cxn modelId="{FD4DC92A-7827-4CEA-83B7-341F39620B7E}" type="presOf" srcId="{8BE724D9-C650-40DD-B334-415B080367BF}" destId="{7460EAD5-6771-49C1-A4FF-67E6663523C2}" srcOrd="0" destOrd="1" presId="urn:microsoft.com/office/officeart/2005/8/layout/hProcess10#1"/>
    <dgm:cxn modelId="{DF9C3685-32AA-4F60-9D78-67FC7DA18EC8}" type="presParOf" srcId="{5F0CCCE2-3DF0-4255-9FC1-A36CE53891D9}" destId="{5FFB6D45-417B-4DF2-8486-CE2409B09A10}" srcOrd="0" destOrd="0" presId="urn:microsoft.com/office/officeart/2005/8/layout/hProcess10#1"/>
    <dgm:cxn modelId="{5804AF3B-252D-4C05-AF49-A4E330A19065}" type="presParOf" srcId="{5FFB6D45-417B-4DF2-8486-CE2409B09A10}" destId="{602A7D8D-2F32-42A3-89FE-16A6DA261C7E}" srcOrd="0" destOrd="0" presId="urn:microsoft.com/office/officeart/2005/8/layout/hProcess10#1"/>
    <dgm:cxn modelId="{03F42703-9590-49E2-AF1A-9EC6FA7DB0BE}" type="presParOf" srcId="{5FFB6D45-417B-4DF2-8486-CE2409B09A10}" destId="{2E15DC71-CF5A-4021-B60C-6CD978C25E94}" srcOrd="1" destOrd="0" presId="urn:microsoft.com/office/officeart/2005/8/layout/hProcess10#1"/>
    <dgm:cxn modelId="{3D81A564-A110-40DA-AF4E-47C102149CF1}" type="presParOf" srcId="{5F0CCCE2-3DF0-4255-9FC1-A36CE53891D9}" destId="{312C1A76-B022-4728-B2CD-FC826DA8F5D3}" srcOrd="1" destOrd="0" presId="urn:microsoft.com/office/officeart/2005/8/layout/hProcess10#1"/>
    <dgm:cxn modelId="{3189D417-5969-4E5F-8462-57D8CCD81837}" type="presParOf" srcId="{312C1A76-B022-4728-B2CD-FC826DA8F5D3}" destId="{942462C4-E602-44F4-A0C3-2EFCB5F7C83A}" srcOrd="0" destOrd="0" presId="urn:microsoft.com/office/officeart/2005/8/layout/hProcess10#1"/>
    <dgm:cxn modelId="{A864A270-91E8-4C28-9BA5-FCA5E9F58915}" type="presParOf" srcId="{5F0CCCE2-3DF0-4255-9FC1-A36CE53891D9}" destId="{D3874B60-6AC6-44E9-AF2D-2B5FBDC21C3A}" srcOrd="2" destOrd="0" presId="urn:microsoft.com/office/officeart/2005/8/layout/hProcess10#1"/>
    <dgm:cxn modelId="{6CD5F4E1-0574-4CB2-813A-FD9565101A1A}" type="presParOf" srcId="{D3874B60-6AC6-44E9-AF2D-2B5FBDC21C3A}" destId="{F1981866-9081-4BA6-8FFA-BE36E3FB5500}" srcOrd="0" destOrd="0" presId="urn:microsoft.com/office/officeart/2005/8/layout/hProcess10#1"/>
    <dgm:cxn modelId="{CC214A95-4397-4D28-9EB8-2E9BD7B45D47}" type="presParOf" srcId="{D3874B60-6AC6-44E9-AF2D-2B5FBDC21C3A}" destId="{7460EAD5-6771-49C1-A4FF-67E6663523C2}" srcOrd="1" destOrd="0" presId="urn:microsoft.com/office/officeart/2005/8/layout/hProcess10#1"/>
    <dgm:cxn modelId="{D169F3DB-A667-4592-B6F3-BA6EB5DB3BAB}" type="presParOf" srcId="{5F0CCCE2-3DF0-4255-9FC1-A36CE53891D9}" destId="{CC0C963B-7EBC-4D0F-B2CD-7786DEB903FD}" srcOrd="3" destOrd="0" presId="urn:microsoft.com/office/officeart/2005/8/layout/hProcess10#1"/>
    <dgm:cxn modelId="{991D25EE-E8AF-4E7A-B1F5-33A35689C0B8}" type="presParOf" srcId="{CC0C963B-7EBC-4D0F-B2CD-7786DEB903FD}" destId="{A29761C2-15A0-4B06-999C-1802AF242BB1}" srcOrd="0" destOrd="0" presId="urn:microsoft.com/office/officeart/2005/8/layout/hProcess10#1"/>
    <dgm:cxn modelId="{EE8D73C6-50F2-4215-BBC9-FE03E74B287D}" type="presParOf" srcId="{5F0CCCE2-3DF0-4255-9FC1-A36CE53891D9}" destId="{30094A98-1272-4F91-B312-F0C88DC8936F}" srcOrd="4" destOrd="0" presId="urn:microsoft.com/office/officeart/2005/8/layout/hProcess10#1"/>
    <dgm:cxn modelId="{B4511136-9589-4ED1-819D-25941EA1C223}" type="presParOf" srcId="{30094A98-1272-4F91-B312-F0C88DC8936F}" destId="{0E1BAF80-3F7E-4AB9-A88B-B3519E440D3B}" srcOrd="0" destOrd="0" presId="urn:microsoft.com/office/officeart/2005/8/layout/hProcess10#1"/>
    <dgm:cxn modelId="{E262649C-CFCA-4E77-8E0C-6CF3BCA1BE7F}" type="presParOf" srcId="{30094A98-1272-4F91-B312-F0C88DC8936F}" destId="{7CF13649-27F4-4A35-8F8B-0CD1D9F6CB22}" srcOrd="1" destOrd="0" presId="urn:microsoft.com/office/officeart/2005/8/layout/hProcess10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E32173-7043-4445-BD35-D72AADA8BDAE}">
      <dsp:nvSpPr>
        <dsp:cNvPr id="0" name=""/>
        <dsp:cNvSpPr/>
      </dsp:nvSpPr>
      <dsp:spPr>
        <a:xfrm rot="5400000">
          <a:off x="2420977" y="99570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Política de Modernización del Estado</a:t>
          </a:r>
          <a:endParaRPr lang="es-PE" sz="900" kern="1200" dirty="0"/>
        </a:p>
      </dsp:txBody>
      <dsp:txXfrm rot="5400000">
        <a:off x="2420977" y="99570"/>
        <a:ext cx="1493647" cy="1299473"/>
      </dsp:txXfrm>
    </dsp:sp>
    <dsp:sp modelId="{2D82B6BB-A788-4B52-A012-7D79DC85BD3B}">
      <dsp:nvSpPr>
        <dsp:cNvPr id="0" name=""/>
        <dsp:cNvSpPr/>
      </dsp:nvSpPr>
      <dsp:spPr>
        <a:xfrm>
          <a:off x="3856969" y="301212"/>
          <a:ext cx="1666910" cy="896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Bienestar del ciudadano.</a:t>
          </a:r>
          <a:endParaRPr lang="es-PE" sz="900" kern="1200" dirty="0"/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Desarrollo del país.</a:t>
          </a:r>
          <a:endParaRPr lang="es-PE" sz="900" kern="1200" dirty="0"/>
        </a:p>
      </dsp:txBody>
      <dsp:txXfrm>
        <a:off x="3856969" y="301212"/>
        <a:ext cx="1666910" cy="896188"/>
      </dsp:txXfrm>
    </dsp:sp>
    <dsp:sp modelId="{5A02E97C-197C-47E2-8D77-D5737AEAF9D7}">
      <dsp:nvSpPr>
        <dsp:cNvPr id="0" name=""/>
        <dsp:cNvSpPr/>
      </dsp:nvSpPr>
      <dsp:spPr>
        <a:xfrm rot="5400000">
          <a:off x="1017546" y="99570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3600" kern="1200"/>
        </a:p>
      </dsp:txBody>
      <dsp:txXfrm rot="5400000">
        <a:off x="1017546" y="99570"/>
        <a:ext cx="1493647" cy="1299473"/>
      </dsp:txXfrm>
    </dsp:sp>
    <dsp:sp modelId="{BE5B4EFF-C3EE-4EAA-A3B8-CA7517E4BAC4}">
      <dsp:nvSpPr>
        <dsp:cNvPr id="0" name=""/>
        <dsp:cNvSpPr/>
      </dsp:nvSpPr>
      <dsp:spPr>
        <a:xfrm rot="5400000">
          <a:off x="1716573" y="1367378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Política de Ecoeficiencia</a:t>
          </a:r>
          <a:endParaRPr lang="es-PE" sz="900" kern="1200" dirty="0"/>
        </a:p>
      </dsp:txBody>
      <dsp:txXfrm rot="5400000">
        <a:off x="1716573" y="1367378"/>
        <a:ext cx="1493647" cy="1299473"/>
      </dsp:txXfrm>
    </dsp:sp>
    <dsp:sp modelId="{347DAB6A-5C8A-4ABB-965E-95D9748174F2}">
      <dsp:nvSpPr>
        <dsp:cNvPr id="0" name=""/>
        <dsp:cNvSpPr/>
      </dsp:nvSpPr>
      <dsp:spPr>
        <a:xfrm>
          <a:off x="146749" y="1569020"/>
          <a:ext cx="1613139" cy="896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6E1A95-D5AF-466F-955E-FD76D7BE08F8}">
      <dsp:nvSpPr>
        <dsp:cNvPr id="0" name=""/>
        <dsp:cNvSpPr/>
      </dsp:nvSpPr>
      <dsp:spPr>
        <a:xfrm rot="5400000">
          <a:off x="3120004" y="1367378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3600" kern="1200"/>
        </a:p>
      </dsp:txBody>
      <dsp:txXfrm rot="5400000">
        <a:off x="3120004" y="1367378"/>
        <a:ext cx="1493647" cy="1299473"/>
      </dsp:txXfrm>
    </dsp:sp>
    <dsp:sp modelId="{83EA6398-ADF0-46E5-85E8-F7C118594AF6}">
      <dsp:nvSpPr>
        <dsp:cNvPr id="0" name=""/>
        <dsp:cNvSpPr/>
      </dsp:nvSpPr>
      <dsp:spPr>
        <a:xfrm rot="5400000">
          <a:off x="2420977" y="2635186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Políticas Nacionales de obligatorio cumplimiento</a:t>
          </a:r>
          <a:endParaRPr lang="es-PE" sz="900" kern="1200" dirty="0"/>
        </a:p>
      </dsp:txBody>
      <dsp:txXfrm rot="5400000">
        <a:off x="2420977" y="2635186"/>
        <a:ext cx="1493647" cy="1299473"/>
      </dsp:txXfrm>
    </dsp:sp>
    <dsp:sp modelId="{88D32D2C-51A0-4055-A3EC-3E480A154D04}">
      <dsp:nvSpPr>
        <dsp:cNvPr id="0" name=""/>
        <dsp:cNvSpPr/>
      </dsp:nvSpPr>
      <dsp:spPr>
        <a:xfrm>
          <a:off x="3856969" y="2836828"/>
          <a:ext cx="1666910" cy="896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Simplificación de Trámites.</a:t>
          </a:r>
          <a:endParaRPr lang="es-PE" sz="900" kern="1200" dirty="0"/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Uso intensivo de las TIC.</a:t>
          </a:r>
          <a:endParaRPr lang="es-PE" sz="900" kern="1200" dirty="0"/>
        </a:p>
      </dsp:txBody>
      <dsp:txXfrm>
        <a:off x="3856969" y="2836828"/>
        <a:ext cx="1666910" cy="896188"/>
      </dsp:txXfrm>
    </dsp:sp>
    <dsp:sp modelId="{C11D40B1-D7A2-436E-9020-ADA7852EA518}">
      <dsp:nvSpPr>
        <dsp:cNvPr id="0" name=""/>
        <dsp:cNvSpPr/>
      </dsp:nvSpPr>
      <dsp:spPr>
        <a:xfrm rot="5400000">
          <a:off x="1017546" y="2635186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3600" kern="1200"/>
        </a:p>
      </dsp:txBody>
      <dsp:txXfrm rot="5400000">
        <a:off x="1017546" y="2635186"/>
        <a:ext cx="1493647" cy="1299473"/>
      </dsp:txXfrm>
    </dsp:sp>
    <dsp:sp modelId="{FEBC8323-A5FB-4367-964D-52805309ADD0}">
      <dsp:nvSpPr>
        <dsp:cNvPr id="0" name=""/>
        <dsp:cNvSpPr/>
      </dsp:nvSpPr>
      <dsp:spPr>
        <a:xfrm rot="5400000">
          <a:off x="1716573" y="3902994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Plan Nacional de simplificación administrativa.</a:t>
          </a:r>
          <a:endParaRPr lang="es-PE" sz="900" kern="1200" dirty="0"/>
        </a:p>
      </dsp:txBody>
      <dsp:txXfrm rot="5400000">
        <a:off x="1716573" y="3902994"/>
        <a:ext cx="1493647" cy="1299473"/>
      </dsp:txXfrm>
    </dsp:sp>
    <dsp:sp modelId="{FFE6A92E-4D2C-4513-ACAE-81CB26EE5460}">
      <dsp:nvSpPr>
        <dsp:cNvPr id="0" name=""/>
        <dsp:cNvSpPr/>
      </dsp:nvSpPr>
      <dsp:spPr>
        <a:xfrm>
          <a:off x="146749" y="4104636"/>
          <a:ext cx="1613139" cy="896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Gestión por procesos.</a:t>
          </a:r>
          <a:endParaRPr lang="es-PE" sz="900" kern="1200" dirty="0"/>
        </a:p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Universalizar las TIC.</a:t>
          </a:r>
          <a:endParaRPr lang="es-PE" sz="900" kern="1200" dirty="0"/>
        </a:p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900" kern="1200" dirty="0" smtClean="0"/>
            <a:t>Servicios en línea.</a:t>
          </a:r>
          <a:endParaRPr lang="es-PE" sz="900" kern="1200" dirty="0"/>
        </a:p>
      </dsp:txBody>
      <dsp:txXfrm>
        <a:off x="146749" y="4104636"/>
        <a:ext cx="1613139" cy="896188"/>
      </dsp:txXfrm>
    </dsp:sp>
    <dsp:sp modelId="{720BC547-DD1E-4FDF-B5E2-123615AA5ED3}">
      <dsp:nvSpPr>
        <dsp:cNvPr id="0" name=""/>
        <dsp:cNvSpPr/>
      </dsp:nvSpPr>
      <dsp:spPr>
        <a:xfrm rot="5400000">
          <a:off x="3120004" y="3902994"/>
          <a:ext cx="1493647" cy="12994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3600" kern="1200"/>
        </a:p>
      </dsp:txBody>
      <dsp:txXfrm rot="5400000">
        <a:off x="3120004" y="3902994"/>
        <a:ext cx="1493647" cy="129947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02A7D8D-2F32-42A3-89FE-16A6DA261C7E}">
      <dsp:nvSpPr>
        <dsp:cNvPr id="0" name=""/>
        <dsp:cNvSpPr/>
      </dsp:nvSpPr>
      <dsp:spPr>
        <a:xfrm>
          <a:off x="235191" y="894394"/>
          <a:ext cx="1217662" cy="83765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15DC71-CF5A-4021-B60C-6CD978C25E94}">
      <dsp:nvSpPr>
        <dsp:cNvPr id="0" name=""/>
        <dsp:cNvSpPr/>
      </dsp:nvSpPr>
      <dsp:spPr>
        <a:xfrm>
          <a:off x="194713" y="1792378"/>
          <a:ext cx="2517997" cy="251799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800" b="1" kern="1200" dirty="0" smtClean="0"/>
            <a:t>Diseño:</a:t>
          </a:r>
          <a:endParaRPr lang="es-PE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Capacitaciones.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Charla especial para Directores y Jefes (involucramiento).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Circuitos de prueba.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Videos tutoriales – Aula Virtual.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Retroalimentación.</a:t>
          </a:r>
          <a:endParaRPr lang="es-PE" sz="1600" kern="1200" dirty="0"/>
        </a:p>
      </dsp:txBody>
      <dsp:txXfrm>
        <a:off x="194713" y="1792378"/>
        <a:ext cx="2517997" cy="2517997"/>
      </dsp:txXfrm>
    </dsp:sp>
    <dsp:sp modelId="{312C1A76-B022-4728-B2CD-FC826DA8F5D3}">
      <dsp:nvSpPr>
        <dsp:cNvPr id="0" name=""/>
        <dsp:cNvSpPr/>
      </dsp:nvSpPr>
      <dsp:spPr>
        <a:xfrm>
          <a:off x="1942465" y="1046146"/>
          <a:ext cx="1003917" cy="420335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1900" kern="1200"/>
        </a:p>
      </dsp:txBody>
      <dsp:txXfrm>
        <a:off x="1942465" y="1046146"/>
        <a:ext cx="1003917" cy="420335"/>
      </dsp:txXfrm>
    </dsp:sp>
    <dsp:sp modelId="{F1981866-9081-4BA6-8FFA-BE36E3FB5500}">
      <dsp:nvSpPr>
        <dsp:cNvPr id="0" name=""/>
        <dsp:cNvSpPr/>
      </dsp:nvSpPr>
      <dsp:spPr>
        <a:xfrm>
          <a:off x="3341558" y="761180"/>
          <a:ext cx="1099251" cy="88737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60EAD5-6771-49C1-A4FF-67E6663523C2}">
      <dsp:nvSpPr>
        <dsp:cNvPr id="0" name=""/>
        <dsp:cNvSpPr/>
      </dsp:nvSpPr>
      <dsp:spPr>
        <a:xfrm>
          <a:off x="3204894" y="1795671"/>
          <a:ext cx="2517997" cy="298273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800" b="1" kern="1200" dirty="0" smtClean="0"/>
            <a:t>Implementación:</a:t>
          </a:r>
          <a:endParaRPr lang="es-PE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Certificado de Firmas digitales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Evaluaciones en línea.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Reconocimientos 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Lanzamiento parcial.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Identificación de problemas (SITD o criterios).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Difusión de tipos documentales.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Directiva.</a:t>
          </a:r>
          <a:endParaRPr lang="es-PE" sz="1600" kern="1200" dirty="0"/>
        </a:p>
      </dsp:txBody>
      <dsp:txXfrm>
        <a:off x="3204894" y="1795671"/>
        <a:ext cx="2517997" cy="2982737"/>
      </dsp:txXfrm>
    </dsp:sp>
    <dsp:sp modelId="{CC0C963B-7EBC-4D0F-B2CD-7786DEB903FD}">
      <dsp:nvSpPr>
        <dsp:cNvPr id="0" name=""/>
        <dsp:cNvSpPr/>
      </dsp:nvSpPr>
      <dsp:spPr>
        <a:xfrm>
          <a:off x="4969578" y="1057185"/>
          <a:ext cx="1084465" cy="420335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1900" kern="1200"/>
        </a:p>
      </dsp:txBody>
      <dsp:txXfrm>
        <a:off x="4969578" y="1057185"/>
        <a:ext cx="1084465" cy="420335"/>
      </dsp:txXfrm>
    </dsp:sp>
    <dsp:sp modelId="{0E1BAF80-3F7E-4AB9-A88B-B3519E440D3B}">
      <dsp:nvSpPr>
        <dsp:cNvPr id="0" name=""/>
        <dsp:cNvSpPr/>
      </dsp:nvSpPr>
      <dsp:spPr>
        <a:xfrm>
          <a:off x="6480813" y="877369"/>
          <a:ext cx="1299075" cy="90478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F13649-27F4-4A35-8F8B-0CD1D9F6CB22}">
      <dsp:nvSpPr>
        <dsp:cNvPr id="0" name=""/>
        <dsp:cNvSpPr/>
      </dsp:nvSpPr>
      <dsp:spPr>
        <a:xfrm>
          <a:off x="6392821" y="1813287"/>
          <a:ext cx="2517997" cy="251799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800" b="1" kern="1200" dirty="0" smtClean="0"/>
            <a:t>Difusión:</a:t>
          </a:r>
          <a:endParaRPr lang="es-PE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Postmasters.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Memorandos circulares.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Capacitaciones exclusivas.</a:t>
          </a:r>
          <a:endParaRPr lang="es-PE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PE" sz="1600" kern="1200" dirty="0" smtClean="0"/>
            <a:t>Adecuaciones del SITD. </a:t>
          </a:r>
          <a:endParaRPr lang="es-PE" sz="1600" kern="1200" dirty="0"/>
        </a:p>
      </dsp:txBody>
      <dsp:txXfrm>
        <a:off x="6392821" y="1813287"/>
        <a:ext cx="2517997" cy="251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0#1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958" y="1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40335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958" y="9440335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7CC9F035-5B33-4222-ABEF-BFF9F0D5BDB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250432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958" y="1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70462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665" y="4721865"/>
            <a:ext cx="5445460" cy="4474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0335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958" y="9440335"/>
            <a:ext cx="2951260" cy="4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98" tIns="46650" rIns="93298" bIns="4665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39DCACD3-CFC5-4DF6-980B-D34516C67CA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698881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4EE29D-80E7-4E8D-A3BE-DF060A9C10E4}" type="slidenum">
              <a:rPr lang="en-GB" smtClean="0">
                <a:solidFill>
                  <a:prstClr val="white"/>
                </a:solidFill>
              </a:rPr>
              <a:pPr>
                <a:defRPr/>
              </a:pPr>
              <a:t>1</a:t>
            </a:fld>
            <a:endParaRPr lang="en-GB" dirty="0" smtClean="0">
              <a:solidFill>
                <a:prstClr val="white"/>
              </a:solidFill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z="1000" dirty="0"/>
          </a:p>
        </p:txBody>
      </p:sp>
    </p:spTree>
    <p:extLst>
      <p:ext uri="{BB962C8B-B14F-4D97-AF65-F5344CB8AC3E}">
        <p14:creationId xmlns="" xmlns:p14="http://schemas.microsoft.com/office/powerpoint/2010/main" val="44768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POLÍTICA DE MODERNIZACIÓN DEL ESTADO. una gestión pública con resultados que impacten positivamente en el bienestar del ciudadano y en el desarrollo del país.</a:t>
            </a:r>
          </a:p>
          <a:p>
            <a:r>
              <a:rPr lang="es-MX" dirty="0" smtClean="0"/>
              <a:t>POLÍTICA DE ECOEFICIENCIA.</a:t>
            </a:r>
          </a:p>
          <a:p>
            <a:r>
              <a:rPr lang="es-MX" b="1" dirty="0" smtClean="0"/>
              <a:t>Políticas Nacionales de obligatorio cumplimiento (D.S.027-2007-PCM) </a:t>
            </a:r>
          </a:p>
          <a:p>
            <a:r>
              <a:rPr lang="es-MX" dirty="0" smtClean="0"/>
              <a:t>- Promover la permanente y adecuada simplificación de trámites.</a:t>
            </a:r>
          </a:p>
          <a:p>
            <a:r>
              <a:rPr lang="es-MX" dirty="0" smtClean="0"/>
              <a:t>- Promover el uso intensivo de las tecnologías de la información y de la comunicación (TIC) en las distintas entidades públicas.</a:t>
            </a:r>
          </a:p>
          <a:p>
            <a:r>
              <a:rPr lang="es-MX" b="1" dirty="0" smtClean="0"/>
              <a:t>Plan Nacional de Simplificación Administrativa (Resolución Ministerial N° 228-2010-PCM,</a:t>
            </a:r>
            <a:r>
              <a:rPr lang="es-MX" dirty="0" smtClean="0"/>
              <a:t> tiene por objetivo generalizar la gestión por procesos en los procedimientos y los servicios administrativos; universalizar en forma progresiva el uso intensivo de las tecnologías de la información y de la comunicación en las distintas entidades públicas, así como promover la demanda de servicios en línea por la ciudadanía.</a:t>
            </a:r>
          </a:p>
          <a:p>
            <a:r>
              <a:rPr lang="es-MX" dirty="0" smtClean="0"/>
              <a:t>POLÍTICA DE SIMPLIFICACIÓN ADMINISTRATIVA gestión de procedimientos y servicios administrativos orientada a generar resultados e impactos positivos para todos los ciudadanos</a:t>
            </a:r>
          </a:p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42314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891358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362889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059428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506276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95343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70941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488957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4EE29D-80E7-4E8D-A3BE-DF060A9C10E4}" type="slidenum">
              <a:rPr lang="en-GB" smtClean="0">
                <a:solidFill>
                  <a:prstClr val="white"/>
                </a:solidFill>
              </a:rPr>
              <a:pPr>
                <a:defRPr/>
              </a:pPr>
              <a:t>12</a:t>
            </a:fld>
            <a:endParaRPr lang="en-GB" dirty="0" smtClean="0">
              <a:solidFill>
                <a:prstClr val="white"/>
              </a:solidFill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z="1000" dirty="0"/>
          </a:p>
        </p:txBody>
      </p:sp>
    </p:spTree>
    <p:extLst>
      <p:ext uri="{BB962C8B-B14F-4D97-AF65-F5344CB8AC3E}">
        <p14:creationId xmlns="" xmlns:p14="http://schemas.microsoft.com/office/powerpoint/2010/main" val="1855237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9625381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5184604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31056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DCACD3-CFC5-4DF6-980B-D34516C67CA4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4987375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4EE29D-80E7-4E8D-A3BE-DF060A9C10E4}" type="slidenum">
              <a:rPr lang="en-GB" smtClean="0">
                <a:solidFill>
                  <a:prstClr val="white"/>
                </a:solidFill>
              </a:rPr>
              <a:pPr>
                <a:defRPr/>
              </a:pPr>
              <a:t>32</a:t>
            </a:fld>
            <a:endParaRPr lang="en-GB" dirty="0" smtClean="0">
              <a:solidFill>
                <a:prstClr val="white"/>
              </a:solidFill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z="1000" dirty="0"/>
          </a:p>
        </p:txBody>
      </p:sp>
    </p:spTree>
    <p:extLst>
      <p:ext uri="{BB962C8B-B14F-4D97-AF65-F5344CB8AC3E}">
        <p14:creationId xmlns="" xmlns:p14="http://schemas.microsoft.com/office/powerpoint/2010/main" val="2074396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gray">
          <a:xfrm>
            <a:off x="0" y="287338"/>
            <a:ext cx="8853488" cy="5326062"/>
          </a:xfrm>
          <a:prstGeom prst="rect">
            <a:avLst/>
          </a:prstGeom>
          <a:solidFill>
            <a:srgbClr val="EE90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6" name="Freeform 25"/>
          <p:cNvSpPr>
            <a:spLocks noChangeAspect="1"/>
          </p:cNvSpPr>
          <p:nvPr/>
        </p:nvSpPr>
        <p:spPr bwMode="gray">
          <a:xfrm>
            <a:off x="287338" y="5030788"/>
            <a:ext cx="161925" cy="1827212"/>
          </a:xfrm>
          <a:custGeom>
            <a:avLst/>
            <a:gdLst/>
            <a:ahLst/>
            <a:cxnLst>
              <a:cxn ang="0">
                <a:pos x="120" y="0"/>
              </a:cxn>
              <a:cxn ang="0">
                <a:pos x="120" y="1354"/>
              </a:cxn>
              <a:cxn ang="0">
                <a:pos x="0" y="1354"/>
              </a:cxn>
              <a:cxn ang="0">
                <a:pos x="0" y="85"/>
              </a:cxn>
              <a:cxn ang="0">
                <a:pos x="120" y="0"/>
              </a:cxn>
            </a:cxnLst>
            <a:rect l="0" t="0" r="r" b="b"/>
            <a:pathLst>
              <a:path w="120" h="1354">
                <a:moveTo>
                  <a:pt x="120" y="0"/>
                </a:moveTo>
                <a:lnTo>
                  <a:pt x="120" y="1354"/>
                </a:lnTo>
                <a:lnTo>
                  <a:pt x="0" y="1354"/>
                </a:lnTo>
                <a:lnTo>
                  <a:pt x="0" y="85"/>
                </a:lnTo>
                <a:lnTo>
                  <a:pt x="120" y="0"/>
                </a:lnTo>
                <a:close/>
              </a:path>
            </a:pathLst>
          </a:custGeom>
          <a:solidFill>
            <a:srgbClr val="EC1C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7" name="Freeform 30"/>
          <p:cNvSpPr>
            <a:spLocks noChangeAspect="1"/>
          </p:cNvSpPr>
          <p:nvPr/>
        </p:nvSpPr>
        <p:spPr bwMode="gray">
          <a:xfrm>
            <a:off x="287338" y="0"/>
            <a:ext cx="161925" cy="898525"/>
          </a:xfrm>
          <a:custGeom>
            <a:avLst/>
            <a:gdLst/>
            <a:ahLst/>
            <a:cxnLst>
              <a:cxn ang="0">
                <a:pos x="120" y="581"/>
              </a:cxn>
              <a:cxn ang="0">
                <a:pos x="120" y="0"/>
              </a:cxn>
              <a:cxn ang="0">
                <a:pos x="0" y="0"/>
              </a:cxn>
              <a:cxn ang="0">
                <a:pos x="0" y="666"/>
              </a:cxn>
              <a:cxn ang="0">
                <a:pos x="120" y="581"/>
              </a:cxn>
            </a:cxnLst>
            <a:rect l="0" t="0" r="r" b="b"/>
            <a:pathLst>
              <a:path w="120" h="666">
                <a:moveTo>
                  <a:pt x="120" y="581"/>
                </a:moveTo>
                <a:lnTo>
                  <a:pt x="120" y="0"/>
                </a:lnTo>
                <a:lnTo>
                  <a:pt x="0" y="0"/>
                </a:lnTo>
                <a:lnTo>
                  <a:pt x="0" y="666"/>
                </a:lnTo>
                <a:lnTo>
                  <a:pt x="120" y="581"/>
                </a:lnTo>
                <a:close/>
              </a:path>
            </a:pathLst>
          </a:custGeom>
          <a:solidFill>
            <a:srgbClr val="EC1C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8" name="Slide Number Placeholder 5"/>
          <p:cNvSpPr txBox="1">
            <a:spLocks noGrp="1"/>
          </p:cNvSpPr>
          <p:nvPr userDrawn="1"/>
        </p:nvSpPr>
        <p:spPr bwMode="auto">
          <a:xfrm>
            <a:off x="90488" y="6740525"/>
            <a:ext cx="136525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AD94E7C2-BD01-4E1E-82D8-44138F385161}" type="slidenum">
              <a:rPr lang="en-GB" sz="600" b="0">
                <a:solidFill>
                  <a:srgbClr val="ED1A3B"/>
                </a:solidFill>
              </a:rPr>
              <a:pPr algn="ctr">
                <a:defRPr/>
              </a:pPr>
              <a:t>‹Nº›</a:t>
            </a:fld>
            <a:endParaRPr lang="en-GB" sz="600" b="0" dirty="0">
              <a:solidFill>
                <a:srgbClr val="ED1A3B"/>
              </a:solidFill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287340" y="1379538"/>
            <a:ext cx="8299450" cy="525462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GB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87340" y="1905000"/>
            <a:ext cx="8299450" cy="27559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pic>
        <p:nvPicPr>
          <p:cNvPr id="1026" name="Picture 2" descr="Ministerio de Cultura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15" y="5944394"/>
            <a:ext cx="2505073" cy="5116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18171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757565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00422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53"/>
          <p:cNvSpPr>
            <a:spLocks noChangeArrowheads="1"/>
          </p:cNvSpPr>
          <p:nvPr userDrawn="1"/>
        </p:nvSpPr>
        <p:spPr bwMode="auto">
          <a:xfrm>
            <a:off x="-11113" y="0"/>
            <a:ext cx="179388" cy="6856413"/>
          </a:xfrm>
          <a:prstGeom prst="rect">
            <a:avLst/>
          </a:prstGeom>
          <a:solidFill>
            <a:srgbClr val="E10000"/>
          </a:solidFill>
          <a:ln w="9525">
            <a:solidFill>
              <a:srgbClr val="E1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Rectangle 2059"/>
          <p:cNvSpPr>
            <a:spLocks noChangeArrowheads="1"/>
          </p:cNvSpPr>
          <p:nvPr userDrawn="1"/>
        </p:nvSpPr>
        <p:spPr bwMode="auto">
          <a:xfrm rot="16200000">
            <a:off x="1259681" y="-1259681"/>
            <a:ext cx="179388" cy="2698750"/>
          </a:xfrm>
          <a:prstGeom prst="rect">
            <a:avLst/>
          </a:prstGeom>
          <a:solidFill>
            <a:srgbClr val="E10000"/>
          </a:solidFill>
          <a:ln w="9525">
            <a:solidFill>
              <a:srgbClr val="E1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" name="Rectangle 2060"/>
          <p:cNvSpPr>
            <a:spLocks noChangeArrowheads="1"/>
          </p:cNvSpPr>
          <p:nvPr userDrawn="1"/>
        </p:nvSpPr>
        <p:spPr bwMode="auto">
          <a:xfrm rot="16200000">
            <a:off x="5630068" y="-2216943"/>
            <a:ext cx="150813" cy="65913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1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200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82750" y="927100"/>
            <a:ext cx="6657975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674813" y="2252663"/>
            <a:ext cx="3252787" cy="34178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80000" y="2252663"/>
            <a:ext cx="3252788" cy="3417887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="" xmlns:p14="http://schemas.microsoft.com/office/powerpoint/2010/main" val="165157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218464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043613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673100"/>
            <a:ext cx="85693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820863"/>
            <a:ext cx="8569325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 smtClean="0"/>
          </a:p>
        </p:txBody>
      </p:sp>
      <p:sp>
        <p:nvSpPr>
          <p:cNvPr id="1035" name="Freeform 11"/>
          <p:cNvSpPr>
            <a:spLocks noChangeAspect="1"/>
          </p:cNvSpPr>
          <p:nvPr/>
        </p:nvSpPr>
        <p:spPr bwMode="gray">
          <a:xfrm>
            <a:off x="287338" y="0"/>
            <a:ext cx="161925" cy="554038"/>
          </a:xfrm>
          <a:custGeom>
            <a:avLst/>
            <a:gdLst/>
            <a:ahLst/>
            <a:cxnLst>
              <a:cxn ang="0">
                <a:pos x="120" y="328"/>
              </a:cxn>
              <a:cxn ang="0">
                <a:pos x="120" y="0"/>
              </a:cxn>
              <a:cxn ang="0">
                <a:pos x="0" y="0"/>
              </a:cxn>
              <a:cxn ang="0">
                <a:pos x="0" y="411"/>
              </a:cxn>
              <a:cxn ang="0">
                <a:pos x="120" y="328"/>
              </a:cxn>
            </a:cxnLst>
            <a:rect l="0" t="0" r="r" b="b"/>
            <a:pathLst>
              <a:path w="120" h="411">
                <a:moveTo>
                  <a:pt x="120" y="328"/>
                </a:moveTo>
                <a:lnTo>
                  <a:pt x="120" y="0"/>
                </a:lnTo>
                <a:lnTo>
                  <a:pt x="0" y="0"/>
                </a:lnTo>
                <a:lnTo>
                  <a:pt x="0" y="411"/>
                </a:lnTo>
                <a:lnTo>
                  <a:pt x="120" y="328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1036" name="Freeform 12"/>
          <p:cNvSpPr>
            <a:spLocks noChangeAspect="1"/>
          </p:cNvSpPr>
          <p:nvPr/>
        </p:nvSpPr>
        <p:spPr bwMode="gray">
          <a:xfrm>
            <a:off x="287338" y="6238875"/>
            <a:ext cx="161925" cy="615950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1034" name="Slide Number Placeholder 5"/>
          <p:cNvSpPr txBox="1">
            <a:spLocks noGrp="1"/>
          </p:cNvSpPr>
          <p:nvPr userDrawn="1"/>
        </p:nvSpPr>
        <p:spPr bwMode="auto">
          <a:xfrm>
            <a:off x="90488" y="6740525"/>
            <a:ext cx="136525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864ECB25-A1D1-400A-AFFC-5E060372FD99}" type="slidenum">
              <a:rPr lang="en-GB" sz="600" b="0">
                <a:solidFill>
                  <a:srgbClr val="ED1A3B"/>
                </a:solidFill>
              </a:rPr>
              <a:pPr algn="ctr">
                <a:defRPr/>
              </a:pPr>
              <a:t>‹Nº›</a:t>
            </a:fld>
            <a:endParaRPr lang="en-GB" sz="600" b="0" dirty="0">
              <a:solidFill>
                <a:srgbClr val="ED1A3B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395" r:id="rId2"/>
    <p:sldLayoutId id="2147484401" r:id="rId3"/>
    <p:sldLayoutId id="2147484402" r:id="rId4"/>
    <p:sldLayoutId id="2147484403" r:id="rId5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5pPr>
      <a:lvl6pPr marL="4572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6pPr>
      <a:lvl7pPr marL="9144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7pPr>
      <a:lvl8pPr marL="13716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8pPr>
      <a:lvl9pPr marL="18288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86860"/>
          </a:solidFill>
          <a:latin typeface="+mn-lt"/>
          <a:ea typeface="+mn-ea"/>
          <a:cs typeface="+mn-cs"/>
        </a:defRPr>
      </a:lvl1pPr>
      <a:lvl2pPr marL="336550" indent="-334963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786860"/>
          </a:solidFill>
          <a:latin typeface="+mn-lt"/>
        </a:defRPr>
      </a:lvl2pPr>
      <a:lvl3pPr marL="641350" indent="-3032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3pPr>
      <a:lvl4pPr marL="9715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4pPr>
      <a:lvl5pPr marL="13017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5pPr>
      <a:lvl6pPr marL="17589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6pPr>
      <a:lvl7pPr marL="22161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7pPr>
      <a:lvl8pPr marL="26733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8pPr>
      <a:lvl9pPr marL="31305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673100"/>
            <a:ext cx="85693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GB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820863"/>
            <a:ext cx="8569325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 smtClean="0"/>
          </a:p>
        </p:txBody>
      </p:sp>
      <p:sp>
        <p:nvSpPr>
          <p:cNvPr id="1035" name="Freeform 11"/>
          <p:cNvSpPr>
            <a:spLocks noChangeAspect="1"/>
          </p:cNvSpPr>
          <p:nvPr/>
        </p:nvSpPr>
        <p:spPr bwMode="gray">
          <a:xfrm>
            <a:off x="287338" y="0"/>
            <a:ext cx="161925" cy="554038"/>
          </a:xfrm>
          <a:custGeom>
            <a:avLst/>
            <a:gdLst/>
            <a:ahLst/>
            <a:cxnLst>
              <a:cxn ang="0">
                <a:pos x="120" y="328"/>
              </a:cxn>
              <a:cxn ang="0">
                <a:pos x="120" y="0"/>
              </a:cxn>
              <a:cxn ang="0">
                <a:pos x="0" y="0"/>
              </a:cxn>
              <a:cxn ang="0">
                <a:pos x="0" y="411"/>
              </a:cxn>
              <a:cxn ang="0">
                <a:pos x="120" y="328"/>
              </a:cxn>
            </a:cxnLst>
            <a:rect l="0" t="0" r="r" b="b"/>
            <a:pathLst>
              <a:path w="120" h="411">
                <a:moveTo>
                  <a:pt x="120" y="328"/>
                </a:moveTo>
                <a:lnTo>
                  <a:pt x="120" y="0"/>
                </a:lnTo>
                <a:lnTo>
                  <a:pt x="0" y="0"/>
                </a:lnTo>
                <a:lnTo>
                  <a:pt x="0" y="411"/>
                </a:lnTo>
                <a:lnTo>
                  <a:pt x="120" y="328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1036" name="Freeform 12"/>
          <p:cNvSpPr>
            <a:spLocks noChangeAspect="1"/>
          </p:cNvSpPr>
          <p:nvPr/>
        </p:nvSpPr>
        <p:spPr bwMode="gray">
          <a:xfrm>
            <a:off x="287338" y="6238875"/>
            <a:ext cx="161925" cy="615950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1034" name="Slide Number Placeholder 5"/>
          <p:cNvSpPr txBox="1">
            <a:spLocks noGrp="1"/>
          </p:cNvSpPr>
          <p:nvPr userDrawn="1"/>
        </p:nvSpPr>
        <p:spPr bwMode="auto">
          <a:xfrm>
            <a:off x="90488" y="6740525"/>
            <a:ext cx="136525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439DE921-3D4E-4939-BA2C-D8A60AA0055B}" type="slidenum">
              <a:rPr lang="en-GB" sz="600" b="0">
                <a:solidFill>
                  <a:srgbClr val="ED1A3B"/>
                </a:solidFill>
              </a:rPr>
              <a:pPr algn="ctr">
                <a:defRPr/>
              </a:pPr>
              <a:t>‹Nº›</a:t>
            </a:fld>
            <a:endParaRPr lang="en-GB" sz="600" b="0" dirty="0">
              <a:solidFill>
                <a:srgbClr val="ED1A3B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8" r:id="rId1"/>
  </p:sldLayoutIdLst>
  <p:hf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5pPr>
      <a:lvl6pPr marL="4572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6pPr>
      <a:lvl7pPr marL="9144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7pPr>
      <a:lvl8pPr marL="13716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8pPr>
      <a:lvl9pPr marL="18288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86860"/>
          </a:solidFill>
          <a:latin typeface="+mn-lt"/>
          <a:ea typeface="+mn-ea"/>
          <a:cs typeface="+mn-cs"/>
        </a:defRPr>
      </a:lvl1pPr>
      <a:lvl2pPr marL="336550" indent="-334963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786860"/>
          </a:solidFill>
          <a:latin typeface="+mn-lt"/>
        </a:defRPr>
      </a:lvl2pPr>
      <a:lvl3pPr marL="641350" indent="-3032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3pPr>
      <a:lvl4pPr marL="9715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4pPr>
      <a:lvl5pPr marL="13017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5pPr>
      <a:lvl6pPr marL="17589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6pPr>
      <a:lvl7pPr marL="22161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7pPr>
      <a:lvl8pPr marL="26733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8pPr>
      <a:lvl9pPr marL="31305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Freeform 11"/>
          <p:cNvSpPr>
            <a:spLocks noChangeAspect="1"/>
          </p:cNvSpPr>
          <p:nvPr/>
        </p:nvSpPr>
        <p:spPr bwMode="gray">
          <a:xfrm>
            <a:off x="287338" y="0"/>
            <a:ext cx="161925" cy="554038"/>
          </a:xfrm>
          <a:custGeom>
            <a:avLst/>
            <a:gdLst/>
            <a:ahLst/>
            <a:cxnLst>
              <a:cxn ang="0">
                <a:pos x="120" y="328"/>
              </a:cxn>
              <a:cxn ang="0">
                <a:pos x="120" y="0"/>
              </a:cxn>
              <a:cxn ang="0">
                <a:pos x="0" y="0"/>
              </a:cxn>
              <a:cxn ang="0">
                <a:pos x="0" y="411"/>
              </a:cxn>
              <a:cxn ang="0">
                <a:pos x="120" y="328"/>
              </a:cxn>
            </a:cxnLst>
            <a:rect l="0" t="0" r="r" b="b"/>
            <a:pathLst>
              <a:path w="120" h="411">
                <a:moveTo>
                  <a:pt x="120" y="328"/>
                </a:moveTo>
                <a:lnTo>
                  <a:pt x="120" y="0"/>
                </a:lnTo>
                <a:lnTo>
                  <a:pt x="0" y="0"/>
                </a:lnTo>
                <a:lnTo>
                  <a:pt x="0" y="411"/>
                </a:lnTo>
                <a:lnTo>
                  <a:pt x="120" y="328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GB" dirty="0">
              <a:cs typeface="+mn-cs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673100"/>
            <a:ext cx="85693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GB" smtClean="0"/>
          </a:p>
        </p:txBody>
      </p:sp>
      <p:sp>
        <p:nvSpPr>
          <p:cNvPr id="4" name="Slide Number Placeholder 5"/>
          <p:cNvSpPr txBox="1">
            <a:spLocks noGrp="1"/>
          </p:cNvSpPr>
          <p:nvPr userDrawn="1"/>
        </p:nvSpPr>
        <p:spPr bwMode="auto">
          <a:xfrm>
            <a:off x="90488" y="6740525"/>
            <a:ext cx="136525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5471A0DB-4BC3-4B5E-ABEB-16A9F51F2801}" type="slidenum">
              <a:rPr lang="en-GB" sz="600" b="0">
                <a:solidFill>
                  <a:srgbClr val="ED1A3B"/>
                </a:solidFill>
              </a:rPr>
              <a:pPr algn="ctr">
                <a:defRPr/>
              </a:pPr>
              <a:t>‹Nº›</a:t>
            </a:fld>
            <a:endParaRPr lang="en-GB" sz="600" b="0" dirty="0">
              <a:solidFill>
                <a:srgbClr val="ED1A3B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</p:sldLayoutIdLst>
  <p:hf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5pPr>
      <a:lvl6pPr marL="4572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6pPr>
      <a:lvl7pPr marL="9144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7pPr>
      <a:lvl8pPr marL="13716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8pPr>
      <a:lvl9pPr marL="18288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defRPr sz="2800" b="1">
          <a:solidFill>
            <a:srgbClr val="ED1A3B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86860"/>
          </a:solidFill>
          <a:latin typeface="+mn-lt"/>
          <a:ea typeface="+mn-ea"/>
          <a:cs typeface="+mn-cs"/>
        </a:defRPr>
      </a:lvl1pPr>
      <a:lvl2pPr marL="336550" indent="-334963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786860"/>
          </a:solidFill>
          <a:latin typeface="+mn-lt"/>
        </a:defRPr>
      </a:lvl2pPr>
      <a:lvl3pPr marL="641350" indent="-3032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3pPr>
      <a:lvl4pPr marL="9715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4pPr>
      <a:lvl5pPr marL="1301750" indent="-328613" algn="l" rtl="0" eaLnBrk="0" fontAlgn="base" hangingPunct="0">
        <a:spcBef>
          <a:spcPct val="20000"/>
        </a:spcBef>
        <a:spcAft>
          <a:spcPct val="0"/>
        </a:spcAft>
        <a:buFont typeface="Univers HSBCPB Con 520"/>
        <a:buChar char="-"/>
        <a:defRPr sz="1400">
          <a:solidFill>
            <a:srgbClr val="786860"/>
          </a:solidFill>
          <a:latin typeface="+mn-lt"/>
        </a:defRPr>
      </a:lvl5pPr>
      <a:lvl6pPr marL="17589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6pPr>
      <a:lvl7pPr marL="22161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7pPr>
      <a:lvl8pPr marL="26733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8pPr>
      <a:lvl9pPr marL="3130550" indent="-328613" algn="l" rtl="0" eaLnBrk="1" fontAlgn="base" hangingPunct="1">
        <a:spcBef>
          <a:spcPct val="20000"/>
        </a:spcBef>
        <a:spcAft>
          <a:spcPct val="0"/>
        </a:spcAft>
        <a:buFont typeface="Univers HSBCPB Con 520" pitchFamily="34" charset="0"/>
        <a:buChar char="-"/>
        <a:defRPr sz="1400">
          <a:solidFill>
            <a:srgbClr val="78686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cultura.cultura.p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focultura.cultura.pe/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://www.infocultura.cultura.pe/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pe/url?url=http://www.scansnap.es/igonline/objeto/40/la-firma-digital-de-documentos-pdf-con-adobe-acrobat-9.html&amp;rct=j&amp;frm=1&amp;q=&amp;esrc=s&amp;sa=U&amp;ved=0ahUKEwimzNzwmJ7NAhUL1x4KHbfxCxEQwW4IOzAT&amp;usg=AFQjCNECLmK5FYDS8i9ukbuWuu0CiibjMg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http://www.sycteam.com.mx/servicios/digitalizacion-de-documentos.php" TargetMode="External"/><Relationship Id="rId10" Type="http://schemas.openxmlformats.org/officeDocument/2006/relationships/image" Target="../media/image18.jpeg"/><Relationship Id="rId4" Type="http://schemas.openxmlformats.org/officeDocument/2006/relationships/image" Target="../media/image6.png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cid:image001.jpg@01D0C2D8.C13ED7B0" TargetMode="Externa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3023955"/>
            <a:ext cx="8426450" cy="151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2800" dirty="0" smtClean="0"/>
              <a:t>“Experiencia de implantación del Modelo de Gestión Documental en el Ministerio de Cultura”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endParaRPr lang="es-PE" sz="2800" dirty="0"/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Abog. Ana María Salazar laguna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Jefa de la Oficina de Atención al Ciudadano y Gestión  Documental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361710" y="5692661"/>
            <a:ext cx="2553835" cy="88668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pic>
        <p:nvPicPr>
          <p:cNvPr id="10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33" y="5760489"/>
            <a:ext cx="2452477" cy="5009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/>
          <p:cNvSpPr txBox="1"/>
          <p:nvPr/>
        </p:nvSpPr>
        <p:spPr>
          <a:xfrm>
            <a:off x="476545" y="5768978"/>
            <a:ext cx="60147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de Atención al Ciudadano y Gestión Documental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</a:t>
            </a:r>
            <a:r>
              <a:rPr lang="es-PE" sz="1200" i="1" dirty="0">
                <a:solidFill>
                  <a:schemeClr val="tx1"/>
                </a:solidFill>
              </a:rPr>
              <a:t>General de </a:t>
            </a:r>
            <a:r>
              <a:rPr lang="es-PE" sz="1200" i="1" dirty="0" smtClean="0">
                <a:solidFill>
                  <a:schemeClr val="tx1"/>
                </a:solidFill>
              </a:rPr>
              <a:t>Estadística </a:t>
            </a:r>
            <a:r>
              <a:rPr lang="es-PE" sz="1200" i="1" dirty="0">
                <a:solidFill>
                  <a:schemeClr val="tx1"/>
                </a:solidFill>
              </a:rPr>
              <a:t>y Tecnologías de Información y </a:t>
            </a:r>
            <a:r>
              <a:rPr lang="es-PE" sz="1200" i="1" dirty="0" smtClean="0">
                <a:solidFill>
                  <a:schemeClr val="tx1"/>
                </a:solidFill>
              </a:rPr>
              <a:t>Comunicaciones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endParaRPr lang="es-PE" sz="200" i="1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81" t="3013" b="17804"/>
          <a:stretch/>
        </p:blipFill>
        <p:spPr>
          <a:xfrm>
            <a:off x="2945897" y="491820"/>
            <a:ext cx="2534656" cy="25321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047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51520" y="728314"/>
            <a:ext cx="883155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Nuestros compromisos como entidad pública</a:t>
            </a:r>
            <a:endParaRPr lang="es-PE" sz="2000" dirty="0">
              <a:solidFill>
                <a:srgbClr val="901218"/>
              </a:solidFill>
            </a:endParaRPr>
          </a:p>
        </p:txBody>
      </p:sp>
      <p:pic>
        <p:nvPicPr>
          <p:cNvPr id="1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a 4"/>
          <p:cNvGraphicFramePr/>
          <p:nvPr>
            <p:extLst>
              <p:ext uri="{D42A27DB-BD31-4B8C-83A1-F6EECF244321}">
                <p14:modId xmlns="" xmlns:p14="http://schemas.microsoft.com/office/powerpoint/2010/main" val="1875532242"/>
              </p:ext>
            </p:extLst>
          </p:nvPr>
        </p:nvGraphicFramePr>
        <p:xfrm>
          <a:off x="2051720" y="1339915"/>
          <a:ext cx="5670630" cy="5302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78531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705" y="1538789"/>
            <a:ext cx="5826795" cy="5225011"/>
          </a:xfrm>
          <a:prstGeom prst="rect">
            <a:avLst/>
          </a:prstGeom>
        </p:spPr>
      </p:pic>
      <p:sp>
        <p:nvSpPr>
          <p:cNvPr id="35" name="Rectángulo 34"/>
          <p:cNvSpPr/>
          <p:nvPr/>
        </p:nvSpPr>
        <p:spPr>
          <a:xfrm>
            <a:off x="251520" y="728314"/>
            <a:ext cx="883155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Nuestros compromisos como entidad pública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</p:spTree>
    <p:extLst>
      <p:ext uri="{BB962C8B-B14F-4D97-AF65-F5344CB8AC3E}">
        <p14:creationId xmlns="" xmlns:p14="http://schemas.microsoft.com/office/powerpoint/2010/main" val="103586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1730" y="753489"/>
            <a:ext cx="8872270" cy="574388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Visión</a:t>
            </a:r>
            <a:endParaRPr lang="es-PE" sz="3200" dirty="0">
              <a:solidFill>
                <a:srgbClr val="901218"/>
              </a:solidFill>
            </a:endParaRPr>
          </a:p>
        </p:txBody>
      </p:sp>
      <p:sp>
        <p:nvSpPr>
          <p:cNvPr id="11" name="Rectangle 10">
            <a:hlinkClick r:id="rId3"/>
          </p:cNvPr>
          <p:cNvSpPr>
            <a:spLocks noChangeArrowheads="1"/>
          </p:cNvSpPr>
          <p:nvPr/>
        </p:nvSpPr>
        <p:spPr bwMode="auto">
          <a:xfrm>
            <a:off x="4827278" y="1718810"/>
            <a:ext cx="4102426" cy="36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105000"/>
              </a:lnSpc>
              <a:tabLst>
                <a:tab pos="2774950" algn="l"/>
              </a:tabLst>
            </a:pPr>
            <a:r>
              <a:rPr lang="es-PE" sz="2000" i="1" dirty="0" smtClean="0">
                <a:solidFill>
                  <a:srgbClr val="901218"/>
                </a:solidFill>
              </a:rPr>
              <a:t>¿Cómo queremos que nos vean?</a:t>
            </a:r>
            <a:endParaRPr lang="es-PE" sz="2400" i="1" dirty="0">
              <a:solidFill>
                <a:srgbClr val="364B54"/>
              </a:solidFill>
            </a:endParaRPr>
          </a:p>
        </p:txBody>
      </p:sp>
      <p:pic>
        <p:nvPicPr>
          <p:cNvPr id="18" name="Picture 2" descr="C:\Users\rloo\Desktop\imagenes ppt\Diapositiva N°2\descarga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1" y="2071781"/>
            <a:ext cx="4202868" cy="311241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4" descr="C:\Users\rloo\Desktop\FOTOS - TED\IMG_22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278" y="2071781"/>
            <a:ext cx="4102426" cy="311241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Rectangle 10">
            <a:hlinkClick r:id="rId3"/>
          </p:cNvPr>
          <p:cNvSpPr>
            <a:spLocks noChangeArrowheads="1"/>
          </p:cNvSpPr>
          <p:nvPr/>
        </p:nvSpPr>
        <p:spPr bwMode="auto">
          <a:xfrm>
            <a:off x="481762" y="1718810"/>
            <a:ext cx="4102426" cy="36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105000"/>
              </a:lnSpc>
              <a:tabLst>
                <a:tab pos="2774950" algn="l"/>
              </a:tabLst>
            </a:pPr>
            <a:r>
              <a:rPr lang="es-PE" sz="2000" i="1" dirty="0" smtClean="0">
                <a:solidFill>
                  <a:srgbClr val="901218"/>
                </a:solidFill>
              </a:rPr>
              <a:t>¿Cómo nos ven?</a:t>
            </a:r>
            <a:endParaRPr lang="es-PE" sz="2400" i="1" dirty="0">
              <a:solidFill>
                <a:srgbClr val="364B54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064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1730" y="753489"/>
            <a:ext cx="8872270" cy="574388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Visión</a:t>
            </a:r>
            <a:endParaRPr lang="es-PE" sz="3200" dirty="0">
              <a:solidFill>
                <a:srgbClr val="901218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71730" y="1317018"/>
            <a:ext cx="83259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800" i="1" dirty="0" smtClean="0">
                <a:solidFill>
                  <a:schemeClr val="accent2"/>
                </a:solidFill>
              </a:rPr>
              <a:t>Entidad eficiente, moderna, orientada a optimizar sus procesos mediante el uso de herramientas tecnológicas para mejorar la calidad de sus servicios al ciudadano.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93" y="5561836"/>
            <a:ext cx="3050834" cy="767276"/>
          </a:xfrm>
          <a:prstGeom prst="rect">
            <a:avLst/>
          </a:prstGeom>
        </p:spPr>
      </p:pic>
      <p:sp>
        <p:nvSpPr>
          <p:cNvPr id="14" name="Flecha abajo 13"/>
          <p:cNvSpPr/>
          <p:nvPr/>
        </p:nvSpPr>
        <p:spPr bwMode="auto">
          <a:xfrm>
            <a:off x="4914120" y="4874364"/>
            <a:ext cx="230179" cy="497764"/>
          </a:xfrm>
          <a:prstGeom prst="downArrow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4229527" y="6329112"/>
            <a:ext cx="1697646" cy="416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600" dirty="0" smtClean="0">
                <a:solidFill>
                  <a:srgbClr val="C00000"/>
                </a:solidFill>
              </a:rPr>
              <a:t>Ciudadanos</a:t>
            </a:r>
            <a:endParaRPr lang="es-ES_tradnl" sz="1600" dirty="0">
              <a:solidFill>
                <a:srgbClr val="C00000"/>
              </a:solidFill>
            </a:endParaRPr>
          </a:p>
        </p:txBody>
      </p:sp>
      <p:pic>
        <p:nvPicPr>
          <p:cNvPr id="16" name="Picture 2" descr="C:\Users\rloo\Desktop\imagenes ppt\Diapositiva N° 4\imagen-ministerio-de-cultura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971" y="3338990"/>
            <a:ext cx="2330297" cy="1398178"/>
          </a:xfrm>
          <a:prstGeom prst="rect">
            <a:avLst/>
          </a:prstGeom>
          <a:noFill/>
          <a:ln>
            <a:solidFill>
              <a:srgbClr val="1546B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4491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ángulo 34"/>
          <p:cNvSpPr/>
          <p:nvPr/>
        </p:nvSpPr>
        <p:spPr>
          <a:xfrm>
            <a:off x="251520" y="728314"/>
            <a:ext cx="889248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Plataforma de atención.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pic>
        <p:nvPicPr>
          <p:cNvPr id="6" name="Picture 3" descr="C:\Users\rloo\Desktop\imagenes ppt\Diapositiva N° 4\Sin títul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20" y="2019499"/>
            <a:ext cx="3824993" cy="2655295"/>
          </a:xfrm>
          <a:prstGeom prst="rect">
            <a:avLst/>
          </a:prstGeom>
          <a:noFill/>
        </p:spPr>
      </p:pic>
      <p:pic>
        <p:nvPicPr>
          <p:cNvPr id="7" name="Picture 2" descr="C:\Users\rloo\Desktop\imagenes ppt\Diapositiva N° 4\aCTUAL PLATAFORMA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46069" y="1974494"/>
            <a:ext cx="4889901" cy="2583565"/>
          </a:xfrm>
          <a:prstGeom prst="rect">
            <a:avLst/>
          </a:prstGeom>
          <a:noFill/>
        </p:spPr>
      </p:pic>
      <p:sp>
        <p:nvSpPr>
          <p:cNvPr id="8" name="Rectangle 10">
            <a:hlinkClick r:id="rId6"/>
          </p:cNvPr>
          <p:cNvSpPr>
            <a:spLocks noChangeArrowheads="1"/>
          </p:cNvSpPr>
          <p:nvPr/>
        </p:nvSpPr>
        <p:spPr bwMode="auto">
          <a:xfrm>
            <a:off x="431541" y="1538790"/>
            <a:ext cx="3644972" cy="826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105000"/>
              </a:lnSpc>
              <a:tabLst>
                <a:tab pos="2774950" algn="l"/>
              </a:tabLst>
            </a:pPr>
            <a:r>
              <a:rPr lang="es-PE" sz="2400" i="1" dirty="0" smtClean="0">
                <a:solidFill>
                  <a:srgbClr val="901218"/>
                </a:solidFill>
              </a:rPr>
              <a:t>Antes</a:t>
            </a:r>
            <a:endParaRPr lang="es-PE" sz="2500" i="1" dirty="0">
              <a:solidFill>
                <a:srgbClr val="364B54"/>
              </a:solidFill>
            </a:endParaRPr>
          </a:p>
        </p:txBody>
      </p:sp>
      <p:sp>
        <p:nvSpPr>
          <p:cNvPr id="9" name="Rectangle 10">
            <a:hlinkClick r:id="rId6"/>
          </p:cNvPr>
          <p:cNvSpPr>
            <a:spLocks noChangeArrowheads="1"/>
          </p:cNvSpPr>
          <p:nvPr/>
        </p:nvSpPr>
        <p:spPr bwMode="auto">
          <a:xfrm>
            <a:off x="4346975" y="1606132"/>
            <a:ext cx="4635515" cy="826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105000"/>
              </a:lnSpc>
              <a:tabLst>
                <a:tab pos="2774950" algn="l"/>
              </a:tabLst>
            </a:pPr>
            <a:r>
              <a:rPr lang="es-PE" sz="2400" i="1" dirty="0" smtClean="0">
                <a:solidFill>
                  <a:srgbClr val="901218"/>
                </a:solidFill>
              </a:rPr>
              <a:t>Ahora</a:t>
            </a:r>
            <a:endParaRPr lang="es-PE" sz="2500" i="1" dirty="0">
              <a:solidFill>
                <a:srgbClr val="364B54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799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ángulo 34"/>
          <p:cNvSpPr/>
          <p:nvPr/>
        </p:nvSpPr>
        <p:spPr>
          <a:xfrm>
            <a:off x="251520" y="728314"/>
            <a:ext cx="889248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Plataforma de atención.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pic>
        <p:nvPicPr>
          <p:cNvPr id="7" name="Picture 2" descr="C:\Users\rloo\Desktop\imagenes ppt\Diapositiva N° 4\aCTUAL PLATAFORM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1531" y="2803817"/>
            <a:ext cx="4590510" cy="2425383"/>
          </a:xfrm>
          <a:prstGeom prst="rect">
            <a:avLst/>
          </a:prstGeom>
          <a:noFill/>
        </p:spPr>
      </p:pic>
      <p:sp>
        <p:nvSpPr>
          <p:cNvPr id="8" name="Rectangle 10">
            <a:hlinkClick r:id="rId5"/>
          </p:cNvPr>
          <p:cNvSpPr>
            <a:spLocks noChangeArrowheads="1"/>
          </p:cNvSpPr>
          <p:nvPr/>
        </p:nvSpPr>
        <p:spPr bwMode="auto">
          <a:xfrm>
            <a:off x="431541" y="2475573"/>
            <a:ext cx="4327826" cy="41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105000"/>
              </a:lnSpc>
              <a:tabLst>
                <a:tab pos="2774950" algn="l"/>
              </a:tabLst>
            </a:pPr>
            <a:r>
              <a:rPr lang="es-PE" sz="2400" i="1" dirty="0" smtClean="0">
                <a:solidFill>
                  <a:srgbClr val="901218"/>
                </a:solidFill>
              </a:rPr>
              <a:t>Ahora</a:t>
            </a:r>
            <a:endParaRPr lang="es-PE" sz="2500" i="1" dirty="0">
              <a:solidFill>
                <a:srgbClr val="364B54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76" y="1310901"/>
            <a:ext cx="3754564" cy="55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Abrir llave 1"/>
          <p:cNvSpPr/>
          <p:nvPr/>
        </p:nvSpPr>
        <p:spPr bwMode="auto">
          <a:xfrm>
            <a:off x="4845704" y="1268760"/>
            <a:ext cx="401372" cy="5520712"/>
          </a:xfrm>
          <a:prstGeom prst="leftBrace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89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ángulo 34"/>
          <p:cNvSpPr/>
          <p:nvPr/>
        </p:nvSpPr>
        <p:spPr>
          <a:xfrm>
            <a:off x="251520" y="728314"/>
            <a:ext cx="889248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Ventanilla Multilingüe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pic>
        <p:nvPicPr>
          <p:cNvPr id="10" name="5 Marcador de contenido"/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696"/>
          <a:stretch/>
        </p:blipFill>
        <p:spPr bwMode="auto">
          <a:xfrm>
            <a:off x="411028" y="1337712"/>
            <a:ext cx="8529677" cy="4656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2499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ángulo 34"/>
          <p:cNvSpPr/>
          <p:nvPr/>
        </p:nvSpPr>
        <p:spPr>
          <a:xfrm>
            <a:off x="251520" y="728314"/>
            <a:ext cx="90010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Cooperación con RENIEC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Convenio para obtención del Sistema de Tramite.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Convenio para entrega de Certificados Digitales. </a:t>
            </a:r>
            <a:endParaRPr lang="es-MX" sz="2400" dirty="0">
              <a:solidFill>
                <a:schemeClr val="accent2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Convenio para implantación del </a:t>
            </a:r>
            <a:r>
              <a:rPr lang="es-MX" sz="2400" dirty="0">
                <a:solidFill>
                  <a:schemeClr val="accent2"/>
                </a:solidFill>
              </a:rPr>
              <a:t>Modelo </a:t>
            </a:r>
            <a:r>
              <a:rPr lang="es-MX" sz="2400" dirty="0" smtClean="0">
                <a:solidFill>
                  <a:schemeClr val="accent2"/>
                </a:solidFill>
              </a:rPr>
              <a:t>de Gestión Doc.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11" name="Picture 3" descr="C:\Users\rloo\Desktop\imagenes ppt\DIAPOSITIVA N° 5\IMG_846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6081" y="3069393"/>
            <a:ext cx="3350844" cy="3212286"/>
          </a:xfrm>
          <a:prstGeom prst="rect">
            <a:avLst/>
          </a:prstGeom>
          <a:noFill/>
          <a:ln>
            <a:solidFill>
              <a:srgbClr val="1546B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4" descr="C:\Users\rloo\Desktop\imagenes ppt\DIAPOSITIVA N° 5\IMG_85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00422" y="3069392"/>
            <a:ext cx="4982068" cy="3212287"/>
          </a:xfrm>
          <a:prstGeom prst="rect">
            <a:avLst/>
          </a:prstGeom>
          <a:noFill/>
          <a:ln>
            <a:solidFill>
              <a:srgbClr val="1546B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1511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sp>
        <p:nvSpPr>
          <p:cNvPr id="20" name="Rectángulo 19"/>
          <p:cNvSpPr/>
          <p:nvPr/>
        </p:nvSpPr>
        <p:spPr>
          <a:xfrm>
            <a:off x="251520" y="728314"/>
            <a:ext cx="90010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Cooperación con RENIEC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Modelo de Gestión Documental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12" name="Picture 3" descr="C:\Users\rloo\Desktop\imagenes ppt\DIAPOSITIVA N° 5\Sin títul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248" y="1820544"/>
            <a:ext cx="4950550" cy="49098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634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16 CuadroTexto"/>
          <p:cNvSpPr txBox="1"/>
          <p:nvPr/>
        </p:nvSpPr>
        <p:spPr>
          <a:xfrm>
            <a:off x="4121950" y="4151294"/>
            <a:ext cx="1623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COMPROMISOS</a:t>
            </a:r>
            <a:endParaRPr lang="es-PE" sz="1600" dirty="0"/>
          </a:p>
        </p:txBody>
      </p:sp>
      <p:sp>
        <p:nvSpPr>
          <p:cNvPr id="9" name="CuadroTexto 8"/>
          <p:cNvSpPr txBox="1"/>
          <p:nvPr/>
        </p:nvSpPr>
        <p:spPr>
          <a:xfrm>
            <a:off x="2686473" y="6387715"/>
            <a:ext cx="4792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600" dirty="0" smtClean="0">
                <a:solidFill>
                  <a:srgbClr val="C00000"/>
                </a:solidFill>
              </a:rPr>
              <a:t>Ciudadanos</a:t>
            </a:r>
            <a:endParaRPr lang="es-ES_tradnl" sz="1600" dirty="0">
              <a:solidFill>
                <a:srgbClr val="C000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718" y="5190751"/>
            <a:ext cx="4772025" cy="1200150"/>
          </a:xfrm>
          <a:prstGeom prst="rect">
            <a:avLst/>
          </a:prstGeom>
        </p:spPr>
      </p:pic>
      <p:sp>
        <p:nvSpPr>
          <p:cNvPr id="13" name="Flecha abajo 12"/>
          <p:cNvSpPr/>
          <p:nvPr/>
        </p:nvSpPr>
        <p:spPr bwMode="auto">
          <a:xfrm>
            <a:off x="4526995" y="3927773"/>
            <a:ext cx="784416" cy="1035932"/>
          </a:xfrm>
          <a:prstGeom prst="downArrow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itchFamily="34" charset="0"/>
            </a:endParaRPr>
          </a:p>
        </p:txBody>
      </p:sp>
      <p:pic>
        <p:nvPicPr>
          <p:cNvPr id="15" name="Picture 2" descr="Servicio de Digitalización de documentos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37" y="2091175"/>
            <a:ext cx="2276475" cy="1905000"/>
          </a:xfrm>
          <a:prstGeom prst="rect">
            <a:avLst/>
          </a:prstGeom>
          <a:noFill/>
        </p:spPr>
      </p:pic>
      <p:pic>
        <p:nvPicPr>
          <p:cNvPr id="16" name="Picture 4" descr="trazabilida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731" y="2421483"/>
            <a:ext cx="3029111" cy="1279244"/>
          </a:xfrm>
          <a:prstGeom prst="rect">
            <a:avLst/>
          </a:prstGeom>
          <a:noFill/>
        </p:spPr>
      </p:pic>
      <p:pic>
        <p:nvPicPr>
          <p:cNvPr id="17" name="Picture 16" descr="Resultado de imagen para FIRMAS DIGITALES IMÁGENES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079" y="2264690"/>
            <a:ext cx="1781603" cy="1436037"/>
          </a:xfrm>
          <a:prstGeom prst="rect">
            <a:avLst/>
          </a:prstGeom>
          <a:noFill/>
        </p:spPr>
      </p:pic>
      <p:sp>
        <p:nvSpPr>
          <p:cNvPr id="20" name="Rectángulo 19"/>
          <p:cNvSpPr/>
          <p:nvPr/>
        </p:nvSpPr>
        <p:spPr>
          <a:xfrm>
            <a:off x="251520" y="728314"/>
            <a:ext cx="90010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200" dirty="0" smtClean="0">
                <a:solidFill>
                  <a:srgbClr val="901218"/>
                </a:solidFill>
              </a:rPr>
              <a:t>Nuestra experiencia: Cooperación con RENIEC</a:t>
            </a:r>
            <a:endParaRPr lang="es-PE" sz="2000" dirty="0">
              <a:solidFill>
                <a:srgbClr val="901218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Modelo de Gestión Documental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12" name="Picture 2" descr="C:\Users\RMARINI\Desktop\entregables del MGD - RENIEC\ModeloGestionDocumentalv1 (3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15" y="321232"/>
            <a:ext cx="9011985" cy="675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5918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3023955"/>
            <a:ext cx="8426450" cy="151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2800" dirty="0" smtClean="0"/>
              <a:t>“Experiencia de implantación del Sistema de Tramite Documentario Cero Papeles”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endParaRPr lang="es-PE" sz="2800" dirty="0"/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Abog. Ana María Salazar laguna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Jefa de la Oficina de Atención al Ciudadano y Gestión  Documental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361710" y="5692661"/>
            <a:ext cx="2553835" cy="88668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pic>
        <p:nvPicPr>
          <p:cNvPr id="10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33" y="5760489"/>
            <a:ext cx="2452477" cy="5009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/>
          <p:cNvSpPr txBox="1"/>
          <p:nvPr/>
        </p:nvSpPr>
        <p:spPr>
          <a:xfrm>
            <a:off x="476545" y="5768978"/>
            <a:ext cx="60147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de Atención al Ciudadano y Gestión Documental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</a:t>
            </a:r>
            <a:r>
              <a:rPr lang="es-PE" sz="1200" i="1" dirty="0">
                <a:solidFill>
                  <a:schemeClr val="tx1"/>
                </a:solidFill>
              </a:rPr>
              <a:t>General de </a:t>
            </a:r>
            <a:r>
              <a:rPr lang="es-PE" sz="1200" i="1" dirty="0" smtClean="0">
                <a:solidFill>
                  <a:schemeClr val="tx1"/>
                </a:solidFill>
              </a:rPr>
              <a:t>Estadística </a:t>
            </a:r>
            <a:r>
              <a:rPr lang="es-PE" sz="1200" i="1" dirty="0">
                <a:solidFill>
                  <a:schemeClr val="tx1"/>
                </a:solidFill>
              </a:rPr>
              <a:t>y Tecnologías de Información y </a:t>
            </a:r>
            <a:r>
              <a:rPr lang="es-PE" sz="1200" i="1" dirty="0" smtClean="0">
                <a:solidFill>
                  <a:schemeClr val="tx1"/>
                </a:solidFill>
              </a:rPr>
              <a:t>Comunicaciones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endParaRPr lang="es-PE" sz="200" i="1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81" t="3013" b="17804"/>
          <a:stretch/>
        </p:blipFill>
        <p:spPr>
          <a:xfrm>
            <a:off x="2945897" y="491820"/>
            <a:ext cx="2534656" cy="25321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8138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1730" y="753489"/>
            <a:ext cx="9160810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 smtClean="0">
                <a:solidFill>
                  <a:srgbClr val="901218"/>
                </a:solidFill>
              </a:rPr>
              <a:t>Sistema Integrado de Trámite Documentario </a:t>
            </a:r>
            <a:endParaRPr lang="es-PE" sz="3100" dirty="0">
              <a:solidFill>
                <a:srgbClr val="901218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71730" y="1317018"/>
            <a:ext cx="83259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800" i="1" dirty="0" smtClean="0">
                <a:solidFill>
                  <a:schemeClr val="accent2"/>
                </a:solidFill>
              </a:rPr>
              <a:t>Es un sistema de gestión documental con las características de digitalización, trazabilidad y uso de firmas digitales, que permite una comunicación en tiempo real, ecoeficiente y con mayor seguridad.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41" y="3710937"/>
            <a:ext cx="3764544" cy="2823408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490" y="3710937"/>
            <a:ext cx="3764544" cy="2823408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6966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="" xmlns:p14="http://schemas.microsoft.com/office/powerpoint/2010/main" val="1638141920"/>
              </p:ext>
            </p:extLst>
          </p:nvPr>
        </p:nvGraphicFramePr>
        <p:xfrm>
          <a:off x="71671" y="1358879"/>
          <a:ext cx="8910819" cy="4824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319458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37" y="2410330"/>
            <a:ext cx="4767633" cy="3718970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" name="Conector angular 2"/>
          <p:cNvCxnSpPr>
            <a:endCxn id="10" idx="1"/>
          </p:cNvCxnSpPr>
          <p:nvPr/>
        </p:nvCxnSpPr>
        <p:spPr bwMode="auto">
          <a:xfrm>
            <a:off x="3086835" y="3158970"/>
            <a:ext cx="1211502" cy="1110845"/>
          </a:xfrm>
          <a:prstGeom prst="bentConnector3">
            <a:avLst>
              <a:gd name="adj1" fmla="val 70901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="" xmlns:p14="http://schemas.microsoft.com/office/powerpoint/2010/main" val="2680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>
            <a:off x="3086835" y="3158970"/>
            <a:ext cx="1211502" cy="1110845"/>
          </a:xfrm>
          <a:prstGeom prst="bentConnector3">
            <a:avLst>
              <a:gd name="adj1" fmla="val 70901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511" y="2401001"/>
            <a:ext cx="4670653" cy="3503274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0128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>
            <a:off x="3621772" y="3834045"/>
            <a:ext cx="676565" cy="43577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041" y="2940725"/>
            <a:ext cx="4725653" cy="2658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14444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 flipV="1">
            <a:off x="3626895" y="4269815"/>
            <a:ext cx="671442" cy="329315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589" y="2438890"/>
            <a:ext cx="4680142" cy="3510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72288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 flipV="1">
            <a:off x="3446877" y="4269818"/>
            <a:ext cx="851458" cy="779362"/>
          </a:xfrm>
          <a:prstGeom prst="bentConnector3">
            <a:avLst>
              <a:gd name="adj1" fmla="val 59913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1" name="Picture 6" descr="C:\Users\rloo\Desktop\imagenes ppt\Sin títul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812" y="2393885"/>
            <a:ext cx="4619673" cy="3735416"/>
          </a:xfrm>
          <a:prstGeom prst="rect">
            <a:avLst/>
          </a:prstGeom>
          <a:noFill/>
          <a:ln>
            <a:solidFill>
              <a:srgbClr val="1546B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9" y="1988840"/>
            <a:ext cx="3523067" cy="40573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7241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1" y="2292391"/>
            <a:ext cx="3864514" cy="3836910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 flipV="1">
            <a:off x="3446877" y="4269818"/>
            <a:ext cx="851458" cy="779362"/>
          </a:xfrm>
          <a:prstGeom prst="bentConnector3">
            <a:avLst>
              <a:gd name="adj1" fmla="val 59913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Picture 1" descr="cid:image001.jpg@01D0C2D8.C13ED7B0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578" y="2574992"/>
            <a:ext cx="4723081" cy="3389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9" y="1988840"/>
            <a:ext cx="3523067" cy="40573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7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9" y="1988840"/>
            <a:ext cx="3523067" cy="4057371"/>
          </a:xfrm>
          <a:prstGeom prst="rect">
            <a:avLst/>
          </a:prstGeom>
        </p:spPr>
      </p:pic>
      <p:cxnSp>
        <p:nvCxnSpPr>
          <p:cNvPr id="3" name="Conector angular 2"/>
          <p:cNvCxnSpPr/>
          <p:nvPr/>
        </p:nvCxnSpPr>
        <p:spPr bwMode="auto">
          <a:xfrm>
            <a:off x="3086835" y="3158970"/>
            <a:ext cx="1211502" cy="1110845"/>
          </a:xfrm>
          <a:prstGeom prst="bentConnector3">
            <a:avLst>
              <a:gd name="adj1" fmla="val 70901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Imagen 1" descr="image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770" y="1848919"/>
            <a:ext cx="4722838" cy="4377263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0178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474005"/>
            <a:ext cx="986477" cy="79581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9" name="Picture 2" descr="56695EF0-AC43-4315-A8FC-437A1C9AEC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37" y="2582127"/>
            <a:ext cx="4743135" cy="3375375"/>
          </a:xfrm>
          <a:prstGeom prst="rect">
            <a:avLst/>
          </a:prstGeom>
          <a:noFill/>
          <a:ln w="9525">
            <a:solidFill>
              <a:srgbClr val="1546B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08896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474005"/>
            <a:ext cx="986477" cy="79581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Imagen 1" descr="image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734" y="2818649"/>
            <a:ext cx="4766598" cy="290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59595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474005"/>
            <a:ext cx="986477" cy="79581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9" name="Imagen 1" descr="image001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98337" y="1930873"/>
            <a:ext cx="4684154" cy="4677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2821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474005"/>
            <a:ext cx="986477" cy="79581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Imagen 1" descr="image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37" y="2148113"/>
            <a:ext cx="4741017" cy="385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71739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474005"/>
            <a:ext cx="986477" cy="795810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Imagen 1" descr="image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085" y="2446015"/>
            <a:ext cx="4673410" cy="3557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43897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6" y="2535980"/>
            <a:ext cx="3459352" cy="3467668"/>
          </a:xfrm>
          <a:prstGeom prst="rect">
            <a:avLst/>
          </a:prstGeom>
        </p:spPr>
      </p:pic>
      <p:pic>
        <p:nvPicPr>
          <p:cNvPr id="4" name="Picture 2" descr="Ministerio de Cultu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9323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>
                <a:solidFill>
                  <a:srgbClr val="901218"/>
                </a:solidFill>
              </a:rPr>
              <a:t>Sistema </a:t>
            </a:r>
            <a:r>
              <a:rPr lang="es-PE" sz="3100" dirty="0" smtClean="0">
                <a:solidFill>
                  <a:srgbClr val="901218"/>
                </a:solidFill>
              </a:rPr>
              <a:t>Integrado de Trámite </a:t>
            </a:r>
            <a:r>
              <a:rPr lang="es-PE" sz="3100" dirty="0">
                <a:solidFill>
                  <a:srgbClr val="901218"/>
                </a:solidFill>
              </a:rPr>
              <a:t>Documentario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8141" y="1358879"/>
            <a:ext cx="879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chemeClr val="accent2"/>
                </a:solidFill>
              </a:rPr>
              <a:t>Proceso de Implementación</a:t>
            </a:r>
            <a:endParaRPr lang="es-MX" sz="2400" dirty="0">
              <a:solidFill>
                <a:schemeClr val="accent2"/>
              </a:solidFill>
            </a:endParaRPr>
          </a:p>
        </p:txBody>
      </p:sp>
      <p:cxnSp>
        <p:nvCxnSpPr>
          <p:cNvPr id="3" name="Conector angular 2"/>
          <p:cNvCxnSpPr/>
          <p:nvPr/>
        </p:nvCxnSpPr>
        <p:spPr bwMode="auto">
          <a:xfrm>
            <a:off x="3311860" y="3789040"/>
            <a:ext cx="986477" cy="480775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" name="Picture 2" descr="C:\Users\rloo\Desktop\imagenes ppt\MEMORAND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970" y="1874369"/>
            <a:ext cx="4181967" cy="479975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6443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4 Tabla"/>
          <p:cNvGraphicFramePr>
            <a:graphicFrameLocks noGrp="1"/>
          </p:cNvGraphicFramePr>
          <p:nvPr/>
        </p:nvGraphicFramePr>
        <p:xfrm>
          <a:off x="849831" y="2146985"/>
          <a:ext cx="7637603" cy="2072052"/>
        </p:xfrm>
        <a:graphic>
          <a:graphicData uri="http://schemas.openxmlformats.org/drawingml/2006/table">
            <a:tbl>
              <a:tblPr/>
              <a:tblGrid>
                <a:gridCol w="1815953"/>
                <a:gridCol w="3199100"/>
                <a:gridCol w="2622550"/>
              </a:tblGrid>
              <a:tr h="761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CONCEPTO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AÑO 2015 </a:t>
                      </a:r>
                      <a:endParaRPr lang="es-PE" sz="1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(I TRIMESTRE</a:t>
                      </a: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)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marR="741680" lvl="0" algn="ctr">
                        <a:spcAft>
                          <a:spcPts val="0"/>
                        </a:spcAft>
                      </a:pP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AÑO </a:t>
                      </a: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2016</a:t>
                      </a:r>
                    </a:p>
                    <a:p>
                      <a:pPr marR="741680" lvl="0" algn="ctr">
                        <a:spcAft>
                          <a:spcPts val="0"/>
                        </a:spcAft>
                      </a:pP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(I</a:t>
                      </a:r>
                      <a:r>
                        <a:rPr lang="es-PE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TRIMESTRE</a:t>
                      </a: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)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  <a:tr h="3808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PE" sz="1800" b="1">
                          <a:latin typeface="+mn-lt"/>
                          <a:ea typeface="Calibri"/>
                          <a:cs typeface="Times New Roman"/>
                        </a:rPr>
                        <a:t>Papelería</a:t>
                      </a:r>
                      <a:endParaRPr lang="es-MX" sz="18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r" defTabSz="941388">
                        <a:spcAft>
                          <a:spcPts val="0"/>
                        </a:spcAft>
                      </a:pPr>
                      <a:r>
                        <a:rPr lang="es-PE" sz="18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S/ 90,412.13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PE" sz="180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S/28,306.48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3808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PE" sz="1800" b="1" dirty="0">
                          <a:latin typeface="+mn-lt"/>
                          <a:ea typeface="Calibri"/>
                          <a:cs typeface="Times New Roman"/>
                        </a:rPr>
                        <a:t>Tóner/tintas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PE" sz="18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S/158,680.35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PE" sz="180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S/57,936.81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3808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MX" sz="18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PE" sz="1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S/249,092.48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PE" sz="1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PE" sz="1800" b="1" dirty="0" smtClean="0">
                          <a:latin typeface="+mn-lt"/>
                          <a:ea typeface="Calibri"/>
                          <a:cs typeface="Times New Roman"/>
                        </a:rPr>
                        <a:t>S/86,243.29</a:t>
                      </a:r>
                      <a:endParaRPr lang="es-MX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</a:tbl>
          </a:graphicData>
        </a:graphic>
      </p:graphicFrame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 smtClean="0">
                <a:solidFill>
                  <a:srgbClr val="901218"/>
                </a:solidFill>
              </a:rPr>
              <a:t>Resultados!</a:t>
            </a:r>
            <a:endParaRPr lang="es-PE" sz="3100" dirty="0">
              <a:solidFill>
                <a:srgbClr val="901218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86534" y="1512616"/>
            <a:ext cx="84977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Ahorro de gastos de insumos hasta en un 66%</a:t>
            </a:r>
            <a:endParaRPr lang="es-MX" sz="2400" dirty="0">
              <a:solidFill>
                <a:schemeClr val="accent2"/>
              </a:solidFill>
            </a:endParaRPr>
          </a:p>
        </p:txBody>
      </p:sp>
      <p:sp>
        <p:nvSpPr>
          <p:cNvPr id="14" name="5 Rectángulo"/>
          <p:cNvSpPr/>
          <p:nvPr/>
        </p:nvSpPr>
        <p:spPr>
          <a:xfrm>
            <a:off x="2906815" y="4502511"/>
            <a:ext cx="3690410" cy="585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AHORRO DE S/. 163,000.00</a:t>
            </a:r>
            <a:endParaRPr lang="es-P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905" y="5229200"/>
            <a:ext cx="2158612" cy="14401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031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 smtClean="0">
                <a:solidFill>
                  <a:srgbClr val="901218"/>
                </a:solidFill>
              </a:rPr>
              <a:t>Resultados!</a:t>
            </a:r>
            <a:endParaRPr lang="es-PE" sz="3100" dirty="0">
              <a:solidFill>
                <a:srgbClr val="901218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96272" y="1512616"/>
            <a:ext cx="84880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Ahorro </a:t>
            </a:r>
            <a:r>
              <a:rPr lang="es-MX" sz="2400" dirty="0" smtClean="0">
                <a:solidFill>
                  <a:schemeClr val="accent2"/>
                </a:solidFill>
              </a:rPr>
              <a:t>en tiempo </a:t>
            </a:r>
            <a:r>
              <a:rPr lang="es-MX" sz="2400" dirty="0" smtClean="0">
                <a:solidFill>
                  <a:schemeClr val="accent2"/>
                </a:solidFill>
              </a:rPr>
              <a:t>de distribución de documentos.</a:t>
            </a:r>
            <a:endParaRPr lang="es-MX" sz="2400" dirty="0">
              <a:solidFill>
                <a:schemeClr val="accent2"/>
              </a:solidFill>
            </a:endParaRPr>
          </a:p>
        </p:txBody>
      </p:sp>
      <p:sp>
        <p:nvSpPr>
          <p:cNvPr id="8" name="2 Marcador de contenido"/>
          <p:cNvSpPr>
            <a:spLocks noGrp="1"/>
          </p:cNvSpPr>
          <p:nvPr>
            <p:ph idx="1"/>
          </p:nvPr>
        </p:nvSpPr>
        <p:spPr>
          <a:xfrm>
            <a:off x="881590" y="1993411"/>
            <a:ext cx="8201482" cy="4481455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- Distribución </a:t>
            </a: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de 1 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DOCUMENTO: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	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ANTES:	05 </a:t>
            </a: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minutos  y 11 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segundos.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	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AHORA:	30 segundos.</a:t>
            </a:r>
            <a:endParaRPr lang="es-MX" sz="2400" b="1" kern="1200" dirty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pPr marL="0" lvl="1" indent="0" algn="just">
              <a:spcBef>
                <a:spcPct val="0"/>
              </a:spcBef>
              <a:buNone/>
            </a:pPr>
            <a:endParaRPr lang="es-PE" sz="2000" b="1" kern="1200" dirty="0" smtClean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pPr marL="0" lvl="1" indent="0" algn="just">
              <a:spcBef>
                <a:spcPct val="0"/>
              </a:spcBef>
              <a:buNone/>
            </a:pPr>
            <a:endParaRPr lang="es-PE" sz="2000" b="1" kern="1200" dirty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pPr marL="0" lvl="1" indent="0" algn="just">
              <a:spcBef>
                <a:spcPct val="0"/>
              </a:spcBef>
              <a:buNone/>
            </a:pPr>
            <a:endParaRPr lang="es-PE" sz="2000" b="1" kern="1200" dirty="0" smtClean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 - Distribución </a:t>
            </a: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de 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1 DOCUMENTO CIRCULAR:</a:t>
            </a: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 </a:t>
            </a:r>
            <a:endParaRPr lang="es-MX" sz="2400" b="1" kern="1200" dirty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	ANTES:	02 </a:t>
            </a: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horas y 40 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minutos.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PE" sz="2400" b="1" kern="1200" dirty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	</a:t>
            </a:r>
            <a:r>
              <a:rPr lang="es-PE" sz="2400" b="1" kern="1200" dirty="0" smtClean="0">
                <a:solidFill>
                  <a:schemeClr val="tx1"/>
                </a:solidFill>
                <a:latin typeface="Trebuchet MS" pitchFamily="34" charset="0"/>
                <a:cs typeface="Arial" pitchFamily="34" charset="0"/>
              </a:rPr>
              <a:t>AHORA: 	30 segundos.</a:t>
            </a:r>
            <a:endParaRPr lang="es-MX" sz="2400" b="1" kern="1200" dirty="0">
              <a:solidFill>
                <a:schemeClr val="tx1"/>
              </a:solidFill>
              <a:latin typeface="Trebuchet MS" pitchFamily="34" charset="0"/>
              <a:cs typeface="Arial" pitchFamily="34" charset="0"/>
            </a:endParaRPr>
          </a:p>
          <a:p>
            <a:endParaRPr lang="es-MX" sz="2400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765" b="14467"/>
          <a:stretch/>
        </p:blipFill>
        <p:spPr>
          <a:xfrm>
            <a:off x="3689493" y="5396574"/>
            <a:ext cx="1935215" cy="11142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031" y="3969060"/>
            <a:ext cx="1423690" cy="94510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677" y="2045835"/>
            <a:ext cx="644559" cy="8005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2281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 smtClean="0">
                <a:solidFill>
                  <a:srgbClr val="901218"/>
                </a:solidFill>
              </a:rPr>
              <a:t>Resultados!</a:t>
            </a:r>
            <a:endParaRPr lang="es-PE" sz="3100" dirty="0">
              <a:solidFill>
                <a:srgbClr val="901218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86534" y="1512616"/>
            <a:ext cx="84977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Reducción de tiempo de atención al ciudadano.</a:t>
            </a:r>
            <a:endParaRPr lang="es-MX" sz="2400" dirty="0">
              <a:solidFill>
                <a:schemeClr val="accent2"/>
              </a:solidFill>
            </a:endParaRPr>
          </a:p>
        </p:txBody>
      </p:sp>
      <p:sp>
        <p:nvSpPr>
          <p:cNvPr id="14" name="5 Rectángulo"/>
          <p:cNvSpPr/>
          <p:nvPr/>
        </p:nvSpPr>
        <p:spPr>
          <a:xfrm>
            <a:off x="799869" y="1988677"/>
            <a:ext cx="8171621" cy="4132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</a:t>
            </a:r>
            <a:endParaRPr lang="es-P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436" y="5868963"/>
            <a:ext cx="2276673" cy="572576"/>
          </a:xfrm>
          <a:prstGeom prst="rect">
            <a:avLst/>
          </a:prstGeom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69" y="2401969"/>
            <a:ext cx="8171621" cy="2840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Flecha abajo 16"/>
          <p:cNvSpPr/>
          <p:nvPr/>
        </p:nvSpPr>
        <p:spPr bwMode="auto">
          <a:xfrm>
            <a:off x="4868815" y="5330879"/>
            <a:ext cx="476640" cy="528391"/>
          </a:xfrm>
          <a:prstGeom prst="downArrow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itchFamily="34" charset="0"/>
            </a:endParaRPr>
          </a:p>
        </p:txBody>
      </p:sp>
      <p:sp>
        <p:nvSpPr>
          <p:cNvPr id="2" name="Explosión 2 1"/>
          <p:cNvSpPr/>
          <p:nvPr/>
        </p:nvSpPr>
        <p:spPr bwMode="auto">
          <a:xfrm>
            <a:off x="7012842" y="1775415"/>
            <a:ext cx="2132834" cy="991790"/>
          </a:xfrm>
          <a:prstGeom prst="irregularSeal2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PE" dirty="0" smtClean="0">
                <a:solidFill>
                  <a:sysClr val="windowText" lastClr="000000"/>
                </a:solidFill>
              </a:rPr>
              <a:t>5 días</a:t>
            </a:r>
            <a:endParaRPr kumimoji="0" lang="es-PE" sz="1400" b="1" i="0" u="none" strike="noStrike" cap="none" normalizeH="0" baseline="0" dirty="0" smtClean="0">
              <a:ln>
                <a:noFill/>
              </a:ln>
              <a:solidFill>
                <a:sysClr val="windowText" lastClr="000000"/>
              </a:solidFill>
              <a:effectLst/>
              <a:latin typeface="Trebuchet M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1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inisterio de Cult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42" y="368660"/>
            <a:ext cx="2070230" cy="422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271729" y="753489"/>
            <a:ext cx="9340831" cy="5592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tabLst>
                <a:tab pos="2774950" algn="l"/>
              </a:tabLst>
            </a:pPr>
            <a:r>
              <a:rPr lang="es-PE" sz="3100" dirty="0" smtClean="0">
                <a:solidFill>
                  <a:srgbClr val="901218"/>
                </a:solidFill>
              </a:rPr>
              <a:t>Resultados!</a:t>
            </a:r>
            <a:endParaRPr lang="es-PE" sz="3100" dirty="0">
              <a:solidFill>
                <a:srgbClr val="901218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86534" y="1512616"/>
            <a:ext cx="84977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chemeClr val="accent2"/>
                </a:solidFill>
              </a:rPr>
              <a:t>Reducción de tiempo de atención al ciudadano.</a:t>
            </a:r>
            <a:endParaRPr lang="es-MX" sz="2400" dirty="0">
              <a:solidFill>
                <a:schemeClr val="accent2"/>
              </a:solidFill>
            </a:endParaRPr>
          </a:p>
        </p:txBody>
      </p:sp>
      <p:sp>
        <p:nvSpPr>
          <p:cNvPr id="14" name="5 Rectángulo"/>
          <p:cNvSpPr/>
          <p:nvPr/>
        </p:nvSpPr>
        <p:spPr>
          <a:xfrm>
            <a:off x="799869" y="1988677"/>
            <a:ext cx="8171621" cy="4132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</a:t>
            </a:r>
            <a:endParaRPr lang="es-P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436" y="5868963"/>
            <a:ext cx="2276673" cy="572576"/>
          </a:xfrm>
          <a:prstGeom prst="rect">
            <a:avLst/>
          </a:prstGeom>
        </p:spPr>
      </p:pic>
      <p:sp>
        <p:nvSpPr>
          <p:cNvPr id="17" name="Flecha abajo 16"/>
          <p:cNvSpPr/>
          <p:nvPr/>
        </p:nvSpPr>
        <p:spPr bwMode="auto">
          <a:xfrm>
            <a:off x="4868815" y="5330879"/>
            <a:ext cx="476640" cy="528391"/>
          </a:xfrm>
          <a:prstGeom prst="downArrow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itchFamily="34" charset="0"/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868" y="2415205"/>
            <a:ext cx="8171621" cy="28507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Explosión 2 14"/>
          <p:cNvSpPr/>
          <p:nvPr/>
        </p:nvSpPr>
        <p:spPr bwMode="auto">
          <a:xfrm>
            <a:off x="7012842" y="1775415"/>
            <a:ext cx="2132834" cy="991790"/>
          </a:xfrm>
          <a:prstGeom prst="irregularSeal2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PE" dirty="0" smtClean="0">
                <a:solidFill>
                  <a:sysClr val="windowText" lastClr="000000"/>
                </a:solidFill>
              </a:rPr>
              <a:t>1 día</a:t>
            </a:r>
            <a:endParaRPr kumimoji="0" lang="es-PE" sz="1400" b="1" i="0" u="none" strike="noStrike" cap="none" normalizeH="0" baseline="0" dirty="0" smtClean="0">
              <a:ln>
                <a:noFill/>
              </a:ln>
              <a:solidFill>
                <a:sysClr val="windowText" lastClr="000000"/>
              </a:solidFill>
              <a:effectLst/>
              <a:latin typeface="Trebuchet M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93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3023955"/>
            <a:ext cx="8426450" cy="151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2800" dirty="0" smtClean="0"/>
              <a:t>“Experiencia de implantación de un Modelo de Gestión Documental”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endParaRPr lang="es-PE" sz="2800" dirty="0"/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Abog. Ana María Salazar laguna</a:t>
            </a:r>
          </a:p>
          <a:p>
            <a:pPr algn="ctr" eaLnBrk="0" hangingPunct="0">
              <a:spcBef>
                <a:spcPts val="600"/>
              </a:spcBef>
              <a:spcAft>
                <a:spcPts val="0"/>
              </a:spcAft>
            </a:pPr>
            <a:r>
              <a:rPr lang="es-PE" sz="1800" dirty="0" smtClean="0"/>
              <a:t>Jefa de la Oficina de Atención al Ciudadano y Gestión  Documental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361710" y="5692661"/>
            <a:ext cx="2553835" cy="88668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pic>
        <p:nvPicPr>
          <p:cNvPr id="10" name="Picture 2" descr="Ministerio de Cul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33" y="5760489"/>
            <a:ext cx="2452477" cy="5009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/>
          <p:cNvSpPr txBox="1"/>
          <p:nvPr/>
        </p:nvSpPr>
        <p:spPr>
          <a:xfrm>
            <a:off x="476545" y="5768978"/>
            <a:ext cx="60147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de Atención al Ciudadano y Gestión Documental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r>
              <a:rPr lang="es-PE" sz="1200" i="1" dirty="0" smtClean="0">
                <a:solidFill>
                  <a:schemeClr val="tx1"/>
                </a:solidFill>
              </a:rPr>
              <a:t>Oficina </a:t>
            </a:r>
            <a:r>
              <a:rPr lang="es-PE" sz="1200" i="1" dirty="0">
                <a:solidFill>
                  <a:schemeClr val="tx1"/>
                </a:solidFill>
              </a:rPr>
              <a:t>General de </a:t>
            </a:r>
            <a:r>
              <a:rPr lang="es-PE" sz="1200" i="1" dirty="0" smtClean="0">
                <a:solidFill>
                  <a:schemeClr val="tx1"/>
                </a:solidFill>
              </a:rPr>
              <a:t>Estadística </a:t>
            </a:r>
            <a:r>
              <a:rPr lang="es-PE" sz="1200" i="1" dirty="0">
                <a:solidFill>
                  <a:schemeClr val="tx1"/>
                </a:solidFill>
              </a:rPr>
              <a:t>y Tecnologías de Información y </a:t>
            </a:r>
            <a:r>
              <a:rPr lang="es-PE" sz="1200" i="1" dirty="0" smtClean="0">
                <a:solidFill>
                  <a:schemeClr val="tx1"/>
                </a:solidFill>
              </a:rPr>
              <a:t>Comunicaciones</a:t>
            </a:r>
          </a:p>
          <a:p>
            <a:pPr algn="r" eaLnBrk="0" hangingPunct="0">
              <a:spcBef>
                <a:spcPts val="0"/>
              </a:spcBef>
              <a:spcAft>
                <a:spcPts val="0"/>
              </a:spcAft>
            </a:pPr>
            <a:endParaRPr lang="es-PE" sz="200" i="1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81" t="3013" b="17804"/>
          <a:stretch/>
        </p:blipFill>
        <p:spPr>
          <a:xfrm>
            <a:off x="2945897" y="491820"/>
            <a:ext cx="2534656" cy="25321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5400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DO_PowerPoint_2007_std_310709">
  <a:themeElements>
    <a:clrScheme name="Default Design 1">
      <a:dk1>
        <a:srgbClr val="000000"/>
      </a:dk1>
      <a:lt1>
        <a:srgbClr val="FFFFFF"/>
      </a:lt1>
      <a:dk2>
        <a:srgbClr val="786860"/>
      </a:dk2>
      <a:lt2>
        <a:srgbClr val="D1108C"/>
      </a:lt2>
      <a:accent1>
        <a:srgbClr val="ED1A3B"/>
      </a:accent1>
      <a:accent2>
        <a:srgbClr val="2EAFA4"/>
      </a:accent2>
      <a:accent3>
        <a:srgbClr val="FFFFFF"/>
      </a:accent3>
      <a:accent4>
        <a:srgbClr val="000000"/>
      </a:accent4>
      <a:accent5>
        <a:srgbClr val="F4ABAF"/>
      </a:accent5>
      <a:accent6>
        <a:srgbClr val="299E94"/>
      </a:accent6>
      <a:hlink>
        <a:srgbClr val="98002E"/>
      </a:hlink>
      <a:folHlink>
        <a:srgbClr val="62CAE3"/>
      </a:folHlink>
    </a:clrScheme>
    <a:fontScheme name="Default Design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786860"/>
        </a:dk2>
        <a:lt2>
          <a:srgbClr val="D1108C"/>
        </a:lt2>
        <a:accent1>
          <a:srgbClr val="ED1A3B"/>
        </a:accent1>
        <a:accent2>
          <a:srgbClr val="2EAFA4"/>
        </a:accent2>
        <a:accent3>
          <a:srgbClr val="FFFFFF"/>
        </a:accent3>
        <a:accent4>
          <a:srgbClr val="000000"/>
        </a:accent4>
        <a:accent5>
          <a:srgbClr val="F4ABAF"/>
        </a:accent5>
        <a:accent6>
          <a:srgbClr val="299E94"/>
        </a:accent6>
        <a:hlink>
          <a:srgbClr val="98002E"/>
        </a:hlink>
        <a:folHlink>
          <a:srgbClr val="62CAE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BDO_PowerPoint_2007_std_310709">
  <a:themeElements>
    <a:clrScheme name="Default Design 1">
      <a:dk1>
        <a:srgbClr val="000000"/>
      </a:dk1>
      <a:lt1>
        <a:srgbClr val="FFFFFF"/>
      </a:lt1>
      <a:dk2>
        <a:srgbClr val="786860"/>
      </a:dk2>
      <a:lt2>
        <a:srgbClr val="D1108C"/>
      </a:lt2>
      <a:accent1>
        <a:srgbClr val="ED1A3B"/>
      </a:accent1>
      <a:accent2>
        <a:srgbClr val="2EAFA4"/>
      </a:accent2>
      <a:accent3>
        <a:srgbClr val="FFFFFF"/>
      </a:accent3>
      <a:accent4>
        <a:srgbClr val="000000"/>
      </a:accent4>
      <a:accent5>
        <a:srgbClr val="F4ABAF"/>
      </a:accent5>
      <a:accent6>
        <a:srgbClr val="299E94"/>
      </a:accent6>
      <a:hlink>
        <a:srgbClr val="98002E"/>
      </a:hlink>
      <a:folHlink>
        <a:srgbClr val="62CAE3"/>
      </a:folHlink>
    </a:clrScheme>
    <a:fontScheme name="Default Design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786860"/>
        </a:dk2>
        <a:lt2>
          <a:srgbClr val="D1108C"/>
        </a:lt2>
        <a:accent1>
          <a:srgbClr val="ED1A3B"/>
        </a:accent1>
        <a:accent2>
          <a:srgbClr val="2EAFA4"/>
        </a:accent2>
        <a:accent3>
          <a:srgbClr val="FFFFFF"/>
        </a:accent3>
        <a:accent4>
          <a:srgbClr val="000000"/>
        </a:accent4>
        <a:accent5>
          <a:srgbClr val="F4ABAF"/>
        </a:accent5>
        <a:accent6>
          <a:srgbClr val="299E94"/>
        </a:accent6>
        <a:hlink>
          <a:srgbClr val="98002E"/>
        </a:hlink>
        <a:folHlink>
          <a:srgbClr val="62CAE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DO_PowerPoint_2007_std_310709">
  <a:themeElements>
    <a:clrScheme name="Default Design 1">
      <a:dk1>
        <a:srgbClr val="000000"/>
      </a:dk1>
      <a:lt1>
        <a:srgbClr val="FFFFFF"/>
      </a:lt1>
      <a:dk2>
        <a:srgbClr val="786860"/>
      </a:dk2>
      <a:lt2>
        <a:srgbClr val="D1108C"/>
      </a:lt2>
      <a:accent1>
        <a:srgbClr val="ED1A3B"/>
      </a:accent1>
      <a:accent2>
        <a:srgbClr val="2EAFA4"/>
      </a:accent2>
      <a:accent3>
        <a:srgbClr val="FFFFFF"/>
      </a:accent3>
      <a:accent4>
        <a:srgbClr val="000000"/>
      </a:accent4>
      <a:accent5>
        <a:srgbClr val="F4ABAF"/>
      </a:accent5>
      <a:accent6>
        <a:srgbClr val="299E94"/>
      </a:accent6>
      <a:hlink>
        <a:srgbClr val="98002E"/>
      </a:hlink>
      <a:folHlink>
        <a:srgbClr val="62CAE3"/>
      </a:folHlink>
    </a:clrScheme>
    <a:fontScheme name="Default Design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9D8D85"/>
          </a:solidFill>
          <a:prstDash val="solid"/>
          <a:round/>
          <a:headEnd type="none" w="med" len="med"/>
          <a:tailEnd type="triangle" w="lg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786860"/>
        </a:dk2>
        <a:lt2>
          <a:srgbClr val="D1108C"/>
        </a:lt2>
        <a:accent1>
          <a:srgbClr val="ED1A3B"/>
        </a:accent1>
        <a:accent2>
          <a:srgbClr val="2EAFA4"/>
        </a:accent2>
        <a:accent3>
          <a:srgbClr val="FFFFFF"/>
        </a:accent3>
        <a:accent4>
          <a:srgbClr val="000000"/>
        </a:accent4>
        <a:accent5>
          <a:srgbClr val="F4ABAF"/>
        </a:accent5>
        <a:accent6>
          <a:srgbClr val="299E94"/>
        </a:accent6>
        <a:hlink>
          <a:srgbClr val="98002E"/>
        </a:hlink>
        <a:folHlink>
          <a:srgbClr val="62CAE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9790346</TotalTime>
  <Words>798</Words>
  <Application>Microsoft Office PowerPoint</Application>
  <PresentationFormat>Presentación en pantalla (4:3)</PresentationFormat>
  <Paragraphs>167</Paragraphs>
  <Slides>32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32</vt:i4>
      </vt:variant>
    </vt:vector>
  </HeadingPairs>
  <TitlesOfParts>
    <vt:vector size="35" baseType="lpstr">
      <vt:lpstr>BDO_PowerPoint_2007_std_310709</vt:lpstr>
      <vt:lpstr>2_BDO_PowerPoint_2007_std_310709</vt:lpstr>
      <vt:lpstr>1_BDO_PowerPoint_2007_std_310709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PRESENTATION HEADING</dc:title>
  <dc:creator>Usuario</dc:creator>
  <cp:lastModifiedBy>asalazarl</cp:lastModifiedBy>
  <cp:revision>2074</cp:revision>
  <cp:lastPrinted>2015-03-10T14:00:42Z</cp:lastPrinted>
  <dcterms:created xsi:type="dcterms:W3CDTF">2009-10-13T03:34:17Z</dcterms:created>
  <dcterms:modified xsi:type="dcterms:W3CDTF">2016-06-15T14:48:38Z</dcterms:modified>
</cp:coreProperties>
</file>