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7" r:id="rId2"/>
    <p:sldId id="257" r:id="rId3"/>
    <p:sldId id="265" r:id="rId4"/>
    <p:sldId id="258" r:id="rId5"/>
    <p:sldId id="256" r:id="rId6"/>
    <p:sldId id="259" r:id="rId7"/>
    <p:sldId id="260" r:id="rId8"/>
    <p:sldId id="261" r:id="rId9"/>
    <p:sldId id="266" r:id="rId10"/>
    <p:sldId id="262" r:id="rId11"/>
    <p:sldId id="263" r:id="rId12"/>
    <p:sldId id="264" r:id="rId13"/>
  </p:sldIdLst>
  <p:sldSz cx="12192000" cy="6858000"/>
  <p:notesSz cx="6808788" cy="99393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74" d="100"/>
          <a:sy n="74" d="100"/>
        </p:scale>
        <p:origin x="-66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431E2-5EE3-4818-A41E-45102282B2E9}" type="doc">
      <dgm:prSet loTypeId="urn:microsoft.com/office/officeart/2005/8/layout/pyramid2" loCatId="pyramid" qsTypeId="urn:microsoft.com/office/officeart/2005/8/quickstyle/simple1" qsCatId="simple" csTypeId="urn:microsoft.com/office/officeart/2005/8/colors/colorful1" csCatId="colorful" phldr="1"/>
      <dgm:spPr/>
    </dgm:pt>
    <dgm:pt modelId="{3AAE0086-BAD2-4CC2-AE5B-75250A9A7A85}">
      <dgm:prSet phldrT="[Texto]"/>
      <dgm:spPr/>
      <dgm:t>
        <a:bodyPr/>
        <a:lstStyle/>
        <a:p>
          <a:r>
            <a:rPr lang="es-PE" dirty="0" smtClean="0"/>
            <a:t>Constitución</a:t>
          </a:r>
          <a:endParaRPr lang="es-PE" dirty="0"/>
        </a:p>
      </dgm:t>
    </dgm:pt>
    <dgm:pt modelId="{F1198133-5374-4B64-B432-E87DF38DAF68}" type="parTrans" cxnId="{F8ABAC5C-D0EB-4794-B512-23C4F8B8A0AF}">
      <dgm:prSet/>
      <dgm:spPr/>
      <dgm:t>
        <a:bodyPr/>
        <a:lstStyle/>
        <a:p>
          <a:endParaRPr lang="es-PE"/>
        </a:p>
      </dgm:t>
    </dgm:pt>
    <dgm:pt modelId="{A4D791AF-1B27-4FA6-ACA5-C917A72112FB}" type="sibTrans" cxnId="{F8ABAC5C-D0EB-4794-B512-23C4F8B8A0AF}">
      <dgm:prSet/>
      <dgm:spPr/>
      <dgm:t>
        <a:bodyPr/>
        <a:lstStyle/>
        <a:p>
          <a:endParaRPr lang="es-PE"/>
        </a:p>
      </dgm:t>
    </dgm:pt>
    <dgm:pt modelId="{D9F9D78C-BACF-4370-8A39-A0CB6040B7D3}">
      <dgm:prSet phldrT="[Texto]"/>
      <dgm:spPr/>
      <dgm:t>
        <a:bodyPr/>
        <a:lstStyle/>
        <a:p>
          <a:r>
            <a:rPr lang="es-PE" dirty="0" smtClean="0"/>
            <a:t>Ley</a:t>
          </a:r>
          <a:endParaRPr lang="es-PE" dirty="0"/>
        </a:p>
      </dgm:t>
    </dgm:pt>
    <dgm:pt modelId="{D7DE5DCB-173A-4EA7-AB4E-F25A84087D39}" type="parTrans" cxnId="{B4A6EFE7-B026-489F-ACBA-E56108B63E26}">
      <dgm:prSet/>
      <dgm:spPr/>
      <dgm:t>
        <a:bodyPr/>
        <a:lstStyle/>
        <a:p>
          <a:endParaRPr lang="es-PE"/>
        </a:p>
      </dgm:t>
    </dgm:pt>
    <dgm:pt modelId="{36C60F47-863C-4067-A7D0-EB2ADBB5C608}" type="sibTrans" cxnId="{B4A6EFE7-B026-489F-ACBA-E56108B63E26}">
      <dgm:prSet/>
      <dgm:spPr/>
      <dgm:t>
        <a:bodyPr/>
        <a:lstStyle/>
        <a:p>
          <a:endParaRPr lang="es-PE"/>
        </a:p>
      </dgm:t>
    </dgm:pt>
    <dgm:pt modelId="{6341C1DE-D2F0-451F-A822-3458F3B1DE77}" type="pres">
      <dgm:prSet presAssocID="{314431E2-5EE3-4818-A41E-45102282B2E9}" presName="compositeShape" presStyleCnt="0">
        <dgm:presLayoutVars>
          <dgm:dir/>
          <dgm:resizeHandles/>
        </dgm:presLayoutVars>
      </dgm:prSet>
      <dgm:spPr/>
    </dgm:pt>
    <dgm:pt modelId="{AF3FBC63-B41B-4892-BBC5-41CF5BD895F6}" type="pres">
      <dgm:prSet presAssocID="{314431E2-5EE3-4818-A41E-45102282B2E9}" presName="pyramid" presStyleLbl="node1" presStyleIdx="0" presStyleCnt="1"/>
      <dgm:spPr/>
    </dgm:pt>
    <dgm:pt modelId="{3B8FAA0A-F53A-4626-87B1-8A2A3B8252C1}" type="pres">
      <dgm:prSet presAssocID="{314431E2-5EE3-4818-A41E-45102282B2E9}" presName="theList" presStyleCnt="0"/>
      <dgm:spPr/>
    </dgm:pt>
    <dgm:pt modelId="{126802B3-FE3B-4D1A-BB8C-B02FA2CB3655}" type="pres">
      <dgm:prSet presAssocID="{3AAE0086-BAD2-4CC2-AE5B-75250A9A7A85}" presName="aNode" presStyleLbl="fgAcc1" presStyleIdx="0" presStyleCnt="2">
        <dgm:presLayoutVars>
          <dgm:bulletEnabled val="1"/>
        </dgm:presLayoutVars>
      </dgm:prSet>
      <dgm:spPr/>
      <dgm:t>
        <a:bodyPr/>
        <a:lstStyle/>
        <a:p>
          <a:endParaRPr lang="es-PE"/>
        </a:p>
      </dgm:t>
    </dgm:pt>
    <dgm:pt modelId="{69D7C86D-09EA-4BE9-A6C0-0B24E46F0A59}" type="pres">
      <dgm:prSet presAssocID="{3AAE0086-BAD2-4CC2-AE5B-75250A9A7A85}" presName="aSpace" presStyleCnt="0"/>
      <dgm:spPr/>
    </dgm:pt>
    <dgm:pt modelId="{179F2FBD-8901-47AF-8678-57DE35127087}" type="pres">
      <dgm:prSet presAssocID="{D9F9D78C-BACF-4370-8A39-A0CB6040B7D3}" presName="aNode" presStyleLbl="fgAcc1" presStyleIdx="1" presStyleCnt="2">
        <dgm:presLayoutVars>
          <dgm:bulletEnabled val="1"/>
        </dgm:presLayoutVars>
      </dgm:prSet>
      <dgm:spPr/>
      <dgm:t>
        <a:bodyPr/>
        <a:lstStyle/>
        <a:p>
          <a:endParaRPr lang="es-PE"/>
        </a:p>
      </dgm:t>
    </dgm:pt>
    <dgm:pt modelId="{F9E8415E-9372-4741-89E6-09A4165073E7}" type="pres">
      <dgm:prSet presAssocID="{D9F9D78C-BACF-4370-8A39-A0CB6040B7D3}" presName="aSpace" presStyleCnt="0"/>
      <dgm:spPr/>
    </dgm:pt>
  </dgm:ptLst>
  <dgm:cxnLst>
    <dgm:cxn modelId="{B4A6EFE7-B026-489F-ACBA-E56108B63E26}" srcId="{314431E2-5EE3-4818-A41E-45102282B2E9}" destId="{D9F9D78C-BACF-4370-8A39-A0CB6040B7D3}" srcOrd="1" destOrd="0" parTransId="{D7DE5DCB-173A-4EA7-AB4E-F25A84087D39}" sibTransId="{36C60F47-863C-4067-A7D0-EB2ADBB5C608}"/>
    <dgm:cxn modelId="{C5CCB08D-F509-488F-86BE-4E89B5CAED70}" type="presOf" srcId="{3AAE0086-BAD2-4CC2-AE5B-75250A9A7A85}" destId="{126802B3-FE3B-4D1A-BB8C-B02FA2CB3655}" srcOrd="0" destOrd="0" presId="urn:microsoft.com/office/officeart/2005/8/layout/pyramid2"/>
    <dgm:cxn modelId="{0CEBE6C2-8752-471B-98F2-98A66B6E9636}" type="presOf" srcId="{D9F9D78C-BACF-4370-8A39-A0CB6040B7D3}" destId="{179F2FBD-8901-47AF-8678-57DE35127087}" srcOrd="0" destOrd="0" presId="urn:microsoft.com/office/officeart/2005/8/layout/pyramid2"/>
    <dgm:cxn modelId="{CE8042E4-B309-430C-A4FD-0DE19C619C9A}" type="presOf" srcId="{314431E2-5EE3-4818-A41E-45102282B2E9}" destId="{6341C1DE-D2F0-451F-A822-3458F3B1DE77}" srcOrd="0" destOrd="0" presId="urn:microsoft.com/office/officeart/2005/8/layout/pyramid2"/>
    <dgm:cxn modelId="{F8ABAC5C-D0EB-4794-B512-23C4F8B8A0AF}" srcId="{314431E2-5EE3-4818-A41E-45102282B2E9}" destId="{3AAE0086-BAD2-4CC2-AE5B-75250A9A7A85}" srcOrd="0" destOrd="0" parTransId="{F1198133-5374-4B64-B432-E87DF38DAF68}" sibTransId="{A4D791AF-1B27-4FA6-ACA5-C917A72112FB}"/>
    <dgm:cxn modelId="{50E63617-0C2D-488D-BDE2-80298EBB64DB}" type="presParOf" srcId="{6341C1DE-D2F0-451F-A822-3458F3B1DE77}" destId="{AF3FBC63-B41B-4892-BBC5-41CF5BD895F6}" srcOrd="0" destOrd="0" presId="urn:microsoft.com/office/officeart/2005/8/layout/pyramid2"/>
    <dgm:cxn modelId="{5837ACEB-389C-46BA-8809-70518EBE3747}" type="presParOf" srcId="{6341C1DE-D2F0-451F-A822-3458F3B1DE77}" destId="{3B8FAA0A-F53A-4626-87B1-8A2A3B8252C1}" srcOrd="1" destOrd="0" presId="urn:microsoft.com/office/officeart/2005/8/layout/pyramid2"/>
    <dgm:cxn modelId="{F45D9CA7-D31F-48DB-9FB1-F8F7F38A3B7C}" type="presParOf" srcId="{3B8FAA0A-F53A-4626-87B1-8A2A3B8252C1}" destId="{126802B3-FE3B-4D1A-BB8C-B02FA2CB3655}" srcOrd="0" destOrd="0" presId="urn:microsoft.com/office/officeart/2005/8/layout/pyramid2"/>
    <dgm:cxn modelId="{72B4112C-34D8-48B1-AACB-C0AFC291B004}" type="presParOf" srcId="{3B8FAA0A-F53A-4626-87B1-8A2A3B8252C1}" destId="{69D7C86D-09EA-4BE9-A6C0-0B24E46F0A59}" srcOrd="1" destOrd="0" presId="urn:microsoft.com/office/officeart/2005/8/layout/pyramid2"/>
    <dgm:cxn modelId="{1E18B2EA-1D8A-439D-814A-2016F25BC6F2}" type="presParOf" srcId="{3B8FAA0A-F53A-4626-87B1-8A2A3B8252C1}" destId="{179F2FBD-8901-47AF-8678-57DE35127087}" srcOrd="2" destOrd="0" presId="urn:microsoft.com/office/officeart/2005/8/layout/pyramid2"/>
    <dgm:cxn modelId="{82CA5F3D-28EC-42B6-949C-6445952C85EC}" type="presParOf" srcId="{3B8FAA0A-F53A-4626-87B1-8A2A3B8252C1}" destId="{F9E8415E-9372-4741-89E6-09A4165073E7}"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38866-DA64-49DF-A562-EAFB7372BA9A}"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lang="es-PE"/>
        </a:p>
      </dgm:t>
    </dgm:pt>
    <dgm:pt modelId="{26D3C318-EB3E-497E-BDAD-0B77C70E7217}">
      <dgm:prSet phldrT="[Texto]"/>
      <dgm:spPr/>
      <dgm:t>
        <a:bodyPr/>
        <a:lstStyle/>
        <a:p>
          <a:r>
            <a:rPr lang="es-PE" dirty="0" smtClean="0"/>
            <a:t>Normas de organización</a:t>
          </a:r>
          <a:endParaRPr lang="es-PE" dirty="0"/>
        </a:p>
      </dgm:t>
    </dgm:pt>
    <dgm:pt modelId="{F4962C22-B913-49AF-9FDD-A2ED3ABBAFFB}" type="parTrans" cxnId="{06A8C60A-5982-42F6-8340-346C08E10A5F}">
      <dgm:prSet/>
      <dgm:spPr/>
      <dgm:t>
        <a:bodyPr/>
        <a:lstStyle/>
        <a:p>
          <a:endParaRPr lang="es-PE"/>
        </a:p>
      </dgm:t>
    </dgm:pt>
    <dgm:pt modelId="{4B1FC0A4-8170-41F1-BD77-99628223CBAC}" type="sibTrans" cxnId="{06A8C60A-5982-42F6-8340-346C08E10A5F}">
      <dgm:prSet/>
      <dgm:spPr/>
      <dgm:t>
        <a:bodyPr/>
        <a:lstStyle/>
        <a:p>
          <a:endParaRPr lang="es-PE"/>
        </a:p>
      </dgm:t>
    </dgm:pt>
    <dgm:pt modelId="{FD0AFDE0-B766-44F5-9397-05B06C53DC2F}" type="asst">
      <dgm:prSet phldrT="[Texto]"/>
      <dgm:spPr/>
      <dgm:t>
        <a:bodyPr/>
        <a:lstStyle/>
        <a:p>
          <a:r>
            <a:rPr lang="es-PE" dirty="0" smtClean="0"/>
            <a:t>Sustantivas</a:t>
          </a:r>
          <a:endParaRPr lang="es-PE" dirty="0"/>
        </a:p>
      </dgm:t>
    </dgm:pt>
    <dgm:pt modelId="{8DEDAD88-5EA1-4A51-B961-CC5C00819FF6}" type="parTrans" cxnId="{089C78E4-592C-42F3-8B69-187E7B383542}">
      <dgm:prSet/>
      <dgm:spPr/>
      <dgm:t>
        <a:bodyPr/>
        <a:lstStyle/>
        <a:p>
          <a:endParaRPr lang="es-PE"/>
        </a:p>
      </dgm:t>
    </dgm:pt>
    <dgm:pt modelId="{C99CA0DF-5661-4980-947D-6E0FF6927A56}" type="sibTrans" cxnId="{089C78E4-592C-42F3-8B69-187E7B383542}">
      <dgm:prSet/>
      <dgm:spPr/>
      <dgm:t>
        <a:bodyPr/>
        <a:lstStyle/>
        <a:p>
          <a:endParaRPr lang="es-PE"/>
        </a:p>
      </dgm:t>
    </dgm:pt>
    <dgm:pt modelId="{7033CD76-207D-417D-A501-3CE0F9DD7EB9}" type="asst">
      <dgm:prSet phldrT="[Texto]"/>
      <dgm:spPr/>
      <dgm:t>
        <a:bodyPr/>
        <a:lstStyle/>
        <a:p>
          <a:r>
            <a:rPr lang="es-PE" dirty="0" smtClean="0"/>
            <a:t>Administración Interna</a:t>
          </a:r>
          <a:endParaRPr lang="es-PE" dirty="0"/>
        </a:p>
      </dgm:t>
    </dgm:pt>
    <dgm:pt modelId="{4272E14F-36DA-4072-A88E-80E2A40ED31B}" type="parTrans" cxnId="{73B32380-199A-4786-A6BC-A7D9AB51026B}">
      <dgm:prSet/>
      <dgm:spPr/>
      <dgm:t>
        <a:bodyPr/>
        <a:lstStyle/>
        <a:p>
          <a:endParaRPr lang="es-PE"/>
        </a:p>
      </dgm:t>
    </dgm:pt>
    <dgm:pt modelId="{BFDAF7DB-46F2-4542-A460-437EFD03B787}" type="sibTrans" cxnId="{73B32380-199A-4786-A6BC-A7D9AB51026B}">
      <dgm:prSet/>
      <dgm:spPr/>
      <dgm:t>
        <a:bodyPr/>
        <a:lstStyle/>
        <a:p>
          <a:endParaRPr lang="es-PE"/>
        </a:p>
      </dgm:t>
    </dgm:pt>
    <dgm:pt modelId="{CC2B00B8-848F-421E-B82F-B10B79FA8E56}" type="pres">
      <dgm:prSet presAssocID="{14B38866-DA64-49DF-A562-EAFB7372BA9A}" presName="diagram" presStyleCnt="0">
        <dgm:presLayoutVars>
          <dgm:chPref val="1"/>
          <dgm:dir/>
          <dgm:animOne val="branch"/>
          <dgm:animLvl val="lvl"/>
          <dgm:resizeHandles val="exact"/>
        </dgm:presLayoutVars>
      </dgm:prSet>
      <dgm:spPr/>
      <dgm:t>
        <a:bodyPr/>
        <a:lstStyle/>
        <a:p>
          <a:endParaRPr lang="es-PE"/>
        </a:p>
      </dgm:t>
    </dgm:pt>
    <dgm:pt modelId="{751E2A30-DCBC-4E61-8B4E-1DD6184BE6B6}" type="pres">
      <dgm:prSet presAssocID="{26D3C318-EB3E-497E-BDAD-0B77C70E7217}" presName="root1" presStyleCnt="0"/>
      <dgm:spPr/>
      <dgm:t>
        <a:bodyPr/>
        <a:lstStyle/>
        <a:p>
          <a:endParaRPr lang="es-PE"/>
        </a:p>
      </dgm:t>
    </dgm:pt>
    <dgm:pt modelId="{21F36582-49AE-4F96-8DE0-130B2674C9FF}" type="pres">
      <dgm:prSet presAssocID="{26D3C318-EB3E-497E-BDAD-0B77C70E7217}" presName="LevelOneTextNode" presStyleLbl="node0" presStyleIdx="0" presStyleCnt="1">
        <dgm:presLayoutVars>
          <dgm:chPref val="3"/>
        </dgm:presLayoutVars>
      </dgm:prSet>
      <dgm:spPr/>
      <dgm:t>
        <a:bodyPr/>
        <a:lstStyle/>
        <a:p>
          <a:endParaRPr lang="es-PE"/>
        </a:p>
      </dgm:t>
    </dgm:pt>
    <dgm:pt modelId="{8037807F-F37B-4252-816B-5FD347CFDBFD}" type="pres">
      <dgm:prSet presAssocID="{26D3C318-EB3E-497E-BDAD-0B77C70E7217}" presName="level2hierChild" presStyleCnt="0"/>
      <dgm:spPr/>
      <dgm:t>
        <a:bodyPr/>
        <a:lstStyle/>
        <a:p>
          <a:endParaRPr lang="es-PE"/>
        </a:p>
      </dgm:t>
    </dgm:pt>
    <dgm:pt modelId="{666FCB66-93A8-41F4-8AAE-F099628A9219}" type="pres">
      <dgm:prSet presAssocID="{8DEDAD88-5EA1-4A51-B961-CC5C00819FF6}" presName="conn2-1" presStyleLbl="parChTrans1D2" presStyleIdx="0" presStyleCnt="2"/>
      <dgm:spPr/>
      <dgm:t>
        <a:bodyPr/>
        <a:lstStyle/>
        <a:p>
          <a:endParaRPr lang="es-PE"/>
        </a:p>
      </dgm:t>
    </dgm:pt>
    <dgm:pt modelId="{FFA5C950-F97B-4975-9584-3597BDA5EA8E}" type="pres">
      <dgm:prSet presAssocID="{8DEDAD88-5EA1-4A51-B961-CC5C00819FF6}" presName="connTx" presStyleLbl="parChTrans1D2" presStyleIdx="0" presStyleCnt="2"/>
      <dgm:spPr/>
      <dgm:t>
        <a:bodyPr/>
        <a:lstStyle/>
        <a:p>
          <a:endParaRPr lang="es-PE"/>
        </a:p>
      </dgm:t>
    </dgm:pt>
    <dgm:pt modelId="{D5B802A9-F5B9-4E1A-B8BC-BD23C6A6714A}" type="pres">
      <dgm:prSet presAssocID="{FD0AFDE0-B766-44F5-9397-05B06C53DC2F}" presName="root2" presStyleCnt="0"/>
      <dgm:spPr/>
      <dgm:t>
        <a:bodyPr/>
        <a:lstStyle/>
        <a:p>
          <a:endParaRPr lang="es-PE"/>
        </a:p>
      </dgm:t>
    </dgm:pt>
    <dgm:pt modelId="{89B0C411-815A-403F-8DFB-CDDF2BD0F4D7}" type="pres">
      <dgm:prSet presAssocID="{FD0AFDE0-B766-44F5-9397-05B06C53DC2F}" presName="LevelTwoTextNode" presStyleLbl="asst1" presStyleIdx="0" presStyleCnt="2">
        <dgm:presLayoutVars>
          <dgm:chPref val="3"/>
        </dgm:presLayoutVars>
      </dgm:prSet>
      <dgm:spPr/>
      <dgm:t>
        <a:bodyPr/>
        <a:lstStyle/>
        <a:p>
          <a:endParaRPr lang="es-PE"/>
        </a:p>
      </dgm:t>
    </dgm:pt>
    <dgm:pt modelId="{4A6D0F35-CA3F-4493-9935-904EDFF32CBB}" type="pres">
      <dgm:prSet presAssocID="{FD0AFDE0-B766-44F5-9397-05B06C53DC2F}" presName="level3hierChild" presStyleCnt="0"/>
      <dgm:spPr/>
      <dgm:t>
        <a:bodyPr/>
        <a:lstStyle/>
        <a:p>
          <a:endParaRPr lang="es-PE"/>
        </a:p>
      </dgm:t>
    </dgm:pt>
    <dgm:pt modelId="{1FB50608-D3F7-4EE2-B8CB-9FEDC726B024}" type="pres">
      <dgm:prSet presAssocID="{4272E14F-36DA-4072-A88E-80E2A40ED31B}" presName="conn2-1" presStyleLbl="parChTrans1D2" presStyleIdx="1" presStyleCnt="2"/>
      <dgm:spPr/>
      <dgm:t>
        <a:bodyPr/>
        <a:lstStyle/>
        <a:p>
          <a:endParaRPr lang="es-PE"/>
        </a:p>
      </dgm:t>
    </dgm:pt>
    <dgm:pt modelId="{9FD77CAA-8B5C-4CAD-823D-2B2631434F8D}" type="pres">
      <dgm:prSet presAssocID="{4272E14F-36DA-4072-A88E-80E2A40ED31B}" presName="connTx" presStyleLbl="parChTrans1D2" presStyleIdx="1" presStyleCnt="2"/>
      <dgm:spPr/>
      <dgm:t>
        <a:bodyPr/>
        <a:lstStyle/>
        <a:p>
          <a:endParaRPr lang="es-PE"/>
        </a:p>
      </dgm:t>
    </dgm:pt>
    <dgm:pt modelId="{8C1FCA82-16BF-4D7E-82FC-CA681491B5CD}" type="pres">
      <dgm:prSet presAssocID="{7033CD76-207D-417D-A501-3CE0F9DD7EB9}" presName="root2" presStyleCnt="0"/>
      <dgm:spPr/>
      <dgm:t>
        <a:bodyPr/>
        <a:lstStyle/>
        <a:p>
          <a:endParaRPr lang="es-PE"/>
        </a:p>
      </dgm:t>
    </dgm:pt>
    <dgm:pt modelId="{4A1D582D-F106-4770-9467-C28FB49D0784}" type="pres">
      <dgm:prSet presAssocID="{7033CD76-207D-417D-A501-3CE0F9DD7EB9}" presName="LevelTwoTextNode" presStyleLbl="asst1" presStyleIdx="1" presStyleCnt="2">
        <dgm:presLayoutVars>
          <dgm:chPref val="3"/>
        </dgm:presLayoutVars>
      </dgm:prSet>
      <dgm:spPr/>
      <dgm:t>
        <a:bodyPr/>
        <a:lstStyle/>
        <a:p>
          <a:endParaRPr lang="es-PE"/>
        </a:p>
      </dgm:t>
    </dgm:pt>
    <dgm:pt modelId="{4604C909-1B6A-4DAC-AC53-D7C0FC864917}" type="pres">
      <dgm:prSet presAssocID="{7033CD76-207D-417D-A501-3CE0F9DD7EB9}" presName="level3hierChild" presStyleCnt="0"/>
      <dgm:spPr/>
      <dgm:t>
        <a:bodyPr/>
        <a:lstStyle/>
        <a:p>
          <a:endParaRPr lang="es-PE"/>
        </a:p>
      </dgm:t>
    </dgm:pt>
  </dgm:ptLst>
  <dgm:cxnLst>
    <dgm:cxn modelId="{0A43BFF1-3DB4-4F2B-81B0-6B1DD5AC1882}" type="presOf" srcId="{8DEDAD88-5EA1-4A51-B961-CC5C00819FF6}" destId="{FFA5C950-F97B-4975-9584-3597BDA5EA8E}" srcOrd="1" destOrd="0" presId="urn:microsoft.com/office/officeart/2005/8/layout/hierarchy2"/>
    <dgm:cxn modelId="{2FF48410-DAAE-4E7C-AB14-43C5051BB4D8}" type="presOf" srcId="{4272E14F-36DA-4072-A88E-80E2A40ED31B}" destId="{1FB50608-D3F7-4EE2-B8CB-9FEDC726B024}" srcOrd="0" destOrd="0" presId="urn:microsoft.com/office/officeart/2005/8/layout/hierarchy2"/>
    <dgm:cxn modelId="{31B5CE05-6606-434A-92E8-2C302F970DA1}" type="presOf" srcId="{14B38866-DA64-49DF-A562-EAFB7372BA9A}" destId="{CC2B00B8-848F-421E-B82F-B10B79FA8E56}" srcOrd="0" destOrd="0" presId="urn:microsoft.com/office/officeart/2005/8/layout/hierarchy2"/>
    <dgm:cxn modelId="{0725805E-EF78-480E-A8DB-5043DA5DA2D6}" type="presOf" srcId="{FD0AFDE0-B766-44F5-9397-05B06C53DC2F}" destId="{89B0C411-815A-403F-8DFB-CDDF2BD0F4D7}" srcOrd="0" destOrd="0" presId="urn:microsoft.com/office/officeart/2005/8/layout/hierarchy2"/>
    <dgm:cxn modelId="{06A8C60A-5982-42F6-8340-346C08E10A5F}" srcId="{14B38866-DA64-49DF-A562-EAFB7372BA9A}" destId="{26D3C318-EB3E-497E-BDAD-0B77C70E7217}" srcOrd="0" destOrd="0" parTransId="{F4962C22-B913-49AF-9FDD-A2ED3ABBAFFB}" sibTransId="{4B1FC0A4-8170-41F1-BD77-99628223CBAC}"/>
    <dgm:cxn modelId="{5E1C4092-3214-4CDB-9830-487BC1183501}" type="presOf" srcId="{8DEDAD88-5EA1-4A51-B961-CC5C00819FF6}" destId="{666FCB66-93A8-41F4-8AAE-F099628A9219}" srcOrd="0" destOrd="0" presId="urn:microsoft.com/office/officeart/2005/8/layout/hierarchy2"/>
    <dgm:cxn modelId="{D7348A86-3D73-4784-A073-AD5E1CD179D4}" type="presOf" srcId="{26D3C318-EB3E-497E-BDAD-0B77C70E7217}" destId="{21F36582-49AE-4F96-8DE0-130B2674C9FF}" srcOrd="0" destOrd="0" presId="urn:microsoft.com/office/officeart/2005/8/layout/hierarchy2"/>
    <dgm:cxn modelId="{73B32380-199A-4786-A6BC-A7D9AB51026B}" srcId="{26D3C318-EB3E-497E-BDAD-0B77C70E7217}" destId="{7033CD76-207D-417D-A501-3CE0F9DD7EB9}" srcOrd="1" destOrd="0" parTransId="{4272E14F-36DA-4072-A88E-80E2A40ED31B}" sibTransId="{BFDAF7DB-46F2-4542-A460-437EFD03B787}"/>
    <dgm:cxn modelId="{089C78E4-592C-42F3-8B69-187E7B383542}" srcId="{26D3C318-EB3E-497E-BDAD-0B77C70E7217}" destId="{FD0AFDE0-B766-44F5-9397-05B06C53DC2F}" srcOrd="0" destOrd="0" parTransId="{8DEDAD88-5EA1-4A51-B961-CC5C00819FF6}" sibTransId="{C99CA0DF-5661-4980-947D-6E0FF6927A56}"/>
    <dgm:cxn modelId="{76FFFCCB-C29B-4AB8-A014-6B72FB7C5688}" type="presOf" srcId="{4272E14F-36DA-4072-A88E-80E2A40ED31B}" destId="{9FD77CAA-8B5C-4CAD-823D-2B2631434F8D}" srcOrd="1" destOrd="0" presId="urn:microsoft.com/office/officeart/2005/8/layout/hierarchy2"/>
    <dgm:cxn modelId="{1F9C6650-BC25-4B31-A9F9-A86E28880AED}" type="presOf" srcId="{7033CD76-207D-417D-A501-3CE0F9DD7EB9}" destId="{4A1D582D-F106-4770-9467-C28FB49D0784}" srcOrd="0" destOrd="0" presId="urn:microsoft.com/office/officeart/2005/8/layout/hierarchy2"/>
    <dgm:cxn modelId="{405F58B6-9D9D-4D7F-A6B1-EA3DB4554403}" type="presParOf" srcId="{CC2B00B8-848F-421E-B82F-B10B79FA8E56}" destId="{751E2A30-DCBC-4E61-8B4E-1DD6184BE6B6}" srcOrd="0" destOrd="0" presId="urn:microsoft.com/office/officeart/2005/8/layout/hierarchy2"/>
    <dgm:cxn modelId="{AED28D08-675B-43D6-9C37-8A7EF28F784F}" type="presParOf" srcId="{751E2A30-DCBC-4E61-8B4E-1DD6184BE6B6}" destId="{21F36582-49AE-4F96-8DE0-130B2674C9FF}" srcOrd="0" destOrd="0" presId="urn:microsoft.com/office/officeart/2005/8/layout/hierarchy2"/>
    <dgm:cxn modelId="{CDE2E7A0-0611-4904-A842-4F48DD7E4457}" type="presParOf" srcId="{751E2A30-DCBC-4E61-8B4E-1DD6184BE6B6}" destId="{8037807F-F37B-4252-816B-5FD347CFDBFD}" srcOrd="1" destOrd="0" presId="urn:microsoft.com/office/officeart/2005/8/layout/hierarchy2"/>
    <dgm:cxn modelId="{7EEED08B-7174-4DC5-ADDD-608DFF351BAC}" type="presParOf" srcId="{8037807F-F37B-4252-816B-5FD347CFDBFD}" destId="{666FCB66-93A8-41F4-8AAE-F099628A9219}" srcOrd="0" destOrd="0" presId="urn:microsoft.com/office/officeart/2005/8/layout/hierarchy2"/>
    <dgm:cxn modelId="{8E46B156-E844-42BA-963E-C6889F8C2F66}" type="presParOf" srcId="{666FCB66-93A8-41F4-8AAE-F099628A9219}" destId="{FFA5C950-F97B-4975-9584-3597BDA5EA8E}" srcOrd="0" destOrd="0" presId="urn:microsoft.com/office/officeart/2005/8/layout/hierarchy2"/>
    <dgm:cxn modelId="{7C321C42-6752-471D-A152-9FACACFD5688}" type="presParOf" srcId="{8037807F-F37B-4252-816B-5FD347CFDBFD}" destId="{D5B802A9-F5B9-4E1A-B8BC-BD23C6A6714A}" srcOrd="1" destOrd="0" presId="urn:microsoft.com/office/officeart/2005/8/layout/hierarchy2"/>
    <dgm:cxn modelId="{67199604-43D9-4DE3-A0A7-32866C5AAD34}" type="presParOf" srcId="{D5B802A9-F5B9-4E1A-B8BC-BD23C6A6714A}" destId="{89B0C411-815A-403F-8DFB-CDDF2BD0F4D7}" srcOrd="0" destOrd="0" presId="urn:microsoft.com/office/officeart/2005/8/layout/hierarchy2"/>
    <dgm:cxn modelId="{9BDB2CD1-7482-4BCE-A044-93502C74791D}" type="presParOf" srcId="{D5B802A9-F5B9-4E1A-B8BC-BD23C6A6714A}" destId="{4A6D0F35-CA3F-4493-9935-904EDFF32CBB}" srcOrd="1" destOrd="0" presId="urn:microsoft.com/office/officeart/2005/8/layout/hierarchy2"/>
    <dgm:cxn modelId="{D348A730-9C45-41C2-8A2F-ED9DB0C533E8}" type="presParOf" srcId="{8037807F-F37B-4252-816B-5FD347CFDBFD}" destId="{1FB50608-D3F7-4EE2-B8CB-9FEDC726B024}" srcOrd="2" destOrd="0" presId="urn:microsoft.com/office/officeart/2005/8/layout/hierarchy2"/>
    <dgm:cxn modelId="{50DE3A8B-A4CB-4582-BC84-435937CAF38D}" type="presParOf" srcId="{1FB50608-D3F7-4EE2-B8CB-9FEDC726B024}" destId="{9FD77CAA-8B5C-4CAD-823D-2B2631434F8D}" srcOrd="0" destOrd="0" presId="urn:microsoft.com/office/officeart/2005/8/layout/hierarchy2"/>
    <dgm:cxn modelId="{53E1E589-EE89-4BCF-B6D4-6A7443682D63}" type="presParOf" srcId="{8037807F-F37B-4252-816B-5FD347CFDBFD}" destId="{8C1FCA82-16BF-4D7E-82FC-CA681491B5CD}" srcOrd="3" destOrd="0" presId="urn:microsoft.com/office/officeart/2005/8/layout/hierarchy2"/>
    <dgm:cxn modelId="{25AB7BE0-1B3D-417D-8982-1447B1FCDF50}" type="presParOf" srcId="{8C1FCA82-16BF-4D7E-82FC-CA681491B5CD}" destId="{4A1D582D-F106-4770-9467-C28FB49D0784}" srcOrd="0" destOrd="0" presId="urn:microsoft.com/office/officeart/2005/8/layout/hierarchy2"/>
    <dgm:cxn modelId="{847ED7D1-2B28-4331-9143-EC452A76F0C7}" type="presParOf" srcId="{8C1FCA82-16BF-4D7E-82FC-CA681491B5CD}" destId="{4604C909-1B6A-4DAC-AC53-D7C0FC86491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4FD31F-6F56-4224-A9DC-A2A645BF808A}" type="doc">
      <dgm:prSet loTypeId="urn:microsoft.com/office/officeart/2005/8/layout/hierarchy2" loCatId="hierarchy" qsTypeId="urn:microsoft.com/office/officeart/2005/8/quickstyle/simple1" qsCatId="simple" csTypeId="urn:microsoft.com/office/officeart/2005/8/colors/accent1_4" csCatId="accent1" phldr="1"/>
      <dgm:spPr/>
      <dgm:t>
        <a:bodyPr/>
        <a:lstStyle/>
        <a:p>
          <a:endParaRPr lang="es-PE"/>
        </a:p>
      </dgm:t>
    </dgm:pt>
    <dgm:pt modelId="{F6CE7FF6-C62E-48E3-B662-1BC700C4E022}">
      <dgm:prSet phldrT="[Texto]"/>
      <dgm:spPr/>
      <dgm:t>
        <a:bodyPr/>
        <a:lstStyle/>
        <a:p>
          <a:r>
            <a:rPr lang="es-PE" dirty="0" smtClean="0"/>
            <a:t>Normas de organización</a:t>
          </a:r>
          <a:endParaRPr lang="es-PE" dirty="0"/>
        </a:p>
      </dgm:t>
    </dgm:pt>
    <dgm:pt modelId="{02373A17-1B81-4DC7-AD0D-B8A4EB25B466}" type="parTrans" cxnId="{7636024B-D3A7-44F1-B6C0-8D84A03DC774}">
      <dgm:prSet/>
      <dgm:spPr/>
      <dgm:t>
        <a:bodyPr/>
        <a:lstStyle/>
        <a:p>
          <a:endParaRPr lang="es-PE"/>
        </a:p>
      </dgm:t>
    </dgm:pt>
    <dgm:pt modelId="{7AEEDC60-0084-4DAE-A58F-D204D064FEED}" type="sibTrans" cxnId="{7636024B-D3A7-44F1-B6C0-8D84A03DC774}">
      <dgm:prSet/>
      <dgm:spPr/>
      <dgm:t>
        <a:bodyPr/>
        <a:lstStyle/>
        <a:p>
          <a:endParaRPr lang="es-PE"/>
        </a:p>
      </dgm:t>
    </dgm:pt>
    <dgm:pt modelId="{EB70A8F7-646A-4BC3-A715-98C2C73DCB99}">
      <dgm:prSet phldrT="[Texto]"/>
      <dgm:spPr/>
      <dgm:t>
        <a:bodyPr/>
        <a:lstStyle/>
        <a:p>
          <a:r>
            <a:rPr lang="es-PE" dirty="0" smtClean="0"/>
            <a:t>Autoridad</a:t>
          </a:r>
          <a:endParaRPr lang="es-PE" dirty="0"/>
        </a:p>
      </dgm:t>
    </dgm:pt>
    <dgm:pt modelId="{A4E1C81C-3E56-48DE-A4AA-4E76DE8F441A}" type="parTrans" cxnId="{4698B690-502F-4B59-9981-BB9572EFE504}">
      <dgm:prSet/>
      <dgm:spPr/>
      <dgm:t>
        <a:bodyPr/>
        <a:lstStyle/>
        <a:p>
          <a:endParaRPr lang="es-PE"/>
        </a:p>
      </dgm:t>
    </dgm:pt>
    <dgm:pt modelId="{A94FDF31-D5A3-43F6-A688-55AA8F41C457}" type="sibTrans" cxnId="{4698B690-502F-4B59-9981-BB9572EFE504}">
      <dgm:prSet/>
      <dgm:spPr/>
      <dgm:t>
        <a:bodyPr/>
        <a:lstStyle/>
        <a:p>
          <a:endParaRPr lang="es-PE"/>
        </a:p>
      </dgm:t>
    </dgm:pt>
    <dgm:pt modelId="{08EF6612-8D02-4FBB-A834-AA064FBF7BFB}">
      <dgm:prSet phldrT="[Texto]"/>
      <dgm:spPr/>
      <dgm:t>
        <a:bodyPr/>
        <a:lstStyle/>
        <a:p>
          <a:r>
            <a:rPr lang="es-PE" dirty="0" smtClean="0"/>
            <a:t>Responsabilidad</a:t>
          </a:r>
          <a:endParaRPr lang="es-PE" dirty="0"/>
        </a:p>
      </dgm:t>
    </dgm:pt>
    <dgm:pt modelId="{B115E63E-0463-4E0F-A4E2-45294A55466C}" type="parTrans" cxnId="{96D5F02C-1FA3-42C6-9F17-E7FB14E0F974}">
      <dgm:prSet/>
      <dgm:spPr/>
      <dgm:t>
        <a:bodyPr/>
        <a:lstStyle/>
        <a:p>
          <a:endParaRPr lang="es-PE"/>
        </a:p>
      </dgm:t>
    </dgm:pt>
    <dgm:pt modelId="{96D8DF6F-C04E-4C44-BF01-28FF9DC00473}" type="sibTrans" cxnId="{96D5F02C-1FA3-42C6-9F17-E7FB14E0F974}">
      <dgm:prSet/>
      <dgm:spPr/>
      <dgm:t>
        <a:bodyPr/>
        <a:lstStyle/>
        <a:p>
          <a:endParaRPr lang="es-PE"/>
        </a:p>
      </dgm:t>
    </dgm:pt>
    <dgm:pt modelId="{0537DA09-AA26-4DA5-A0E6-E5F5E9A950F3}">
      <dgm:prSet phldrT="[Texto]"/>
      <dgm:spPr/>
      <dgm:t>
        <a:bodyPr/>
        <a:lstStyle/>
        <a:p>
          <a:r>
            <a:rPr lang="es-PE" dirty="0" smtClean="0"/>
            <a:t>Subordinación</a:t>
          </a:r>
          <a:endParaRPr lang="es-PE" dirty="0"/>
        </a:p>
      </dgm:t>
    </dgm:pt>
    <dgm:pt modelId="{BD9F1823-34DB-4ED6-818C-59D5D0DA5ECF}" type="sibTrans" cxnId="{4622E1FA-894B-4536-B735-66678A9C1548}">
      <dgm:prSet/>
      <dgm:spPr/>
      <dgm:t>
        <a:bodyPr/>
        <a:lstStyle/>
        <a:p>
          <a:endParaRPr lang="es-PE"/>
        </a:p>
      </dgm:t>
    </dgm:pt>
    <dgm:pt modelId="{865F2A33-18FA-4761-BE76-4656DE9B08AA}" type="parTrans" cxnId="{4622E1FA-894B-4536-B735-66678A9C1548}">
      <dgm:prSet/>
      <dgm:spPr/>
      <dgm:t>
        <a:bodyPr/>
        <a:lstStyle/>
        <a:p>
          <a:endParaRPr lang="es-PE"/>
        </a:p>
      </dgm:t>
    </dgm:pt>
    <dgm:pt modelId="{A2499354-073B-490E-BBDA-69E23C8537E9}" type="pres">
      <dgm:prSet presAssocID="{E54FD31F-6F56-4224-A9DC-A2A645BF808A}" presName="diagram" presStyleCnt="0">
        <dgm:presLayoutVars>
          <dgm:chPref val="1"/>
          <dgm:dir/>
          <dgm:animOne val="branch"/>
          <dgm:animLvl val="lvl"/>
          <dgm:resizeHandles val="exact"/>
        </dgm:presLayoutVars>
      </dgm:prSet>
      <dgm:spPr/>
      <dgm:t>
        <a:bodyPr/>
        <a:lstStyle/>
        <a:p>
          <a:endParaRPr lang="es-PE"/>
        </a:p>
      </dgm:t>
    </dgm:pt>
    <dgm:pt modelId="{B4C3C114-F76B-4555-BDCB-5A9F677E2E85}" type="pres">
      <dgm:prSet presAssocID="{F6CE7FF6-C62E-48E3-B662-1BC700C4E022}" presName="root1" presStyleCnt="0"/>
      <dgm:spPr/>
    </dgm:pt>
    <dgm:pt modelId="{0982C849-5998-4379-A978-6573CE40D831}" type="pres">
      <dgm:prSet presAssocID="{F6CE7FF6-C62E-48E3-B662-1BC700C4E022}" presName="LevelOneTextNode" presStyleLbl="node0" presStyleIdx="0" presStyleCnt="1" custLinFactNeighborY="-2899">
        <dgm:presLayoutVars>
          <dgm:chPref val="3"/>
        </dgm:presLayoutVars>
      </dgm:prSet>
      <dgm:spPr/>
      <dgm:t>
        <a:bodyPr/>
        <a:lstStyle/>
        <a:p>
          <a:endParaRPr lang="es-PE"/>
        </a:p>
      </dgm:t>
    </dgm:pt>
    <dgm:pt modelId="{06F1FCFF-962E-4B50-951E-CF2AB09AD59C}" type="pres">
      <dgm:prSet presAssocID="{F6CE7FF6-C62E-48E3-B662-1BC700C4E022}" presName="level2hierChild" presStyleCnt="0"/>
      <dgm:spPr/>
    </dgm:pt>
    <dgm:pt modelId="{65DEE3F9-68C4-4508-81D9-F74C8E7F9B63}" type="pres">
      <dgm:prSet presAssocID="{A4E1C81C-3E56-48DE-A4AA-4E76DE8F441A}" presName="conn2-1" presStyleLbl="parChTrans1D2" presStyleIdx="0" presStyleCnt="3"/>
      <dgm:spPr/>
      <dgm:t>
        <a:bodyPr/>
        <a:lstStyle/>
        <a:p>
          <a:endParaRPr lang="es-PE"/>
        </a:p>
      </dgm:t>
    </dgm:pt>
    <dgm:pt modelId="{55795E6A-F7D6-4A9C-81C6-828D5256713B}" type="pres">
      <dgm:prSet presAssocID="{A4E1C81C-3E56-48DE-A4AA-4E76DE8F441A}" presName="connTx" presStyleLbl="parChTrans1D2" presStyleIdx="0" presStyleCnt="3"/>
      <dgm:spPr/>
      <dgm:t>
        <a:bodyPr/>
        <a:lstStyle/>
        <a:p>
          <a:endParaRPr lang="es-PE"/>
        </a:p>
      </dgm:t>
    </dgm:pt>
    <dgm:pt modelId="{DC6AD9A8-15B2-4459-9F5B-15285DF698E5}" type="pres">
      <dgm:prSet presAssocID="{EB70A8F7-646A-4BC3-A715-98C2C73DCB99}" presName="root2" presStyleCnt="0"/>
      <dgm:spPr/>
    </dgm:pt>
    <dgm:pt modelId="{5AAA6CD1-4F7A-4441-8B2B-9A95120C1343}" type="pres">
      <dgm:prSet presAssocID="{EB70A8F7-646A-4BC3-A715-98C2C73DCB99}" presName="LevelTwoTextNode" presStyleLbl="node2" presStyleIdx="0" presStyleCnt="3">
        <dgm:presLayoutVars>
          <dgm:chPref val="3"/>
        </dgm:presLayoutVars>
      </dgm:prSet>
      <dgm:spPr/>
      <dgm:t>
        <a:bodyPr/>
        <a:lstStyle/>
        <a:p>
          <a:endParaRPr lang="es-PE"/>
        </a:p>
      </dgm:t>
    </dgm:pt>
    <dgm:pt modelId="{862849D7-2C48-48C4-A8BF-B67F8D820D02}" type="pres">
      <dgm:prSet presAssocID="{EB70A8F7-646A-4BC3-A715-98C2C73DCB99}" presName="level3hierChild" presStyleCnt="0"/>
      <dgm:spPr/>
    </dgm:pt>
    <dgm:pt modelId="{63C1A392-2FDA-4C0A-82CD-6F605C349118}" type="pres">
      <dgm:prSet presAssocID="{B115E63E-0463-4E0F-A4E2-45294A55466C}" presName="conn2-1" presStyleLbl="parChTrans1D2" presStyleIdx="1" presStyleCnt="3"/>
      <dgm:spPr/>
      <dgm:t>
        <a:bodyPr/>
        <a:lstStyle/>
        <a:p>
          <a:endParaRPr lang="es-PE"/>
        </a:p>
      </dgm:t>
    </dgm:pt>
    <dgm:pt modelId="{86F31B55-EA71-41B4-8E1C-B450AF1175A9}" type="pres">
      <dgm:prSet presAssocID="{B115E63E-0463-4E0F-A4E2-45294A55466C}" presName="connTx" presStyleLbl="parChTrans1D2" presStyleIdx="1" presStyleCnt="3"/>
      <dgm:spPr/>
      <dgm:t>
        <a:bodyPr/>
        <a:lstStyle/>
        <a:p>
          <a:endParaRPr lang="es-PE"/>
        </a:p>
      </dgm:t>
    </dgm:pt>
    <dgm:pt modelId="{E776E375-C32F-433A-AB87-3838B3DBB676}" type="pres">
      <dgm:prSet presAssocID="{08EF6612-8D02-4FBB-A834-AA064FBF7BFB}" presName="root2" presStyleCnt="0"/>
      <dgm:spPr/>
    </dgm:pt>
    <dgm:pt modelId="{5B2855F3-818C-4989-9070-B1FC484AFDE6}" type="pres">
      <dgm:prSet presAssocID="{08EF6612-8D02-4FBB-A834-AA064FBF7BFB}" presName="LevelTwoTextNode" presStyleLbl="node2" presStyleIdx="1" presStyleCnt="3">
        <dgm:presLayoutVars>
          <dgm:chPref val="3"/>
        </dgm:presLayoutVars>
      </dgm:prSet>
      <dgm:spPr/>
      <dgm:t>
        <a:bodyPr/>
        <a:lstStyle/>
        <a:p>
          <a:endParaRPr lang="es-PE"/>
        </a:p>
      </dgm:t>
    </dgm:pt>
    <dgm:pt modelId="{DD1D05F4-501F-4D38-856C-428B2926883E}" type="pres">
      <dgm:prSet presAssocID="{08EF6612-8D02-4FBB-A834-AA064FBF7BFB}" presName="level3hierChild" presStyleCnt="0"/>
      <dgm:spPr/>
    </dgm:pt>
    <dgm:pt modelId="{366E1582-2643-4994-9659-6FFDB3A4D482}" type="pres">
      <dgm:prSet presAssocID="{865F2A33-18FA-4761-BE76-4656DE9B08AA}" presName="conn2-1" presStyleLbl="parChTrans1D2" presStyleIdx="2" presStyleCnt="3"/>
      <dgm:spPr/>
      <dgm:t>
        <a:bodyPr/>
        <a:lstStyle/>
        <a:p>
          <a:endParaRPr lang="es-PE"/>
        </a:p>
      </dgm:t>
    </dgm:pt>
    <dgm:pt modelId="{0DE31788-EFB7-45A2-9935-E59FA35F0D9E}" type="pres">
      <dgm:prSet presAssocID="{865F2A33-18FA-4761-BE76-4656DE9B08AA}" presName="connTx" presStyleLbl="parChTrans1D2" presStyleIdx="2" presStyleCnt="3"/>
      <dgm:spPr/>
      <dgm:t>
        <a:bodyPr/>
        <a:lstStyle/>
        <a:p>
          <a:endParaRPr lang="es-PE"/>
        </a:p>
      </dgm:t>
    </dgm:pt>
    <dgm:pt modelId="{BAE1DECC-F22F-4A4E-AC0D-2C49DC0A30A1}" type="pres">
      <dgm:prSet presAssocID="{0537DA09-AA26-4DA5-A0E6-E5F5E9A950F3}" presName="root2" presStyleCnt="0"/>
      <dgm:spPr/>
    </dgm:pt>
    <dgm:pt modelId="{7794D03C-2669-4852-BEC0-026CF8CDF4DD}" type="pres">
      <dgm:prSet presAssocID="{0537DA09-AA26-4DA5-A0E6-E5F5E9A950F3}" presName="LevelTwoTextNode" presStyleLbl="node2" presStyleIdx="2" presStyleCnt="3">
        <dgm:presLayoutVars>
          <dgm:chPref val="3"/>
        </dgm:presLayoutVars>
      </dgm:prSet>
      <dgm:spPr/>
      <dgm:t>
        <a:bodyPr/>
        <a:lstStyle/>
        <a:p>
          <a:endParaRPr lang="es-PE"/>
        </a:p>
      </dgm:t>
    </dgm:pt>
    <dgm:pt modelId="{5B09D301-3B0E-42FF-A187-3C4CEE36CA29}" type="pres">
      <dgm:prSet presAssocID="{0537DA09-AA26-4DA5-A0E6-E5F5E9A950F3}" presName="level3hierChild" presStyleCnt="0"/>
      <dgm:spPr/>
    </dgm:pt>
  </dgm:ptLst>
  <dgm:cxnLst>
    <dgm:cxn modelId="{4698B690-502F-4B59-9981-BB9572EFE504}" srcId="{F6CE7FF6-C62E-48E3-B662-1BC700C4E022}" destId="{EB70A8F7-646A-4BC3-A715-98C2C73DCB99}" srcOrd="0" destOrd="0" parTransId="{A4E1C81C-3E56-48DE-A4AA-4E76DE8F441A}" sibTransId="{A94FDF31-D5A3-43F6-A688-55AA8F41C457}"/>
    <dgm:cxn modelId="{DA1A1286-8DD1-4AB8-A3FD-32A77825C71F}" type="presOf" srcId="{865F2A33-18FA-4761-BE76-4656DE9B08AA}" destId="{366E1582-2643-4994-9659-6FFDB3A4D482}" srcOrd="0" destOrd="0" presId="urn:microsoft.com/office/officeart/2005/8/layout/hierarchy2"/>
    <dgm:cxn modelId="{0B550A00-2CF8-43DD-AD59-9BCE5E9C2840}" type="presOf" srcId="{0537DA09-AA26-4DA5-A0E6-E5F5E9A950F3}" destId="{7794D03C-2669-4852-BEC0-026CF8CDF4DD}" srcOrd="0" destOrd="0" presId="urn:microsoft.com/office/officeart/2005/8/layout/hierarchy2"/>
    <dgm:cxn modelId="{BF34C106-AD3B-421E-BC62-67D461E986C5}" type="presOf" srcId="{A4E1C81C-3E56-48DE-A4AA-4E76DE8F441A}" destId="{55795E6A-F7D6-4A9C-81C6-828D5256713B}" srcOrd="1" destOrd="0" presId="urn:microsoft.com/office/officeart/2005/8/layout/hierarchy2"/>
    <dgm:cxn modelId="{3B2C0EAD-ABE5-4AB4-9FC5-D23744B808A9}" type="presOf" srcId="{A4E1C81C-3E56-48DE-A4AA-4E76DE8F441A}" destId="{65DEE3F9-68C4-4508-81D9-F74C8E7F9B63}" srcOrd="0" destOrd="0" presId="urn:microsoft.com/office/officeart/2005/8/layout/hierarchy2"/>
    <dgm:cxn modelId="{4622E1FA-894B-4536-B735-66678A9C1548}" srcId="{F6CE7FF6-C62E-48E3-B662-1BC700C4E022}" destId="{0537DA09-AA26-4DA5-A0E6-E5F5E9A950F3}" srcOrd="2" destOrd="0" parTransId="{865F2A33-18FA-4761-BE76-4656DE9B08AA}" sibTransId="{BD9F1823-34DB-4ED6-818C-59D5D0DA5ECF}"/>
    <dgm:cxn modelId="{358D5157-B542-4C27-8CBB-3B6E2CFD07BE}" type="presOf" srcId="{F6CE7FF6-C62E-48E3-B662-1BC700C4E022}" destId="{0982C849-5998-4379-A978-6573CE40D831}" srcOrd="0" destOrd="0" presId="urn:microsoft.com/office/officeart/2005/8/layout/hierarchy2"/>
    <dgm:cxn modelId="{ECA40817-B548-424C-A3DF-38F8BE003325}" type="presOf" srcId="{B115E63E-0463-4E0F-A4E2-45294A55466C}" destId="{86F31B55-EA71-41B4-8E1C-B450AF1175A9}" srcOrd="1" destOrd="0" presId="urn:microsoft.com/office/officeart/2005/8/layout/hierarchy2"/>
    <dgm:cxn modelId="{D4643534-8551-491B-8C36-46DB3BDDF136}" type="presOf" srcId="{B115E63E-0463-4E0F-A4E2-45294A55466C}" destId="{63C1A392-2FDA-4C0A-82CD-6F605C349118}" srcOrd="0" destOrd="0" presId="urn:microsoft.com/office/officeart/2005/8/layout/hierarchy2"/>
    <dgm:cxn modelId="{7636024B-D3A7-44F1-B6C0-8D84A03DC774}" srcId="{E54FD31F-6F56-4224-A9DC-A2A645BF808A}" destId="{F6CE7FF6-C62E-48E3-B662-1BC700C4E022}" srcOrd="0" destOrd="0" parTransId="{02373A17-1B81-4DC7-AD0D-B8A4EB25B466}" sibTransId="{7AEEDC60-0084-4DAE-A58F-D204D064FEED}"/>
    <dgm:cxn modelId="{BCD6B000-ADE3-4B20-97D6-F9C21259B3F6}" type="presOf" srcId="{865F2A33-18FA-4761-BE76-4656DE9B08AA}" destId="{0DE31788-EFB7-45A2-9935-E59FA35F0D9E}" srcOrd="1" destOrd="0" presId="urn:microsoft.com/office/officeart/2005/8/layout/hierarchy2"/>
    <dgm:cxn modelId="{96D5F02C-1FA3-42C6-9F17-E7FB14E0F974}" srcId="{F6CE7FF6-C62E-48E3-B662-1BC700C4E022}" destId="{08EF6612-8D02-4FBB-A834-AA064FBF7BFB}" srcOrd="1" destOrd="0" parTransId="{B115E63E-0463-4E0F-A4E2-45294A55466C}" sibTransId="{96D8DF6F-C04E-4C44-BF01-28FF9DC00473}"/>
    <dgm:cxn modelId="{E5CDD0AE-FD01-477C-80C9-A29438E67DC2}" type="presOf" srcId="{E54FD31F-6F56-4224-A9DC-A2A645BF808A}" destId="{A2499354-073B-490E-BBDA-69E23C8537E9}" srcOrd="0" destOrd="0" presId="urn:microsoft.com/office/officeart/2005/8/layout/hierarchy2"/>
    <dgm:cxn modelId="{295E4FC1-66BB-4E2D-90A9-A20305D4D536}" type="presOf" srcId="{08EF6612-8D02-4FBB-A834-AA064FBF7BFB}" destId="{5B2855F3-818C-4989-9070-B1FC484AFDE6}" srcOrd="0" destOrd="0" presId="urn:microsoft.com/office/officeart/2005/8/layout/hierarchy2"/>
    <dgm:cxn modelId="{9AA413B7-94C2-4941-A2B8-EF9613A532A0}" type="presOf" srcId="{EB70A8F7-646A-4BC3-A715-98C2C73DCB99}" destId="{5AAA6CD1-4F7A-4441-8B2B-9A95120C1343}" srcOrd="0" destOrd="0" presId="urn:microsoft.com/office/officeart/2005/8/layout/hierarchy2"/>
    <dgm:cxn modelId="{A7B00289-5028-4A43-887F-4B7B723A995F}" type="presParOf" srcId="{A2499354-073B-490E-BBDA-69E23C8537E9}" destId="{B4C3C114-F76B-4555-BDCB-5A9F677E2E85}" srcOrd="0" destOrd="0" presId="urn:microsoft.com/office/officeart/2005/8/layout/hierarchy2"/>
    <dgm:cxn modelId="{EF13AB48-2A6A-468C-8F37-B2743A289D9D}" type="presParOf" srcId="{B4C3C114-F76B-4555-BDCB-5A9F677E2E85}" destId="{0982C849-5998-4379-A978-6573CE40D831}" srcOrd="0" destOrd="0" presId="urn:microsoft.com/office/officeart/2005/8/layout/hierarchy2"/>
    <dgm:cxn modelId="{2CD228D8-2393-460A-9A85-1F3A7B0F108A}" type="presParOf" srcId="{B4C3C114-F76B-4555-BDCB-5A9F677E2E85}" destId="{06F1FCFF-962E-4B50-951E-CF2AB09AD59C}" srcOrd="1" destOrd="0" presId="urn:microsoft.com/office/officeart/2005/8/layout/hierarchy2"/>
    <dgm:cxn modelId="{0DEBB35E-3F24-495D-96D7-3E4C8AD2E46F}" type="presParOf" srcId="{06F1FCFF-962E-4B50-951E-CF2AB09AD59C}" destId="{65DEE3F9-68C4-4508-81D9-F74C8E7F9B63}" srcOrd="0" destOrd="0" presId="urn:microsoft.com/office/officeart/2005/8/layout/hierarchy2"/>
    <dgm:cxn modelId="{C35BFCBC-2591-472D-B9B1-C1B0C5B8D3C4}" type="presParOf" srcId="{65DEE3F9-68C4-4508-81D9-F74C8E7F9B63}" destId="{55795E6A-F7D6-4A9C-81C6-828D5256713B}" srcOrd="0" destOrd="0" presId="urn:microsoft.com/office/officeart/2005/8/layout/hierarchy2"/>
    <dgm:cxn modelId="{AB162BD4-54C2-49B1-9F30-D20BCCD22FC2}" type="presParOf" srcId="{06F1FCFF-962E-4B50-951E-CF2AB09AD59C}" destId="{DC6AD9A8-15B2-4459-9F5B-15285DF698E5}" srcOrd="1" destOrd="0" presId="urn:microsoft.com/office/officeart/2005/8/layout/hierarchy2"/>
    <dgm:cxn modelId="{4ECD2837-DFD9-4BDA-A834-7C212FED488D}" type="presParOf" srcId="{DC6AD9A8-15B2-4459-9F5B-15285DF698E5}" destId="{5AAA6CD1-4F7A-4441-8B2B-9A95120C1343}" srcOrd="0" destOrd="0" presId="urn:microsoft.com/office/officeart/2005/8/layout/hierarchy2"/>
    <dgm:cxn modelId="{4D8AC1D6-AC48-44E8-AD63-13100BC0DF9F}" type="presParOf" srcId="{DC6AD9A8-15B2-4459-9F5B-15285DF698E5}" destId="{862849D7-2C48-48C4-A8BF-B67F8D820D02}" srcOrd="1" destOrd="0" presId="urn:microsoft.com/office/officeart/2005/8/layout/hierarchy2"/>
    <dgm:cxn modelId="{7B76F4D8-6BE1-47F4-A646-1EC45BDE8D0D}" type="presParOf" srcId="{06F1FCFF-962E-4B50-951E-CF2AB09AD59C}" destId="{63C1A392-2FDA-4C0A-82CD-6F605C349118}" srcOrd="2" destOrd="0" presId="urn:microsoft.com/office/officeart/2005/8/layout/hierarchy2"/>
    <dgm:cxn modelId="{8E75D8F3-D8A4-4EB6-A17D-EF54C3896D90}" type="presParOf" srcId="{63C1A392-2FDA-4C0A-82CD-6F605C349118}" destId="{86F31B55-EA71-41B4-8E1C-B450AF1175A9}" srcOrd="0" destOrd="0" presId="urn:microsoft.com/office/officeart/2005/8/layout/hierarchy2"/>
    <dgm:cxn modelId="{3ECB91AE-E9DA-43A4-B12E-A111814F7E0D}" type="presParOf" srcId="{06F1FCFF-962E-4B50-951E-CF2AB09AD59C}" destId="{E776E375-C32F-433A-AB87-3838B3DBB676}" srcOrd="3" destOrd="0" presId="urn:microsoft.com/office/officeart/2005/8/layout/hierarchy2"/>
    <dgm:cxn modelId="{A8867A03-B1B2-4C81-8A15-32131FE5474D}" type="presParOf" srcId="{E776E375-C32F-433A-AB87-3838B3DBB676}" destId="{5B2855F3-818C-4989-9070-B1FC484AFDE6}" srcOrd="0" destOrd="0" presId="urn:microsoft.com/office/officeart/2005/8/layout/hierarchy2"/>
    <dgm:cxn modelId="{CC075450-BF3C-439E-B659-8005550E805E}" type="presParOf" srcId="{E776E375-C32F-433A-AB87-3838B3DBB676}" destId="{DD1D05F4-501F-4D38-856C-428B2926883E}" srcOrd="1" destOrd="0" presId="urn:microsoft.com/office/officeart/2005/8/layout/hierarchy2"/>
    <dgm:cxn modelId="{D863E75C-3362-4E56-8A30-1375CDA056BD}" type="presParOf" srcId="{06F1FCFF-962E-4B50-951E-CF2AB09AD59C}" destId="{366E1582-2643-4994-9659-6FFDB3A4D482}" srcOrd="4" destOrd="0" presId="urn:microsoft.com/office/officeart/2005/8/layout/hierarchy2"/>
    <dgm:cxn modelId="{EF91FC48-935A-48D2-9978-907BC52B8997}" type="presParOf" srcId="{366E1582-2643-4994-9659-6FFDB3A4D482}" destId="{0DE31788-EFB7-45A2-9935-E59FA35F0D9E}" srcOrd="0" destOrd="0" presId="urn:microsoft.com/office/officeart/2005/8/layout/hierarchy2"/>
    <dgm:cxn modelId="{21F4FB3C-59E3-49C5-AAFF-2A020F5737D3}" type="presParOf" srcId="{06F1FCFF-962E-4B50-951E-CF2AB09AD59C}" destId="{BAE1DECC-F22F-4A4E-AC0D-2C49DC0A30A1}" srcOrd="5" destOrd="0" presId="urn:microsoft.com/office/officeart/2005/8/layout/hierarchy2"/>
    <dgm:cxn modelId="{2416B4E1-DA8C-4B25-85B6-375AB6A3316C}" type="presParOf" srcId="{BAE1DECC-F22F-4A4E-AC0D-2C49DC0A30A1}" destId="{7794D03C-2669-4852-BEC0-026CF8CDF4DD}" srcOrd="0" destOrd="0" presId="urn:microsoft.com/office/officeart/2005/8/layout/hierarchy2"/>
    <dgm:cxn modelId="{D00ADF7B-B8AC-4390-A6B2-B7B0313D315B}" type="presParOf" srcId="{BAE1DECC-F22F-4A4E-AC0D-2C49DC0A30A1}" destId="{5B09D301-3B0E-42FF-A187-3C4CEE36CA29}"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842139-78DF-4D15-9DFB-4C6858CE8AC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s-PE"/>
        </a:p>
      </dgm:t>
    </dgm:pt>
    <dgm:pt modelId="{A3318602-8E48-4EC4-A285-2FB6A48EE0B3}">
      <dgm:prSet phldrT="[Texto]" custT="1"/>
      <dgm:spPr/>
      <dgm:t>
        <a:bodyPr/>
        <a:lstStyle/>
        <a:p>
          <a:r>
            <a:rPr lang="es-PE" sz="2400" dirty="0" smtClean="0"/>
            <a:t>ROF</a:t>
          </a:r>
        </a:p>
        <a:p>
          <a:r>
            <a:rPr lang="es-PE" sz="2200" dirty="0" smtClean="0"/>
            <a:t>(con voto aprobatorio del Consejo de Ministros)</a:t>
          </a:r>
          <a:endParaRPr lang="es-PE" sz="2200" dirty="0"/>
        </a:p>
      </dgm:t>
    </dgm:pt>
    <dgm:pt modelId="{55B9E42E-C75E-4F32-A868-0C9C9D0CC352}" type="parTrans" cxnId="{900069AA-3223-482A-AFB1-711B77FFF13F}">
      <dgm:prSet/>
      <dgm:spPr/>
      <dgm:t>
        <a:bodyPr/>
        <a:lstStyle/>
        <a:p>
          <a:endParaRPr lang="es-PE"/>
        </a:p>
      </dgm:t>
    </dgm:pt>
    <dgm:pt modelId="{64B2A11E-3CA4-4473-8678-83FB1D5DDB31}" type="sibTrans" cxnId="{900069AA-3223-482A-AFB1-711B77FFF13F}">
      <dgm:prSet/>
      <dgm:spPr/>
      <dgm:t>
        <a:bodyPr/>
        <a:lstStyle/>
        <a:p>
          <a:endParaRPr lang="es-PE"/>
        </a:p>
      </dgm:t>
    </dgm:pt>
    <dgm:pt modelId="{AF80AA3B-AA90-4807-85BB-9E98B7FCA78E}">
      <dgm:prSet phldrT="[Texto]"/>
      <dgm:spPr/>
      <dgm:t>
        <a:bodyPr/>
        <a:lstStyle/>
        <a:p>
          <a:r>
            <a:rPr lang="es-PE" dirty="0" smtClean="0"/>
            <a:t>Estructura orgánica</a:t>
          </a:r>
          <a:endParaRPr lang="es-PE" dirty="0"/>
        </a:p>
      </dgm:t>
    </dgm:pt>
    <dgm:pt modelId="{8D065F1E-46C9-4E27-998E-B6532AAE607E}" type="parTrans" cxnId="{240940F9-BFCE-40F6-A946-49C9EF223349}">
      <dgm:prSet/>
      <dgm:spPr/>
      <dgm:t>
        <a:bodyPr/>
        <a:lstStyle/>
        <a:p>
          <a:endParaRPr lang="es-PE"/>
        </a:p>
      </dgm:t>
    </dgm:pt>
    <dgm:pt modelId="{5643746D-8E47-4FE9-8BF9-4795133F852E}" type="sibTrans" cxnId="{240940F9-BFCE-40F6-A946-49C9EF223349}">
      <dgm:prSet/>
      <dgm:spPr/>
      <dgm:t>
        <a:bodyPr/>
        <a:lstStyle/>
        <a:p>
          <a:endParaRPr lang="es-PE"/>
        </a:p>
      </dgm:t>
    </dgm:pt>
    <dgm:pt modelId="{90221A26-23E6-4316-9A49-B387C503FCDC}">
      <dgm:prSet phldrT="[Texto]" custT="1"/>
      <dgm:spPr/>
      <dgm:t>
        <a:bodyPr/>
        <a:lstStyle/>
        <a:p>
          <a:r>
            <a:rPr lang="es-PE" sz="2400" dirty="0" smtClean="0"/>
            <a:t>Funciones</a:t>
          </a:r>
          <a:endParaRPr lang="es-PE" sz="1900" dirty="0"/>
        </a:p>
      </dgm:t>
    </dgm:pt>
    <dgm:pt modelId="{63BAF672-7653-4C55-BEC0-02A49D94A619}" type="parTrans" cxnId="{D524C2B5-5757-4260-88DB-C765A49A4BF8}">
      <dgm:prSet/>
      <dgm:spPr/>
      <dgm:t>
        <a:bodyPr/>
        <a:lstStyle/>
        <a:p>
          <a:endParaRPr lang="es-PE"/>
        </a:p>
      </dgm:t>
    </dgm:pt>
    <dgm:pt modelId="{FBEA474C-4368-4E4A-9CDB-FD5B664EC77E}" type="sibTrans" cxnId="{D524C2B5-5757-4260-88DB-C765A49A4BF8}">
      <dgm:prSet/>
      <dgm:spPr/>
      <dgm:t>
        <a:bodyPr/>
        <a:lstStyle/>
        <a:p>
          <a:endParaRPr lang="es-PE"/>
        </a:p>
      </dgm:t>
    </dgm:pt>
    <dgm:pt modelId="{0A00B200-D05F-4427-B025-568EC97C5301}">
      <dgm:prSet phldrT="[Texto]" custT="1"/>
      <dgm:spPr/>
      <dgm:t>
        <a:bodyPr/>
        <a:lstStyle/>
        <a:p>
          <a:r>
            <a:rPr lang="es-PE" sz="2400" dirty="0" smtClean="0"/>
            <a:t>Atribuciones (competencias)</a:t>
          </a:r>
          <a:endParaRPr lang="es-PE" sz="2400" dirty="0"/>
        </a:p>
      </dgm:t>
    </dgm:pt>
    <dgm:pt modelId="{7DB9B71F-39E9-4A63-A112-BC69B193CF41}" type="parTrans" cxnId="{37A2F6EA-351B-4746-B044-1F4406136A62}">
      <dgm:prSet/>
      <dgm:spPr/>
      <dgm:t>
        <a:bodyPr/>
        <a:lstStyle/>
        <a:p>
          <a:endParaRPr lang="es-PE" dirty="0"/>
        </a:p>
      </dgm:t>
    </dgm:pt>
    <dgm:pt modelId="{E2E49F14-9296-4B0B-A692-1FD4B33871A3}" type="sibTrans" cxnId="{37A2F6EA-351B-4746-B044-1F4406136A62}">
      <dgm:prSet/>
      <dgm:spPr/>
      <dgm:t>
        <a:bodyPr/>
        <a:lstStyle/>
        <a:p>
          <a:endParaRPr lang="es-PE"/>
        </a:p>
      </dgm:t>
    </dgm:pt>
    <dgm:pt modelId="{4C9CD93C-89CE-47F0-AC0E-8ABCB0AB0D45}" type="pres">
      <dgm:prSet presAssocID="{BC842139-78DF-4D15-9DFB-4C6858CE8ACC}" presName="Name0" presStyleCnt="0">
        <dgm:presLayoutVars>
          <dgm:chPref val="1"/>
          <dgm:dir/>
          <dgm:animOne val="branch"/>
          <dgm:animLvl val="lvl"/>
          <dgm:resizeHandles val="exact"/>
        </dgm:presLayoutVars>
      </dgm:prSet>
      <dgm:spPr/>
      <dgm:t>
        <a:bodyPr/>
        <a:lstStyle/>
        <a:p>
          <a:endParaRPr lang="es-PE"/>
        </a:p>
      </dgm:t>
    </dgm:pt>
    <dgm:pt modelId="{E71DF684-8732-4514-84EE-FCCABD99E3C7}" type="pres">
      <dgm:prSet presAssocID="{A3318602-8E48-4EC4-A285-2FB6A48EE0B3}" presName="root1" presStyleCnt="0"/>
      <dgm:spPr/>
    </dgm:pt>
    <dgm:pt modelId="{074AF431-A0FB-4A60-89B6-3ACCF2B1CAAF}" type="pres">
      <dgm:prSet presAssocID="{A3318602-8E48-4EC4-A285-2FB6A48EE0B3}" presName="LevelOneTextNode" presStyleLbl="node0" presStyleIdx="0" presStyleCnt="1" custAng="5400000" custScaleX="314965" custScaleY="92849" custLinFactNeighborX="69732">
        <dgm:presLayoutVars>
          <dgm:chPref val="3"/>
        </dgm:presLayoutVars>
      </dgm:prSet>
      <dgm:spPr/>
      <dgm:t>
        <a:bodyPr/>
        <a:lstStyle/>
        <a:p>
          <a:endParaRPr lang="es-PE"/>
        </a:p>
      </dgm:t>
    </dgm:pt>
    <dgm:pt modelId="{D0529FD9-83C1-493F-8A34-3E27B125170F}" type="pres">
      <dgm:prSet presAssocID="{A3318602-8E48-4EC4-A285-2FB6A48EE0B3}" presName="level2hierChild" presStyleCnt="0"/>
      <dgm:spPr/>
    </dgm:pt>
    <dgm:pt modelId="{789CF130-D187-482E-93E6-4D1F67D85BD3}" type="pres">
      <dgm:prSet presAssocID="{8D065F1E-46C9-4E27-998E-B6532AAE607E}" presName="conn2-1" presStyleLbl="parChTrans1D2" presStyleIdx="0" presStyleCnt="3"/>
      <dgm:spPr/>
      <dgm:t>
        <a:bodyPr/>
        <a:lstStyle/>
        <a:p>
          <a:endParaRPr lang="es-PE"/>
        </a:p>
      </dgm:t>
    </dgm:pt>
    <dgm:pt modelId="{2E33F4BB-BFBD-4C82-AF83-6039FDE5A544}" type="pres">
      <dgm:prSet presAssocID="{8D065F1E-46C9-4E27-998E-B6532AAE607E}" presName="connTx" presStyleLbl="parChTrans1D2" presStyleIdx="0" presStyleCnt="3"/>
      <dgm:spPr/>
      <dgm:t>
        <a:bodyPr/>
        <a:lstStyle/>
        <a:p>
          <a:endParaRPr lang="es-PE"/>
        </a:p>
      </dgm:t>
    </dgm:pt>
    <dgm:pt modelId="{E7E4384E-E12A-474A-BCE8-CB9BB48ED627}" type="pres">
      <dgm:prSet presAssocID="{AF80AA3B-AA90-4807-85BB-9E98B7FCA78E}" presName="root2" presStyleCnt="0"/>
      <dgm:spPr/>
    </dgm:pt>
    <dgm:pt modelId="{B90DE331-CAD3-4D8E-8569-0EF240BF31B7}" type="pres">
      <dgm:prSet presAssocID="{AF80AA3B-AA90-4807-85BB-9E98B7FCA78E}" presName="LevelTwoTextNode" presStyleLbl="node2" presStyleIdx="0" presStyleCnt="3" custScaleX="146353" custScaleY="107997" custLinFactNeighborX="52593" custLinFactNeighborY="9718">
        <dgm:presLayoutVars>
          <dgm:chPref val="3"/>
        </dgm:presLayoutVars>
      </dgm:prSet>
      <dgm:spPr/>
      <dgm:t>
        <a:bodyPr/>
        <a:lstStyle/>
        <a:p>
          <a:endParaRPr lang="es-PE"/>
        </a:p>
      </dgm:t>
    </dgm:pt>
    <dgm:pt modelId="{6DA9DBF4-CD59-463E-B666-D3023CF43E7D}" type="pres">
      <dgm:prSet presAssocID="{AF80AA3B-AA90-4807-85BB-9E98B7FCA78E}" presName="level3hierChild" presStyleCnt="0"/>
      <dgm:spPr/>
    </dgm:pt>
    <dgm:pt modelId="{9B354073-23CD-4E23-B946-C0949390BD63}" type="pres">
      <dgm:prSet presAssocID="{63BAF672-7653-4C55-BEC0-02A49D94A619}" presName="conn2-1" presStyleLbl="parChTrans1D2" presStyleIdx="1" presStyleCnt="3"/>
      <dgm:spPr/>
      <dgm:t>
        <a:bodyPr/>
        <a:lstStyle/>
        <a:p>
          <a:endParaRPr lang="es-PE"/>
        </a:p>
      </dgm:t>
    </dgm:pt>
    <dgm:pt modelId="{734FDAF4-7C96-4545-8828-54FEA1642FE2}" type="pres">
      <dgm:prSet presAssocID="{63BAF672-7653-4C55-BEC0-02A49D94A619}" presName="connTx" presStyleLbl="parChTrans1D2" presStyleIdx="1" presStyleCnt="3"/>
      <dgm:spPr/>
      <dgm:t>
        <a:bodyPr/>
        <a:lstStyle/>
        <a:p>
          <a:endParaRPr lang="es-PE"/>
        </a:p>
      </dgm:t>
    </dgm:pt>
    <dgm:pt modelId="{E90CF71A-C96F-4DE3-8F56-A87B2C047B7E}" type="pres">
      <dgm:prSet presAssocID="{90221A26-23E6-4316-9A49-B387C503FCDC}" presName="root2" presStyleCnt="0"/>
      <dgm:spPr/>
    </dgm:pt>
    <dgm:pt modelId="{EDFFD0DC-FDA3-4307-B6B1-273B3B7130D1}" type="pres">
      <dgm:prSet presAssocID="{90221A26-23E6-4316-9A49-B387C503FCDC}" presName="LevelTwoTextNode" presStyleLbl="node2" presStyleIdx="1" presStyleCnt="3" custScaleX="146355" custScaleY="120306" custLinFactNeighborX="52181" custLinFactNeighborY="7289">
        <dgm:presLayoutVars>
          <dgm:chPref val="3"/>
        </dgm:presLayoutVars>
      </dgm:prSet>
      <dgm:spPr/>
      <dgm:t>
        <a:bodyPr/>
        <a:lstStyle/>
        <a:p>
          <a:endParaRPr lang="es-PE"/>
        </a:p>
      </dgm:t>
    </dgm:pt>
    <dgm:pt modelId="{841074BE-2828-4390-9D97-717CB6CC067D}" type="pres">
      <dgm:prSet presAssocID="{90221A26-23E6-4316-9A49-B387C503FCDC}" presName="level3hierChild" presStyleCnt="0"/>
      <dgm:spPr/>
    </dgm:pt>
    <dgm:pt modelId="{7BE1AD71-5382-4673-ABEF-F4206EEF6374}" type="pres">
      <dgm:prSet presAssocID="{7DB9B71F-39E9-4A63-A112-BC69B193CF41}" presName="conn2-1" presStyleLbl="parChTrans1D2" presStyleIdx="2" presStyleCnt="3"/>
      <dgm:spPr/>
      <dgm:t>
        <a:bodyPr/>
        <a:lstStyle/>
        <a:p>
          <a:endParaRPr lang="es-PE"/>
        </a:p>
      </dgm:t>
    </dgm:pt>
    <dgm:pt modelId="{543AD9D8-46E3-4279-9CA6-0C94B403DFB3}" type="pres">
      <dgm:prSet presAssocID="{7DB9B71F-39E9-4A63-A112-BC69B193CF41}" presName="connTx" presStyleLbl="parChTrans1D2" presStyleIdx="2" presStyleCnt="3"/>
      <dgm:spPr/>
      <dgm:t>
        <a:bodyPr/>
        <a:lstStyle/>
        <a:p>
          <a:endParaRPr lang="es-PE"/>
        </a:p>
      </dgm:t>
    </dgm:pt>
    <dgm:pt modelId="{4B1E13EF-CA2B-423A-ABD9-C495D8538BFC}" type="pres">
      <dgm:prSet presAssocID="{0A00B200-D05F-4427-B025-568EC97C5301}" presName="root2" presStyleCnt="0"/>
      <dgm:spPr/>
    </dgm:pt>
    <dgm:pt modelId="{04B95C0E-A8F3-4B77-8EA0-DF0411E8BDC7}" type="pres">
      <dgm:prSet presAssocID="{0A00B200-D05F-4427-B025-568EC97C5301}" presName="LevelTwoTextNode" presStyleLbl="node2" presStyleIdx="2" presStyleCnt="3" custScaleX="146174" custScaleY="124465" custLinFactNeighborX="52593" custLinFactNeighborY="-2430">
        <dgm:presLayoutVars>
          <dgm:chPref val="3"/>
        </dgm:presLayoutVars>
      </dgm:prSet>
      <dgm:spPr/>
      <dgm:t>
        <a:bodyPr/>
        <a:lstStyle/>
        <a:p>
          <a:endParaRPr lang="es-PE"/>
        </a:p>
      </dgm:t>
    </dgm:pt>
    <dgm:pt modelId="{57718CA8-950D-41C3-A3EA-BAA9D89D1E01}" type="pres">
      <dgm:prSet presAssocID="{0A00B200-D05F-4427-B025-568EC97C5301}" presName="level3hierChild" presStyleCnt="0"/>
      <dgm:spPr/>
    </dgm:pt>
  </dgm:ptLst>
  <dgm:cxnLst>
    <dgm:cxn modelId="{1F86C8C8-5F56-46B5-8BAC-F8C8B2E80D5D}" type="presOf" srcId="{63BAF672-7653-4C55-BEC0-02A49D94A619}" destId="{9B354073-23CD-4E23-B946-C0949390BD63}" srcOrd="0" destOrd="0" presId="urn:microsoft.com/office/officeart/2008/layout/HorizontalMultiLevelHierarchy"/>
    <dgm:cxn modelId="{07206E45-30B5-4629-AA9F-308FC4909412}" type="presOf" srcId="{7DB9B71F-39E9-4A63-A112-BC69B193CF41}" destId="{543AD9D8-46E3-4279-9CA6-0C94B403DFB3}" srcOrd="1" destOrd="0" presId="urn:microsoft.com/office/officeart/2008/layout/HorizontalMultiLevelHierarchy"/>
    <dgm:cxn modelId="{900069AA-3223-482A-AFB1-711B77FFF13F}" srcId="{BC842139-78DF-4D15-9DFB-4C6858CE8ACC}" destId="{A3318602-8E48-4EC4-A285-2FB6A48EE0B3}" srcOrd="0" destOrd="0" parTransId="{55B9E42E-C75E-4F32-A868-0C9C9D0CC352}" sibTransId="{64B2A11E-3CA4-4473-8678-83FB1D5DDB31}"/>
    <dgm:cxn modelId="{F0648EB6-6946-4F0D-BC7F-366DA3B33815}" type="presOf" srcId="{7DB9B71F-39E9-4A63-A112-BC69B193CF41}" destId="{7BE1AD71-5382-4673-ABEF-F4206EEF6374}" srcOrd="0" destOrd="0" presId="urn:microsoft.com/office/officeart/2008/layout/HorizontalMultiLevelHierarchy"/>
    <dgm:cxn modelId="{8F2C5C0A-735B-40CB-8DA0-689399BE010B}" type="presOf" srcId="{AF80AA3B-AA90-4807-85BB-9E98B7FCA78E}" destId="{B90DE331-CAD3-4D8E-8569-0EF240BF31B7}" srcOrd="0" destOrd="0" presId="urn:microsoft.com/office/officeart/2008/layout/HorizontalMultiLevelHierarchy"/>
    <dgm:cxn modelId="{403514C0-BB70-4420-92C7-2D587CF2678B}" type="presOf" srcId="{63BAF672-7653-4C55-BEC0-02A49D94A619}" destId="{734FDAF4-7C96-4545-8828-54FEA1642FE2}" srcOrd="1" destOrd="0" presId="urn:microsoft.com/office/officeart/2008/layout/HorizontalMultiLevelHierarchy"/>
    <dgm:cxn modelId="{502CEA0C-D518-415C-84D8-C3ACC9E5B835}" type="presOf" srcId="{BC842139-78DF-4D15-9DFB-4C6858CE8ACC}" destId="{4C9CD93C-89CE-47F0-AC0E-8ABCB0AB0D45}" srcOrd="0" destOrd="0" presId="urn:microsoft.com/office/officeart/2008/layout/HorizontalMultiLevelHierarchy"/>
    <dgm:cxn modelId="{7805510B-97FE-4946-B675-41DAEECAC5CB}" type="presOf" srcId="{90221A26-23E6-4316-9A49-B387C503FCDC}" destId="{EDFFD0DC-FDA3-4307-B6B1-273B3B7130D1}" srcOrd="0" destOrd="0" presId="urn:microsoft.com/office/officeart/2008/layout/HorizontalMultiLevelHierarchy"/>
    <dgm:cxn modelId="{F9C923D4-F382-4F9D-98DA-B8DEABE02B0F}" type="presOf" srcId="{8D065F1E-46C9-4E27-998E-B6532AAE607E}" destId="{789CF130-D187-482E-93E6-4D1F67D85BD3}" srcOrd="0" destOrd="0" presId="urn:microsoft.com/office/officeart/2008/layout/HorizontalMultiLevelHierarchy"/>
    <dgm:cxn modelId="{94B9254D-4FEF-41E3-ABFE-8E830EF3B71F}" type="presOf" srcId="{0A00B200-D05F-4427-B025-568EC97C5301}" destId="{04B95C0E-A8F3-4B77-8EA0-DF0411E8BDC7}" srcOrd="0" destOrd="0" presId="urn:microsoft.com/office/officeart/2008/layout/HorizontalMultiLevelHierarchy"/>
    <dgm:cxn modelId="{37A2F6EA-351B-4746-B044-1F4406136A62}" srcId="{A3318602-8E48-4EC4-A285-2FB6A48EE0B3}" destId="{0A00B200-D05F-4427-B025-568EC97C5301}" srcOrd="2" destOrd="0" parTransId="{7DB9B71F-39E9-4A63-A112-BC69B193CF41}" sibTransId="{E2E49F14-9296-4B0B-A692-1FD4B33871A3}"/>
    <dgm:cxn modelId="{4AA6BDD5-91F0-4A9C-807A-21BB11E43A47}" type="presOf" srcId="{A3318602-8E48-4EC4-A285-2FB6A48EE0B3}" destId="{074AF431-A0FB-4A60-89B6-3ACCF2B1CAAF}" srcOrd="0" destOrd="0" presId="urn:microsoft.com/office/officeart/2008/layout/HorizontalMultiLevelHierarchy"/>
    <dgm:cxn modelId="{D524C2B5-5757-4260-88DB-C765A49A4BF8}" srcId="{A3318602-8E48-4EC4-A285-2FB6A48EE0B3}" destId="{90221A26-23E6-4316-9A49-B387C503FCDC}" srcOrd="1" destOrd="0" parTransId="{63BAF672-7653-4C55-BEC0-02A49D94A619}" sibTransId="{FBEA474C-4368-4E4A-9CDB-FD5B664EC77E}"/>
    <dgm:cxn modelId="{240940F9-BFCE-40F6-A946-49C9EF223349}" srcId="{A3318602-8E48-4EC4-A285-2FB6A48EE0B3}" destId="{AF80AA3B-AA90-4807-85BB-9E98B7FCA78E}" srcOrd="0" destOrd="0" parTransId="{8D065F1E-46C9-4E27-998E-B6532AAE607E}" sibTransId="{5643746D-8E47-4FE9-8BF9-4795133F852E}"/>
    <dgm:cxn modelId="{122FE9F8-2989-4576-8CC7-91FFA85F122A}" type="presOf" srcId="{8D065F1E-46C9-4E27-998E-B6532AAE607E}" destId="{2E33F4BB-BFBD-4C82-AF83-6039FDE5A544}" srcOrd="1" destOrd="0" presId="urn:microsoft.com/office/officeart/2008/layout/HorizontalMultiLevelHierarchy"/>
    <dgm:cxn modelId="{807C7039-38C1-4661-9FE3-D3FDD4E2EAC8}" type="presParOf" srcId="{4C9CD93C-89CE-47F0-AC0E-8ABCB0AB0D45}" destId="{E71DF684-8732-4514-84EE-FCCABD99E3C7}" srcOrd="0" destOrd="0" presId="urn:microsoft.com/office/officeart/2008/layout/HorizontalMultiLevelHierarchy"/>
    <dgm:cxn modelId="{B939DA27-DAC4-44EC-984D-0D7651BC6409}" type="presParOf" srcId="{E71DF684-8732-4514-84EE-FCCABD99E3C7}" destId="{074AF431-A0FB-4A60-89B6-3ACCF2B1CAAF}" srcOrd="0" destOrd="0" presId="urn:microsoft.com/office/officeart/2008/layout/HorizontalMultiLevelHierarchy"/>
    <dgm:cxn modelId="{3365B6BD-B72E-4A97-B22E-76A8359552EA}" type="presParOf" srcId="{E71DF684-8732-4514-84EE-FCCABD99E3C7}" destId="{D0529FD9-83C1-493F-8A34-3E27B125170F}" srcOrd="1" destOrd="0" presId="urn:microsoft.com/office/officeart/2008/layout/HorizontalMultiLevelHierarchy"/>
    <dgm:cxn modelId="{D539C8C9-A176-4B0D-88B7-8A97F83EB3DE}" type="presParOf" srcId="{D0529FD9-83C1-493F-8A34-3E27B125170F}" destId="{789CF130-D187-482E-93E6-4D1F67D85BD3}" srcOrd="0" destOrd="0" presId="urn:microsoft.com/office/officeart/2008/layout/HorizontalMultiLevelHierarchy"/>
    <dgm:cxn modelId="{2F034104-55E4-4792-B3F9-12250A4181AF}" type="presParOf" srcId="{789CF130-D187-482E-93E6-4D1F67D85BD3}" destId="{2E33F4BB-BFBD-4C82-AF83-6039FDE5A544}" srcOrd="0" destOrd="0" presId="urn:microsoft.com/office/officeart/2008/layout/HorizontalMultiLevelHierarchy"/>
    <dgm:cxn modelId="{967F3BE9-571D-476B-8DEE-1FA57B8E148E}" type="presParOf" srcId="{D0529FD9-83C1-493F-8A34-3E27B125170F}" destId="{E7E4384E-E12A-474A-BCE8-CB9BB48ED627}" srcOrd="1" destOrd="0" presId="urn:microsoft.com/office/officeart/2008/layout/HorizontalMultiLevelHierarchy"/>
    <dgm:cxn modelId="{86972A7E-B0C0-4869-AEC9-E5F5DEEB3AEA}" type="presParOf" srcId="{E7E4384E-E12A-474A-BCE8-CB9BB48ED627}" destId="{B90DE331-CAD3-4D8E-8569-0EF240BF31B7}" srcOrd="0" destOrd="0" presId="urn:microsoft.com/office/officeart/2008/layout/HorizontalMultiLevelHierarchy"/>
    <dgm:cxn modelId="{4E14DFA9-FEED-4036-A7A1-9696558CECBA}" type="presParOf" srcId="{E7E4384E-E12A-474A-BCE8-CB9BB48ED627}" destId="{6DA9DBF4-CD59-463E-B666-D3023CF43E7D}" srcOrd="1" destOrd="0" presId="urn:microsoft.com/office/officeart/2008/layout/HorizontalMultiLevelHierarchy"/>
    <dgm:cxn modelId="{22DC4BD3-FB5D-4B5D-B30E-E6F41E2A09D5}" type="presParOf" srcId="{D0529FD9-83C1-493F-8A34-3E27B125170F}" destId="{9B354073-23CD-4E23-B946-C0949390BD63}" srcOrd="2" destOrd="0" presId="urn:microsoft.com/office/officeart/2008/layout/HorizontalMultiLevelHierarchy"/>
    <dgm:cxn modelId="{F417A521-E5FD-4025-A549-26A5B3FD25F2}" type="presParOf" srcId="{9B354073-23CD-4E23-B946-C0949390BD63}" destId="{734FDAF4-7C96-4545-8828-54FEA1642FE2}" srcOrd="0" destOrd="0" presId="urn:microsoft.com/office/officeart/2008/layout/HorizontalMultiLevelHierarchy"/>
    <dgm:cxn modelId="{114854F2-C0DE-4E6F-BD9F-484A7461CF67}" type="presParOf" srcId="{D0529FD9-83C1-493F-8A34-3E27B125170F}" destId="{E90CF71A-C96F-4DE3-8F56-A87B2C047B7E}" srcOrd="3" destOrd="0" presId="urn:microsoft.com/office/officeart/2008/layout/HorizontalMultiLevelHierarchy"/>
    <dgm:cxn modelId="{F3040432-C519-4752-A2EF-599418D79AA3}" type="presParOf" srcId="{E90CF71A-C96F-4DE3-8F56-A87B2C047B7E}" destId="{EDFFD0DC-FDA3-4307-B6B1-273B3B7130D1}" srcOrd="0" destOrd="0" presId="urn:microsoft.com/office/officeart/2008/layout/HorizontalMultiLevelHierarchy"/>
    <dgm:cxn modelId="{B58AA80B-3DC9-4790-AEF7-474DAAB594EB}" type="presParOf" srcId="{E90CF71A-C96F-4DE3-8F56-A87B2C047B7E}" destId="{841074BE-2828-4390-9D97-717CB6CC067D}" srcOrd="1" destOrd="0" presId="urn:microsoft.com/office/officeart/2008/layout/HorizontalMultiLevelHierarchy"/>
    <dgm:cxn modelId="{A4EF979C-016E-46FC-A0A9-25427CBCDE20}" type="presParOf" srcId="{D0529FD9-83C1-493F-8A34-3E27B125170F}" destId="{7BE1AD71-5382-4673-ABEF-F4206EEF6374}" srcOrd="4" destOrd="0" presId="urn:microsoft.com/office/officeart/2008/layout/HorizontalMultiLevelHierarchy"/>
    <dgm:cxn modelId="{3C29FB4C-9B02-43A9-8FB8-B7BEEF84E1E6}" type="presParOf" srcId="{7BE1AD71-5382-4673-ABEF-F4206EEF6374}" destId="{543AD9D8-46E3-4279-9CA6-0C94B403DFB3}" srcOrd="0" destOrd="0" presId="urn:microsoft.com/office/officeart/2008/layout/HorizontalMultiLevelHierarchy"/>
    <dgm:cxn modelId="{FE655BBD-16CF-41D4-BD99-BC9D3E81C0B2}" type="presParOf" srcId="{D0529FD9-83C1-493F-8A34-3E27B125170F}" destId="{4B1E13EF-CA2B-423A-ABD9-C495D8538BFC}" srcOrd="5" destOrd="0" presId="urn:microsoft.com/office/officeart/2008/layout/HorizontalMultiLevelHierarchy"/>
    <dgm:cxn modelId="{E8FE273B-EDC7-4A2F-8456-68EC816035A1}" type="presParOf" srcId="{4B1E13EF-CA2B-423A-ABD9-C495D8538BFC}" destId="{04B95C0E-A8F3-4B77-8EA0-DF0411E8BDC7}" srcOrd="0" destOrd="0" presId="urn:microsoft.com/office/officeart/2008/layout/HorizontalMultiLevelHierarchy"/>
    <dgm:cxn modelId="{AA472B27-F8E0-4836-986C-6E186F45422C}" type="presParOf" srcId="{4B1E13EF-CA2B-423A-ABD9-C495D8538BFC}" destId="{57718CA8-950D-41C3-A3EA-BAA9D89D1E0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74113A-3163-496C-91EE-CC4E6D4BF753}"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s-PE"/>
        </a:p>
      </dgm:t>
    </dgm:pt>
    <dgm:pt modelId="{203104E4-758D-4C79-BC46-3808ABB3B92B}">
      <dgm:prSet phldrT="[Texto]"/>
      <dgm:spPr/>
      <dgm:t>
        <a:bodyPr/>
        <a:lstStyle/>
        <a:p>
          <a:r>
            <a:rPr lang="es-PE" dirty="0" smtClean="0"/>
            <a:t>Principios</a:t>
          </a:r>
          <a:endParaRPr lang="es-PE" dirty="0"/>
        </a:p>
      </dgm:t>
    </dgm:pt>
    <dgm:pt modelId="{61D2AE6D-6BDF-4ADA-80A9-ECDC82218CAD}" type="parTrans" cxnId="{0D2A87F3-4E8A-411B-912D-A9A9722DB797}">
      <dgm:prSet/>
      <dgm:spPr/>
      <dgm:t>
        <a:bodyPr/>
        <a:lstStyle/>
        <a:p>
          <a:endParaRPr lang="es-PE"/>
        </a:p>
      </dgm:t>
    </dgm:pt>
    <dgm:pt modelId="{2F641370-837A-470C-8D72-C06FD1CD31A6}" type="sibTrans" cxnId="{0D2A87F3-4E8A-411B-912D-A9A9722DB797}">
      <dgm:prSet/>
      <dgm:spPr/>
      <dgm:t>
        <a:bodyPr/>
        <a:lstStyle/>
        <a:p>
          <a:endParaRPr lang="es-PE"/>
        </a:p>
      </dgm:t>
    </dgm:pt>
    <dgm:pt modelId="{59C9974A-BE1A-4EAE-B49E-E7D5071D3BBD}">
      <dgm:prSet phldrT="[Texto]"/>
      <dgm:spPr/>
      <dgm:t>
        <a:bodyPr/>
        <a:lstStyle/>
        <a:p>
          <a:r>
            <a:rPr lang="es-PE" dirty="0" smtClean="0"/>
            <a:t>Competencia </a:t>
          </a:r>
          <a:endParaRPr lang="es-PE" dirty="0"/>
        </a:p>
      </dgm:t>
    </dgm:pt>
    <dgm:pt modelId="{1F67472D-9DCD-4832-904F-8FE7BBE32F38}" type="parTrans" cxnId="{AA37AE69-F1D0-4616-9084-8439B75A2365}">
      <dgm:prSet/>
      <dgm:spPr/>
      <dgm:t>
        <a:bodyPr/>
        <a:lstStyle/>
        <a:p>
          <a:endParaRPr lang="es-PE"/>
        </a:p>
      </dgm:t>
    </dgm:pt>
    <dgm:pt modelId="{95855E40-23B1-41EC-AAF5-A9144A1FF448}" type="sibTrans" cxnId="{AA37AE69-F1D0-4616-9084-8439B75A2365}">
      <dgm:prSet/>
      <dgm:spPr/>
      <dgm:t>
        <a:bodyPr/>
        <a:lstStyle/>
        <a:p>
          <a:endParaRPr lang="es-PE"/>
        </a:p>
      </dgm:t>
    </dgm:pt>
    <dgm:pt modelId="{5A500E01-687F-4A43-B7D2-753350E93880}">
      <dgm:prSet phldrT="[Texto]"/>
      <dgm:spPr/>
      <dgm:t>
        <a:bodyPr/>
        <a:lstStyle/>
        <a:p>
          <a:r>
            <a:rPr lang="es-PE" dirty="0" smtClean="0"/>
            <a:t>Transparencia</a:t>
          </a:r>
          <a:endParaRPr lang="es-PE" dirty="0"/>
        </a:p>
      </dgm:t>
    </dgm:pt>
    <dgm:pt modelId="{18D0B6B9-F1C2-425F-8F2C-8CAF98A3F577}" type="parTrans" cxnId="{E9A65AD7-42EF-4EA0-ACDE-26CC5E29135C}">
      <dgm:prSet/>
      <dgm:spPr/>
      <dgm:t>
        <a:bodyPr/>
        <a:lstStyle/>
        <a:p>
          <a:endParaRPr lang="es-PE"/>
        </a:p>
      </dgm:t>
    </dgm:pt>
    <dgm:pt modelId="{11586BB1-F96B-45EE-9037-F61DE5419D4F}" type="sibTrans" cxnId="{E9A65AD7-42EF-4EA0-ACDE-26CC5E29135C}">
      <dgm:prSet/>
      <dgm:spPr/>
      <dgm:t>
        <a:bodyPr/>
        <a:lstStyle/>
        <a:p>
          <a:endParaRPr lang="es-PE"/>
        </a:p>
      </dgm:t>
    </dgm:pt>
    <dgm:pt modelId="{10184B17-9469-4D1C-929D-FB17EA8CA792}">
      <dgm:prSet phldrT="[Texto]"/>
      <dgm:spPr/>
      <dgm:t>
        <a:bodyPr/>
        <a:lstStyle/>
        <a:p>
          <a:r>
            <a:rPr lang="es-PE" dirty="0" smtClean="0"/>
            <a:t>Jerarquía</a:t>
          </a:r>
          <a:endParaRPr lang="es-PE" dirty="0"/>
        </a:p>
      </dgm:t>
    </dgm:pt>
    <dgm:pt modelId="{E3AD0993-3152-4827-9C98-280AF86D850B}" type="parTrans" cxnId="{CC9DFA57-A125-40C4-A063-021FADFDF511}">
      <dgm:prSet/>
      <dgm:spPr/>
      <dgm:t>
        <a:bodyPr/>
        <a:lstStyle/>
        <a:p>
          <a:endParaRPr lang="es-PE"/>
        </a:p>
      </dgm:t>
    </dgm:pt>
    <dgm:pt modelId="{E16DA0FE-2737-4EB7-8A2F-B03DEE611B4C}" type="sibTrans" cxnId="{CC9DFA57-A125-40C4-A063-021FADFDF511}">
      <dgm:prSet/>
      <dgm:spPr/>
      <dgm:t>
        <a:bodyPr/>
        <a:lstStyle/>
        <a:p>
          <a:endParaRPr lang="es-PE"/>
        </a:p>
      </dgm:t>
    </dgm:pt>
    <dgm:pt modelId="{7E24A6D2-3B87-4E40-A33D-E5E3E1384B6E}" type="pres">
      <dgm:prSet presAssocID="{6D74113A-3163-496C-91EE-CC4E6D4BF753}" presName="Name0" presStyleCnt="0">
        <dgm:presLayoutVars>
          <dgm:chPref val="1"/>
          <dgm:dir/>
          <dgm:animOne val="branch"/>
          <dgm:animLvl val="lvl"/>
          <dgm:resizeHandles val="exact"/>
        </dgm:presLayoutVars>
      </dgm:prSet>
      <dgm:spPr/>
      <dgm:t>
        <a:bodyPr/>
        <a:lstStyle/>
        <a:p>
          <a:endParaRPr lang="es-PE"/>
        </a:p>
      </dgm:t>
    </dgm:pt>
    <dgm:pt modelId="{C1F28300-6080-48FA-A40C-CCD118C3B2BF}" type="pres">
      <dgm:prSet presAssocID="{203104E4-758D-4C79-BC46-3808ABB3B92B}" presName="root1" presStyleCnt="0"/>
      <dgm:spPr/>
    </dgm:pt>
    <dgm:pt modelId="{F646B304-CD9F-464C-8998-62A82894676F}" type="pres">
      <dgm:prSet presAssocID="{203104E4-758D-4C79-BC46-3808ABB3B92B}" presName="LevelOneTextNode" presStyleLbl="node0" presStyleIdx="0" presStyleCnt="1" custAng="5400000" custLinFactNeighborX="63672">
        <dgm:presLayoutVars>
          <dgm:chPref val="3"/>
        </dgm:presLayoutVars>
      </dgm:prSet>
      <dgm:spPr/>
      <dgm:t>
        <a:bodyPr/>
        <a:lstStyle/>
        <a:p>
          <a:endParaRPr lang="es-PE"/>
        </a:p>
      </dgm:t>
    </dgm:pt>
    <dgm:pt modelId="{9718CF74-00E2-4965-988A-1418E130ABAB}" type="pres">
      <dgm:prSet presAssocID="{203104E4-758D-4C79-BC46-3808ABB3B92B}" presName="level2hierChild" presStyleCnt="0"/>
      <dgm:spPr/>
    </dgm:pt>
    <dgm:pt modelId="{468BFF3B-D413-4A87-810C-D4424B0D2732}" type="pres">
      <dgm:prSet presAssocID="{1F67472D-9DCD-4832-904F-8FE7BBE32F38}" presName="conn2-1" presStyleLbl="parChTrans1D2" presStyleIdx="0" presStyleCnt="3"/>
      <dgm:spPr/>
      <dgm:t>
        <a:bodyPr/>
        <a:lstStyle/>
        <a:p>
          <a:endParaRPr lang="es-PE"/>
        </a:p>
      </dgm:t>
    </dgm:pt>
    <dgm:pt modelId="{ED3CDAD7-978E-445D-9C20-22F6B83ADAD4}" type="pres">
      <dgm:prSet presAssocID="{1F67472D-9DCD-4832-904F-8FE7BBE32F38}" presName="connTx" presStyleLbl="parChTrans1D2" presStyleIdx="0" presStyleCnt="3"/>
      <dgm:spPr/>
      <dgm:t>
        <a:bodyPr/>
        <a:lstStyle/>
        <a:p>
          <a:endParaRPr lang="es-PE"/>
        </a:p>
      </dgm:t>
    </dgm:pt>
    <dgm:pt modelId="{59D4C4F3-4FA8-4883-846F-0C9375A6CE66}" type="pres">
      <dgm:prSet presAssocID="{59C9974A-BE1A-4EAE-B49E-E7D5071D3BBD}" presName="root2" presStyleCnt="0"/>
      <dgm:spPr/>
    </dgm:pt>
    <dgm:pt modelId="{58027EDE-6495-4F63-BC31-A1CE1D09852D}" type="pres">
      <dgm:prSet presAssocID="{59C9974A-BE1A-4EAE-B49E-E7D5071D3BBD}" presName="LevelTwoTextNode" presStyleLbl="node2" presStyleIdx="0" presStyleCnt="3" custScaleX="179269" custLinFactNeighborX="87776" custLinFactNeighborY="-11695">
        <dgm:presLayoutVars>
          <dgm:chPref val="3"/>
        </dgm:presLayoutVars>
      </dgm:prSet>
      <dgm:spPr/>
      <dgm:t>
        <a:bodyPr/>
        <a:lstStyle/>
        <a:p>
          <a:endParaRPr lang="es-PE"/>
        </a:p>
      </dgm:t>
    </dgm:pt>
    <dgm:pt modelId="{2D26CC82-393A-420A-B767-13962F07494F}" type="pres">
      <dgm:prSet presAssocID="{59C9974A-BE1A-4EAE-B49E-E7D5071D3BBD}" presName="level3hierChild" presStyleCnt="0"/>
      <dgm:spPr/>
    </dgm:pt>
    <dgm:pt modelId="{D130A4C1-77A0-4C1E-9B27-4B5E035B6194}" type="pres">
      <dgm:prSet presAssocID="{18D0B6B9-F1C2-425F-8F2C-8CAF98A3F577}" presName="conn2-1" presStyleLbl="parChTrans1D2" presStyleIdx="1" presStyleCnt="3"/>
      <dgm:spPr/>
      <dgm:t>
        <a:bodyPr/>
        <a:lstStyle/>
        <a:p>
          <a:endParaRPr lang="es-PE"/>
        </a:p>
      </dgm:t>
    </dgm:pt>
    <dgm:pt modelId="{CA460C79-8C9A-4C69-9638-11C5E0F7C4EE}" type="pres">
      <dgm:prSet presAssocID="{18D0B6B9-F1C2-425F-8F2C-8CAF98A3F577}" presName="connTx" presStyleLbl="parChTrans1D2" presStyleIdx="1" presStyleCnt="3"/>
      <dgm:spPr/>
      <dgm:t>
        <a:bodyPr/>
        <a:lstStyle/>
        <a:p>
          <a:endParaRPr lang="es-PE"/>
        </a:p>
      </dgm:t>
    </dgm:pt>
    <dgm:pt modelId="{DB7DDD94-BCA8-444F-B326-08390E86B9F4}" type="pres">
      <dgm:prSet presAssocID="{5A500E01-687F-4A43-B7D2-753350E93880}" presName="root2" presStyleCnt="0"/>
      <dgm:spPr/>
    </dgm:pt>
    <dgm:pt modelId="{3FE0EA21-0A82-4088-834A-55636F0D3FD1}" type="pres">
      <dgm:prSet presAssocID="{5A500E01-687F-4A43-B7D2-753350E93880}" presName="LevelTwoTextNode" presStyleLbl="node2" presStyleIdx="1" presStyleCnt="3" custScaleX="179269" custLinFactNeighborX="87776" custLinFactNeighborY="-11073">
        <dgm:presLayoutVars>
          <dgm:chPref val="3"/>
        </dgm:presLayoutVars>
      </dgm:prSet>
      <dgm:spPr/>
      <dgm:t>
        <a:bodyPr/>
        <a:lstStyle/>
        <a:p>
          <a:endParaRPr lang="es-PE"/>
        </a:p>
      </dgm:t>
    </dgm:pt>
    <dgm:pt modelId="{C0A5096C-2B81-4D55-AE19-FA612B7172AC}" type="pres">
      <dgm:prSet presAssocID="{5A500E01-687F-4A43-B7D2-753350E93880}" presName="level3hierChild" presStyleCnt="0"/>
      <dgm:spPr/>
    </dgm:pt>
    <dgm:pt modelId="{4B93AD51-BA7F-47C4-A1F2-5E02B86C1DFC}" type="pres">
      <dgm:prSet presAssocID="{E3AD0993-3152-4827-9C98-280AF86D850B}" presName="conn2-1" presStyleLbl="parChTrans1D2" presStyleIdx="2" presStyleCnt="3"/>
      <dgm:spPr/>
      <dgm:t>
        <a:bodyPr/>
        <a:lstStyle/>
        <a:p>
          <a:endParaRPr lang="es-PE"/>
        </a:p>
      </dgm:t>
    </dgm:pt>
    <dgm:pt modelId="{FF6D8655-3775-404C-9372-0A4F72D14068}" type="pres">
      <dgm:prSet presAssocID="{E3AD0993-3152-4827-9C98-280AF86D850B}" presName="connTx" presStyleLbl="parChTrans1D2" presStyleIdx="2" presStyleCnt="3"/>
      <dgm:spPr/>
      <dgm:t>
        <a:bodyPr/>
        <a:lstStyle/>
        <a:p>
          <a:endParaRPr lang="es-PE"/>
        </a:p>
      </dgm:t>
    </dgm:pt>
    <dgm:pt modelId="{14CD2A07-7C7C-4872-AE52-30640C6B56F9}" type="pres">
      <dgm:prSet presAssocID="{10184B17-9469-4D1C-929D-FB17EA8CA792}" presName="root2" presStyleCnt="0"/>
      <dgm:spPr/>
    </dgm:pt>
    <dgm:pt modelId="{F20B1FAF-2E36-4CC0-AF4A-056E278D953A}" type="pres">
      <dgm:prSet presAssocID="{10184B17-9469-4D1C-929D-FB17EA8CA792}" presName="LevelTwoTextNode" presStyleLbl="node2" presStyleIdx="2" presStyleCnt="3" custScaleX="177581" custLinFactNeighborX="90308" custLinFactNeighborY="-11073">
        <dgm:presLayoutVars>
          <dgm:chPref val="3"/>
        </dgm:presLayoutVars>
      </dgm:prSet>
      <dgm:spPr/>
      <dgm:t>
        <a:bodyPr/>
        <a:lstStyle/>
        <a:p>
          <a:endParaRPr lang="es-PE"/>
        </a:p>
      </dgm:t>
    </dgm:pt>
    <dgm:pt modelId="{B268783B-AC3A-46D4-9F49-86AC1CD258E1}" type="pres">
      <dgm:prSet presAssocID="{10184B17-9469-4D1C-929D-FB17EA8CA792}" presName="level3hierChild" presStyleCnt="0"/>
      <dgm:spPr/>
    </dgm:pt>
  </dgm:ptLst>
  <dgm:cxnLst>
    <dgm:cxn modelId="{2CE81419-4F08-48D4-B356-B582DA3CFAC4}" type="presOf" srcId="{1F67472D-9DCD-4832-904F-8FE7BBE32F38}" destId="{ED3CDAD7-978E-445D-9C20-22F6B83ADAD4}" srcOrd="1" destOrd="0" presId="urn:microsoft.com/office/officeart/2008/layout/HorizontalMultiLevelHierarchy"/>
    <dgm:cxn modelId="{CC9DFA57-A125-40C4-A063-021FADFDF511}" srcId="{203104E4-758D-4C79-BC46-3808ABB3B92B}" destId="{10184B17-9469-4D1C-929D-FB17EA8CA792}" srcOrd="2" destOrd="0" parTransId="{E3AD0993-3152-4827-9C98-280AF86D850B}" sibTransId="{E16DA0FE-2737-4EB7-8A2F-B03DEE611B4C}"/>
    <dgm:cxn modelId="{4537452D-69F0-40DF-BBA7-6E95C793BF2B}" type="presOf" srcId="{203104E4-758D-4C79-BC46-3808ABB3B92B}" destId="{F646B304-CD9F-464C-8998-62A82894676F}" srcOrd="0" destOrd="0" presId="urn:microsoft.com/office/officeart/2008/layout/HorizontalMultiLevelHierarchy"/>
    <dgm:cxn modelId="{D1E69848-2BB0-492A-81B3-A929ADD737EE}" type="presOf" srcId="{10184B17-9469-4D1C-929D-FB17EA8CA792}" destId="{F20B1FAF-2E36-4CC0-AF4A-056E278D953A}" srcOrd="0" destOrd="0" presId="urn:microsoft.com/office/officeart/2008/layout/HorizontalMultiLevelHierarchy"/>
    <dgm:cxn modelId="{BA925486-E5D2-433E-850E-92914F8399D6}" type="presOf" srcId="{1F67472D-9DCD-4832-904F-8FE7BBE32F38}" destId="{468BFF3B-D413-4A87-810C-D4424B0D2732}" srcOrd="0" destOrd="0" presId="urn:microsoft.com/office/officeart/2008/layout/HorizontalMultiLevelHierarchy"/>
    <dgm:cxn modelId="{CEA6A2CD-2068-4C8F-820E-A94C6B5BAE02}" type="presOf" srcId="{5A500E01-687F-4A43-B7D2-753350E93880}" destId="{3FE0EA21-0A82-4088-834A-55636F0D3FD1}" srcOrd="0" destOrd="0" presId="urn:microsoft.com/office/officeart/2008/layout/HorizontalMultiLevelHierarchy"/>
    <dgm:cxn modelId="{806E1C8D-8484-4FC0-9D61-4AA2E9915289}" type="presOf" srcId="{E3AD0993-3152-4827-9C98-280AF86D850B}" destId="{FF6D8655-3775-404C-9372-0A4F72D14068}" srcOrd="1" destOrd="0" presId="urn:microsoft.com/office/officeart/2008/layout/HorizontalMultiLevelHierarchy"/>
    <dgm:cxn modelId="{59451E2F-917C-4DD6-A554-5627D1DA62FF}" type="presOf" srcId="{18D0B6B9-F1C2-425F-8F2C-8CAF98A3F577}" destId="{D130A4C1-77A0-4C1E-9B27-4B5E035B6194}" srcOrd="0" destOrd="0" presId="urn:microsoft.com/office/officeart/2008/layout/HorizontalMultiLevelHierarchy"/>
    <dgm:cxn modelId="{C60597AA-E0C1-4EAD-9439-93281A3BDA9E}" type="presOf" srcId="{E3AD0993-3152-4827-9C98-280AF86D850B}" destId="{4B93AD51-BA7F-47C4-A1F2-5E02B86C1DFC}" srcOrd="0" destOrd="0" presId="urn:microsoft.com/office/officeart/2008/layout/HorizontalMultiLevelHierarchy"/>
    <dgm:cxn modelId="{B7EF0DD8-467F-4C93-915B-26FC199BD6ED}" type="presOf" srcId="{6D74113A-3163-496C-91EE-CC4E6D4BF753}" destId="{7E24A6D2-3B87-4E40-A33D-E5E3E1384B6E}" srcOrd="0" destOrd="0" presId="urn:microsoft.com/office/officeart/2008/layout/HorizontalMultiLevelHierarchy"/>
    <dgm:cxn modelId="{C57DE060-7061-4BC5-A4D5-52123B2673A5}" type="presOf" srcId="{59C9974A-BE1A-4EAE-B49E-E7D5071D3BBD}" destId="{58027EDE-6495-4F63-BC31-A1CE1D09852D}" srcOrd="0" destOrd="0" presId="urn:microsoft.com/office/officeart/2008/layout/HorizontalMultiLevelHierarchy"/>
    <dgm:cxn modelId="{AA37AE69-F1D0-4616-9084-8439B75A2365}" srcId="{203104E4-758D-4C79-BC46-3808ABB3B92B}" destId="{59C9974A-BE1A-4EAE-B49E-E7D5071D3BBD}" srcOrd="0" destOrd="0" parTransId="{1F67472D-9DCD-4832-904F-8FE7BBE32F38}" sibTransId="{95855E40-23B1-41EC-AAF5-A9144A1FF448}"/>
    <dgm:cxn modelId="{C841C028-924E-4565-AC37-9DA7C5DFF679}" type="presOf" srcId="{18D0B6B9-F1C2-425F-8F2C-8CAF98A3F577}" destId="{CA460C79-8C9A-4C69-9638-11C5E0F7C4EE}" srcOrd="1" destOrd="0" presId="urn:microsoft.com/office/officeart/2008/layout/HorizontalMultiLevelHierarchy"/>
    <dgm:cxn modelId="{0D2A87F3-4E8A-411B-912D-A9A9722DB797}" srcId="{6D74113A-3163-496C-91EE-CC4E6D4BF753}" destId="{203104E4-758D-4C79-BC46-3808ABB3B92B}" srcOrd="0" destOrd="0" parTransId="{61D2AE6D-6BDF-4ADA-80A9-ECDC82218CAD}" sibTransId="{2F641370-837A-470C-8D72-C06FD1CD31A6}"/>
    <dgm:cxn modelId="{E9A65AD7-42EF-4EA0-ACDE-26CC5E29135C}" srcId="{203104E4-758D-4C79-BC46-3808ABB3B92B}" destId="{5A500E01-687F-4A43-B7D2-753350E93880}" srcOrd="1" destOrd="0" parTransId="{18D0B6B9-F1C2-425F-8F2C-8CAF98A3F577}" sibTransId="{11586BB1-F96B-45EE-9037-F61DE5419D4F}"/>
    <dgm:cxn modelId="{2FFBEB10-E714-455C-A965-BA28EEB26898}" type="presParOf" srcId="{7E24A6D2-3B87-4E40-A33D-E5E3E1384B6E}" destId="{C1F28300-6080-48FA-A40C-CCD118C3B2BF}" srcOrd="0" destOrd="0" presId="urn:microsoft.com/office/officeart/2008/layout/HorizontalMultiLevelHierarchy"/>
    <dgm:cxn modelId="{C303AED8-E542-4FCC-A89C-A944292A19D0}" type="presParOf" srcId="{C1F28300-6080-48FA-A40C-CCD118C3B2BF}" destId="{F646B304-CD9F-464C-8998-62A82894676F}" srcOrd="0" destOrd="0" presId="urn:microsoft.com/office/officeart/2008/layout/HorizontalMultiLevelHierarchy"/>
    <dgm:cxn modelId="{D9A31568-EC6B-4D10-946F-14C6B725021A}" type="presParOf" srcId="{C1F28300-6080-48FA-A40C-CCD118C3B2BF}" destId="{9718CF74-00E2-4965-988A-1418E130ABAB}" srcOrd="1" destOrd="0" presId="urn:microsoft.com/office/officeart/2008/layout/HorizontalMultiLevelHierarchy"/>
    <dgm:cxn modelId="{49143491-2893-4EF6-AF8B-FFD9EB5C1B6B}" type="presParOf" srcId="{9718CF74-00E2-4965-988A-1418E130ABAB}" destId="{468BFF3B-D413-4A87-810C-D4424B0D2732}" srcOrd="0" destOrd="0" presId="urn:microsoft.com/office/officeart/2008/layout/HorizontalMultiLevelHierarchy"/>
    <dgm:cxn modelId="{654E1BC4-2234-4041-B58C-C58CC7CAA036}" type="presParOf" srcId="{468BFF3B-D413-4A87-810C-D4424B0D2732}" destId="{ED3CDAD7-978E-445D-9C20-22F6B83ADAD4}" srcOrd="0" destOrd="0" presId="urn:microsoft.com/office/officeart/2008/layout/HorizontalMultiLevelHierarchy"/>
    <dgm:cxn modelId="{C5D83FC0-8BAF-4132-9626-452ADA44383C}" type="presParOf" srcId="{9718CF74-00E2-4965-988A-1418E130ABAB}" destId="{59D4C4F3-4FA8-4883-846F-0C9375A6CE66}" srcOrd="1" destOrd="0" presId="urn:microsoft.com/office/officeart/2008/layout/HorizontalMultiLevelHierarchy"/>
    <dgm:cxn modelId="{53ACECF8-9442-45E1-8D1F-2A5CC7AA1DCF}" type="presParOf" srcId="{59D4C4F3-4FA8-4883-846F-0C9375A6CE66}" destId="{58027EDE-6495-4F63-BC31-A1CE1D09852D}" srcOrd="0" destOrd="0" presId="urn:microsoft.com/office/officeart/2008/layout/HorizontalMultiLevelHierarchy"/>
    <dgm:cxn modelId="{BB359E1C-1546-4991-B89C-541AF6DB2C71}" type="presParOf" srcId="{59D4C4F3-4FA8-4883-846F-0C9375A6CE66}" destId="{2D26CC82-393A-420A-B767-13962F07494F}" srcOrd="1" destOrd="0" presId="urn:microsoft.com/office/officeart/2008/layout/HorizontalMultiLevelHierarchy"/>
    <dgm:cxn modelId="{F55B61E3-8F59-4764-BA55-1070E9A9B532}" type="presParOf" srcId="{9718CF74-00E2-4965-988A-1418E130ABAB}" destId="{D130A4C1-77A0-4C1E-9B27-4B5E035B6194}" srcOrd="2" destOrd="0" presId="urn:microsoft.com/office/officeart/2008/layout/HorizontalMultiLevelHierarchy"/>
    <dgm:cxn modelId="{726D28D5-A130-42A5-B3DE-EC9C3D37D828}" type="presParOf" srcId="{D130A4C1-77A0-4C1E-9B27-4B5E035B6194}" destId="{CA460C79-8C9A-4C69-9638-11C5E0F7C4EE}" srcOrd="0" destOrd="0" presId="urn:microsoft.com/office/officeart/2008/layout/HorizontalMultiLevelHierarchy"/>
    <dgm:cxn modelId="{4CC6B720-F763-4828-ACBA-527E5DBD1250}" type="presParOf" srcId="{9718CF74-00E2-4965-988A-1418E130ABAB}" destId="{DB7DDD94-BCA8-444F-B326-08390E86B9F4}" srcOrd="3" destOrd="0" presId="urn:microsoft.com/office/officeart/2008/layout/HorizontalMultiLevelHierarchy"/>
    <dgm:cxn modelId="{C3C17DD4-AD2C-4014-BEF8-FFBCDCE6F34F}" type="presParOf" srcId="{DB7DDD94-BCA8-444F-B326-08390E86B9F4}" destId="{3FE0EA21-0A82-4088-834A-55636F0D3FD1}" srcOrd="0" destOrd="0" presId="urn:microsoft.com/office/officeart/2008/layout/HorizontalMultiLevelHierarchy"/>
    <dgm:cxn modelId="{0922E586-2B0C-40AC-B934-719EA054CEC9}" type="presParOf" srcId="{DB7DDD94-BCA8-444F-B326-08390E86B9F4}" destId="{C0A5096C-2B81-4D55-AE19-FA612B7172AC}" srcOrd="1" destOrd="0" presId="urn:microsoft.com/office/officeart/2008/layout/HorizontalMultiLevelHierarchy"/>
    <dgm:cxn modelId="{6EAB4D21-A56B-4DC7-985F-987D2082258D}" type="presParOf" srcId="{9718CF74-00E2-4965-988A-1418E130ABAB}" destId="{4B93AD51-BA7F-47C4-A1F2-5E02B86C1DFC}" srcOrd="4" destOrd="0" presId="urn:microsoft.com/office/officeart/2008/layout/HorizontalMultiLevelHierarchy"/>
    <dgm:cxn modelId="{DFAB7013-B665-4C6B-920A-DCEB45B6AD32}" type="presParOf" srcId="{4B93AD51-BA7F-47C4-A1F2-5E02B86C1DFC}" destId="{FF6D8655-3775-404C-9372-0A4F72D14068}" srcOrd="0" destOrd="0" presId="urn:microsoft.com/office/officeart/2008/layout/HorizontalMultiLevelHierarchy"/>
    <dgm:cxn modelId="{E9A4FA2C-6078-4A70-8769-4BF06669E154}" type="presParOf" srcId="{9718CF74-00E2-4965-988A-1418E130ABAB}" destId="{14CD2A07-7C7C-4872-AE52-30640C6B56F9}" srcOrd="5" destOrd="0" presId="urn:microsoft.com/office/officeart/2008/layout/HorizontalMultiLevelHierarchy"/>
    <dgm:cxn modelId="{5CA156E4-E92F-4B0C-87E8-F8C46A62CF9D}" type="presParOf" srcId="{14CD2A07-7C7C-4872-AE52-30640C6B56F9}" destId="{F20B1FAF-2E36-4CC0-AF4A-056E278D953A}" srcOrd="0" destOrd="0" presId="urn:microsoft.com/office/officeart/2008/layout/HorizontalMultiLevelHierarchy"/>
    <dgm:cxn modelId="{27D8A814-1A4B-46E1-B084-023324574A39}" type="presParOf" srcId="{14CD2A07-7C7C-4872-AE52-30640C6B56F9}" destId="{B268783B-AC3A-46D4-9F49-86AC1CD258E1}"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DAFE18-A74B-4544-9C5B-701366D4C8F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PE"/>
        </a:p>
      </dgm:t>
    </dgm:pt>
    <dgm:pt modelId="{517AE834-E83B-45C9-BF24-F780EBB2749E}">
      <dgm:prSet phldrT="[Texto]"/>
      <dgm:spPr/>
      <dgm:t>
        <a:bodyPr/>
        <a:lstStyle/>
        <a:p>
          <a:r>
            <a:rPr lang="es-PE" dirty="0" smtClean="0"/>
            <a:t>DS 054-2013-PCM</a:t>
          </a:r>
        </a:p>
        <a:p>
          <a:r>
            <a:rPr lang="es-PE" dirty="0" smtClean="0"/>
            <a:t>16 de mayo 2013</a:t>
          </a:r>
          <a:endParaRPr lang="es-PE" dirty="0"/>
        </a:p>
      </dgm:t>
    </dgm:pt>
    <dgm:pt modelId="{8E3DCF74-F051-4C7E-AD06-78D89C73976E}" type="parTrans" cxnId="{D7DF09CB-21EC-4741-901B-59F953A324B2}">
      <dgm:prSet/>
      <dgm:spPr/>
      <dgm:t>
        <a:bodyPr/>
        <a:lstStyle/>
        <a:p>
          <a:endParaRPr lang="es-PE"/>
        </a:p>
      </dgm:t>
    </dgm:pt>
    <dgm:pt modelId="{74F36D2E-ECBD-4785-9B52-D450340D2776}" type="sibTrans" cxnId="{D7DF09CB-21EC-4741-901B-59F953A324B2}">
      <dgm:prSet/>
      <dgm:spPr/>
      <dgm:t>
        <a:bodyPr/>
        <a:lstStyle/>
        <a:p>
          <a:endParaRPr lang="es-PE"/>
        </a:p>
      </dgm:t>
    </dgm:pt>
    <dgm:pt modelId="{98D7113B-054B-43F4-8593-7FC652C473FE}">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PE" dirty="0" smtClean="0"/>
            <a:t>Dirección de Arqueología o Direcciones Desconcentradas</a:t>
          </a:r>
        </a:p>
      </dgm:t>
    </dgm:pt>
    <dgm:pt modelId="{7CDF46C1-A530-42C5-BE25-5C03184F8D56}" type="parTrans" cxnId="{C6B8E485-A69B-4D9E-B8D2-150958252814}">
      <dgm:prSet/>
      <dgm:spPr/>
      <dgm:t>
        <a:bodyPr/>
        <a:lstStyle/>
        <a:p>
          <a:endParaRPr lang="es-PE"/>
        </a:p>
      </dgm:t>
    </dgm:pt>
    <dgm:pt modelId="{47A2C668-3DED-4E0A-BC29-6674012EA3B3}" type="sibTrans" cxnId="{C6B8E485-A69B-4D9E-B8D2-150958252814}">
      <dgm:prSet/>
      <dgm:spPr/>
      <dgm:t>
        <a:bodyPr/>
        <a:lstStyle/>
        <a:p>
          <a:endParaRPr lang="es-PE"/>
        </a:p>
      </dgm:t>
    </dgm:pt>
    <dgm:pt modelId="{98C03E61-BCDB-4FD0-A567-BDEB2C6055D2}">
      <dgm:prSet phldrT="[Texto]"/>
      <dgm:spPr/>
      <dgm:t>
        <a:bodyPr/>
        <a:lstStyle/>
        <a:p>
          <a:r>
            <a:rPr lang="es-PE" dirty="0" smtClean="0"/>
            <a:t>ROF</a:t>
          </a:r>
        </a:p>
        <a:p>
          <a:r>
            <a:rPr lang="es-PE" dirty="0" smtClean="0"/>
            <a:t>DS-005-2013-MC</a:t>
          </a:r>
        </a:p>
        <a:p>
          <a:r>
            <a:rPr lang="es-PE" dirty="0" smtClean="0"/>
            <a:t>20 de junio 2013</a:t>
          </a:r>
          <a:endParaRPr lang="es-PE" dirty="0"/>
        </a:p>
      </dgm:t>
    </dgm:pt>
    <dgm:pt modelId="{9539FE00-09EF-4E2E-9B1D-73A4CE979DC0}" type="sibTrans" cxnId="{E7A20E47-62B2-419F-B284-0D46F141CA0A}">
      <dgm:prSet/>
      <dgm:spPr/>
      <dgm:t>
        <a:bodyPr/>
        <a:lstStyle/>
        <a:p>
          <a:endParaRPr lang="es-PE"/>
        </a:p>
      </dgm:t>
    </dgm:pt>
    <dgm:pt modelId="{EE01772B-67E3-4792-A846-CC0019CC9513}" type="parTrans" cxnId="{E7A20E47-62B2-419F-B284-0D46F141CA0A}">
      <dgm:prSet/>
      <dgm:spPr/>
      <dgm:t>
        <a:bodyPr/>
        <a:lstStyle/>
        <a:p>
          <a:endParaRPr lang="es-PE"/>
        </a:p>
      </dgm:t>
    </dgm:pt>
    <dgm:pt modelId="{D17026E1-63BE-4293-AA4A-914375C7B682}">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PE" dirty="0" smtClean="0"/>
            <a:t>Dirección de certificaciones </a:t>
          </a:r>
        </a:p>
        <a:p>
          <a:endParaRPr lang="es-PE" dirty="0"/>
        </a:p>
      </dgm:t>
    </dgm:pt>
    <dgm:pt modelId="{FE231B7A-119F-4E2A-8874-562B98C4C444}" type="sibTrans" cxnId="{801C71E3-56FD-4AFC-B8B6-9F7C8C58A745}">
      <dgm:prSet/>
      <dgm:spPr/>
      <dgm:t>
        <a:bodyPr/>
        <a:lstStyle/>
        <a:p>
          <a:endParaRPr lang="es-PE"/>
        </a:p>
      </dgm:t>
    </dgm:pt>
    <dgm:pt modelId="{37D82AA6-42E8-48D2-93A2-F8028FAA2AA5}" type="parTrans" cxnId="{801C71E3-56FD-4AFC-B8B6-9F7C8C58A745}">
      <dgm:prSet/>
      <dgm:spPr/>
      <dgm:t>
        <a:bodyPr/>
        <a:lstStyle/>
        <a:p>
          <a:endParaRPr lang="es-PE"/>
        </a:p>
      </dgm:t>
    </dgm:pt>
    <dgm:pt modelId="{C1AB66A9-CA19-4DA1-AC11-501F4E3B4DAF}" type="pres">
      <dgm:prSet presAssocID="{66DAFE18-A74B-4544-9C5B-701366D4C8F7}" presName="diagram" presStyleCnt="0">
        <dgm:presLayoutVars>
          <dgm:chPref val="1"/>
          <dgm:dir/>
          <dgm:animOne val="branch"/>
          <dgm:animLvl val="lvl"/>
          <dgm:resizeHandles/>
        </dgm:presLayoutVars>
      </dgm:prSet>
      <dgm:spPr/>
      <dgm:t>
        <a:bodyPr/>
        <a:lstStyle/>
        <a:p>
          <a:endParaRPr lang="es-PE"/>
        </a:p>
      </dgm:t>
    </dgm:pt>
    <dgm:pt modelId="{A4BE0B7E-4A2E-405F-9EDE-3EF99516811F}" type="pres">
      <dgm:prSet presAssocID="{517AE834-E83B-45C9-BF24-F780EBB2749E}" presName="root" presStyleCnt="0"/>
      <dgm:spPr/>
    </dgm:pt>
    <dgm:pt modelId="{6499F038-379E-4238-A138-A506783D1377}" type="pres">
      <dgm:prSet presAssocID="{517AE834-E83B-45C9-BF24-F780EBB2749E}" presName="rootComposite" presStyleCnt="0"/>
      <dgm:spPr/>
    </dgm:pt>
    <dgm:pt modelId="{8648F0A4-2F52-4B16-BE6F-545573CDA5B8}" type="pres">
      <dgm:prSet presAssocID="{517AE834-E83B-45C9-BF24-F780EBB2749E}" presName="rootText" presStyleLbl="node1" presStyleIdx="0" presStyleCnt="2" custLinFactNeighborX="8303"/>
      <dgm:spPr/>
      <dgm:t>
        <a:bodyPr/>
        <a:lstStyle/>
        <a:p>
          <a:endParaRPr lang="es-PE"/>
        </a:p>
      </dgm:t>
    </dgm:pt>
    <dgm:pt modelId="{20455316-F7A5-462D-B193-ACC793D9491B}" type="pres">
      <dgm:prSet presAssocID="{517AE834-E83B-45C9-BF24-F780EBB2749E}" presName="rootConnector" presStyleLbl="node1" presStyleIdx="0" presStyleCnt="2"/>
      <dgm:spPr/>
      <dgm:t>
        <a:bodyPr/>
        <a:lstStyle/>
        <a:p>
          <a:endParaRPr lang="es-PE"/>
        </a:p>
      </dgm:t>
    </dgm:pt>
    <dgm:pt modelId="{D8159B71-CD3C-4C1B-8387-608C8321507C}" type="pres">
      <dgm:prSet presAssocID="{517AE834-E83B-45C9-BF24-F780EBB2749E}" presName="childShape" presStyleCnt="0"/>
      <dgm:spPr/>
    </dgm:pt>
    <dgm:pt modelId="{9BE5F964-D52B-47BF-8CB7-11FE12731C23}" type="pres">
      <dgm:prSet presAssocID="{7CDF46C1-A530-42C5-BE25-5C03184F8D56}" presName="Name13" presStyleLbl="parChTrans1D2" presStyleIdx="0" presStyleCnt="2"/>
      <dgm:spPr/>
      <dgm:t>
        <a:bodyPr/>
        <a:lstStyle/>
        <a:p>
          <a:endParaRPr lang="es-PE"/>
        </a:p>
      </dgm:t>
    </dgm:pt>
    <dgm:pt modelId="{3BE6C4F9-385B-4CD2-9AAB-B694F3853B1E}" type="pres">
      <dgm:prSet presAssocID="{98D7113B-054B-43F4-8593-7FC652C473FE}" presName="childText" presStyleLbl="bgAcc1" presStyleIdx="0" presStyleCnt="2" custLinFactNeighborX="5189">
        <dgm:presLayoutVars>
          <dgm:bulletEnabled val="1"/>
        </dgm:presLayoutVars>
      </dgm:prSet>
      <dgm:spPr/>
      <dgm:t>
        <a:bodyPr/>
        <a:lstStyle/>
        <a:p>
          <a:endParaRPr lang="es-PE"/>
        </a:p>
      </dgm:t>
    </dgm:pt>
    <dgm:pt modelId="{18F15444-6312-429A-A290-6A1AE3D98662}" type="pres">
      <dgm:prSet presAssocID="{98C03E61-BCDB-4FD0-A567-BDEB2C6055D2}" presName="root" presStyleCnt="0"/>
      <dgm:spPr/>
    </dgm:pt>
    <dgm:pt modelId="{F94B2FF1-717E-48F3-9835-2A882F63B21C}" type="pres">
      <dgm:prSet presAssocID="{98C03E61-BCDB-4FD0-A567-BDEB2C6055D2}" presName="rootComposite" presStyleCnt="0"/>
      <dgm:spPr/>
    </dgm:pt>
    <dgm:pt modelId="{3219A3EA-1DEA-4054-B181-0E8D2E7CF762}" type="pres">
      <dgm:prSet presAssocID="{98C03E61-BCDB-4FD0-A567-BDEB2C6055D2}" presName="rootText" presStyleLbl="node1" presStyleIdx="1" presStyleCnt="2" custLinFactNeighborX="-10378"/>
      <dgm:spPr/>
      <dgm:t>
        <a:bodyPr/>
        <a:lstStyle/>
        <a:p>
          <a:endParaRPr lang="es-PE"/>
        </a:p>
      </dgm:t>
    </dgm:pt>
    <dgm:pt modelId="{183DD7C0-3432-41F0-B76F-998DB65E0DC3}" type="pres">
      <dgm:prSet presAssocID="{98C03E61-BCDB-4FD0-A567-BDEB2C6055D2}" presName="rootConnector" presStyleLbl="node1" presStyleIdx="1" presStyleCnt="2"/>
      <dgm:spPr/>
      <dgm:t>
        <a:bodyPr/>
        <a:lstStyle/>
        <a:p>
          <a:endParaRPr lang="es-PE"/>
        </a:p>
      </dgm:t>
    </dgm:pt>
    <dgm:pt modelId="{AAC1D19A-5EDD-43ED-91F7-F20AA5264130}" type="pres">
      <dgm:prSet presAssocID="{98C03E61-BCDB-4FD0-A567-BDEB2C6055D2}" presName="childShape" presStyleCnt="0"/>
      <dgm:spPr/>
    </dgm:pt>
    <dgm:pt modelId="{9D6BC571-3DC1-40CC-A404-1562CD53533E}" type="pres">
      <dgm:prSet presAssocID="{37D82AA6-42E8-48D2-93A2-F8028FAA2AA5}" presName="Name13" presStyleLbl="parChTrans1D2" presStyleIdx="1" presStyleCnt="2"/>
      <dgm:spPr/>
      <dgm:t>
        <a:bodyPr/>
        <a:lstStyle/>
        <a:p>
          <a:endParaRPr lang="es-PE"/>
        </a:p>
      </dgm:t>
    </dgm:pt>
    <dgm:pt modelId="{0332B060-DD13-4B06-BBA7-1C4303A9D2EC}" type="pres">
      <dgm:prSet presAssocID="{D17026E1-63BE-4293-AA4A-914375C7B682}" presName="childText" presStyleLbl="bgAcc1" presStyleIdx="1" presStyleCnt="2" custLinFactNeighborX="-19580" custLinFactNeighborY="1144">
        <dgm:presLayoutVars>
          <dgm:bulletEnabled val="1"/>
        </dgm:presLayoutVars>
      </dgm:prSet>
      <dgm:spPr/>
      <dgm:t>
        <a:bodyPr/>
        <a:lstStyle/>
        <a:p>
          <a:endParaRPr lang="es-PE"/>
        </a:p>
      </dgm:t>
    </dgm:pt>
  </dgm:ptLst>
  <dgm:cxnLst>
    <dgm:cxn modelId="{0371845E-4247-4FDD-856B-D41190589298}" type="presOf" srcId="{517AE834-E83B-45C9-BF24-F780EBB2749E}" destId="{20455316-F7A5-462D-B193-ACC793D9491B}" srcOrd="1" destOrd="0" presId="urn:microsoft.com/office/officeart/2005/8/layout/hierarchy3"/>
    <dgm:cxn modelId="{D7DF09CB-21EC-4741-901B-59F953A324B2}" srcId="{66DAFE18-A74B-4544-9C5B-701366D4C8F7}" destId="{517AE834-E83B-45C9-BF24-F780EBB2749E}" srcOrd="0" destOrd="0" parTransId="{8E3DCF74-F051-4C7E-AD06-78D89C73976E}" sibTransId="{74F36D2E-ECBD-4785-9B52-D450340D2776}"/>
    <dgm:cxn modelId="{E7A20E47-62B2-419F-B284-0D46F141CA0A}" srcId="{66DAFE18-A74B-4544-9C5B-701366D4C8F7}" destId="{98C03E61-BCDB-4FD0-A567-BDEB2C6055D2}" srcOrd="1" destOrd="0" parTransId="{EE01772B-67E3-4792-A846-CC0019CC9513}" sibTransId="{9539FE00-09EF-4E2E-9B1D-73A4CE979DC0}"/>
    <dgm:cxn modelId="{5A6464E1-23C0-4D8D-858F-49CD73E861EE}" type="presOf" srcId="{98D7113B-054B-43F4-8593-7FC652C473FE}" destId="{3BE6C4F9-385B-4CD2-9AAB-B694F3853B1E}" srcOrd="0" destOrd="0" presId="urn:microsoft.com/office/officeart/2005/8/layout/hierarchy3"/>
    <dgm:cxn modelId="{2B9FFCB7-A8C5-4593-AE5F-0FD86F6D07C0}" type="presOf" srcId="{98C03E61-BCDB-4FD0-A567-BDEB2C6055D2}" destId="{3219A3EA-1DEA-4054-B181-0E8D2E7CF762}" srcOrd="0" destOrd="0" presId="urn:microsoft.com/office/officeart/2005/8/layout/hierarchy3"/>
    <dgm:cxn modelId="{FE192A8D-636B-422A-8D07-D4118448A67E}" type="presOf" srcId="{66DAFE18-A74B-4544-9C5B-701366D4C8F7}" destId="{C1AB66A9-CA19-4DA1-AC11-501F4E3B4DAF}" srcOrd="0" destOrd="0" presId="urn:microsoft.com/office/officeart/2005/8/layout/hierarchy3"/>
    <dgm:cxn modelId="{10A48ED4-D239-4C09-B7ED-7B1908807786}" type="presOf" srcId="{37D82AA6-42E8-48D2-93A2-F8028FAA2AA5}" destId="{9D6BC571-3DC1-40CC-A404-1562CD53533E}" srcOrd="0" destOrd="0" presId="urn:microsoft.com/office/officeart/2005/8/layout/hierarchy3"/>
    <dgm:cxn modelId="{D983C3AB-BF9A-40EA-AB37-46685D4D2FEE}" type="presOf" srcId="{D17026E1-63BE-4293-AA4A-914375C7B682}" destId="{0332B060-DD13-4B06-BBA7-1C4303A9D2EC}" srcOrd="0" destOrd="0" presId="urn:microsoft.com/office/officeart/2005/8/layout/hierarchy3"/>
    <dgm:cxn modelId="{0DDC3533-8685-4D6A-A6FB-4754FE3F971C}" type="presOf" srcId="{98C03E61-BCDB-4FD0-A567-BDEB2C6055D2}" destId="{183DD7C0-3432-41F0-B76F-998DB65E0DC3}" srcOrd="1" destOrd="0" presId="urn:microsoft.com/office/officeart/2005/8/layout/hierarchy3"/>
    <dgm:cxn modelId="{C6B8E485-A69B-4D9E-B8D2-150958252814}" srcId="{517AE834-E83B-45C9-BF24-F780EBB2749E}" destId="{98D7113B-054B-43F4-8593-7FC652C473FE}" srcOrd="0" destOrd="0" parTransId="{7CDF46C1-A530-42C5-BE25-5C03184F8D56}" sibTransId="{47A2C668-3DED-4E0A-BC29-6674012EA3B3}"/>
    <dgm:cxn modelId="{801C71E3-56FD-4AFC-B8B6-9F7C8C58A745}" srcId="{98C03E61-BCDB-4FD0-A567-BDEB2C6055D2}" destId="{D17026E1-63BE-4293-AA4A-914375C7B682}" srcOrd="0" destOrd="0" parTransId="{37D82AA6-42E8-48D2-93A2-F8028FAA2AA5}" sibTransId="{FE231B7A-119F-4E2A-8874-562B98C4C444}"/>
    <dgm:cxn modelId="{C34C924F-004E-4C91-9BF4-23EEBC8A28E1}" type="presOf" srcId="{7CDF46C1-A530-42C5-BE25-5C03184F8D56}" destId="{9BE5F964-D52B-47BF-8CB7-11FE12731C23}" srcOrd="0" destOrd="0" presId="urn:microsoft.com/office/officeart/2005/8/layout/hierarchy3"/>
    <dgm:cxn modelId="{CEBAE9A1-6910-4531-9121-E629FC022FFA}" type="presOf" srcId="{517AE834-E83B-45C9-BF24-F780EBB2749E}" destId="{8648F0A4-2F52-4B16-BE6F-545573CDA5B8}" srcOrd="0" destOrd="0" presId="urn:microsoft.com/office/officeart/2005/8/layout/hierarchy3"/>
    <dgm:cxn modelId="{896648CC-451B-4DCB-86A1-C737C58F6931}" type="presParOf" srcId="{C1AB66A9-CA19-4DA1-AC11-501F4E3B4DAF}" destId="{A4BE0B7E-4A2E-405F-9EDE-3EF99516811F}" srcOrd="0" destOrd="0" presId="urn:microsoft.com/office/officeart/2005/8/layout/hierarchy3"/>
    <dgm:cxn modelId="{87F1F757-B684-4614-A8E2-8BBB74FA3DA3}" type="presParOf" srcId="{A4BE0B7E-4A2E-405F-9EDE-3EF99516811F}" destId="{6499F038-379E-4238-A138-A506783D1377}" srcOrd="0" destOrd="0" presId="urn:microsoft.com/office/officeart/2005/8/layout/hierarchy3"/>
    <dgm:cxn modelId="{04D6547C-B49C-4A35-B689-93703E85092C}" type="presParOf" srcId="{6499F038-379E-4238-A138-A506783D1377}" destId="{8648F0A4-2F52-4B16-BE6F-545573CDA5B8}" srcOrd="0" destOrd="0" presId="urn:microsoft.com/office/officeart/2005/8/layout/hierarchy3"/>
    <dgm:cxn modelId="{9A197FF8-FE71-4FB5-BF9E-DEC0B51C3F2E}" type="presParOf" srcId="{6499F038-379E-4238-A138-A506783D1377}" destId="{20455316-F7A5-462D-B193-ACC793D9491B}" srcOrd="1" destOrd="0" presId="urn:microsoft.com/office/officeart/2005/8/layout/hierarchy3"/>
    <dgm:cxn modelId="{C06DF6AD-6266-46C1-B280-52024CDF0F83}" type="presParOf" srcId="{A4BE0B7E-4A2E-405F-9EDE-3EF99516811F}" destId="{D8159B71-CD3C-4C1B-8387-608C8321507C}" srcOrd="1" destOrd="0" presId="urn:microsoft.com/office/officeart/2005/8/layout/hierarchy3"/>
    <dgm:cxn modelId="{4F607FC4-D1E8-49A1-BC7A-560F06EC1088}" type="presParOf" srcId="{D8159B71-CD3C-4C1B-8387-608C8321507C}" destId="{9BE5F964-D52B-47BF-8CB7-11FE12731C23}" srcOrd="0" destOrd="0" presId="urn:microsoft.com/office/officeart/2005/8/layout/hierarchy3"/>
    <dgm:cxn modelId="{3B022974-2BFE-4F7E-84FF-676D5C74F12D}" type="presParOf" srcId="{D8159B71-CD3C-4C1B-8387-608C8321507C}" destId="{3BE6C4F9-385B-4CD2-9AAB-B694F3853B1E}" srcOrd="1" destOrd="0" presId="urn:microsoft.com/office/officeart/2005/8/layout/hierarchy3"/>
    <dgm:cxn modelId="{B4A4EE95-1684-4B48-8BD0-82217629FB29}" type="presParOf" srcId="{C1AB66A9-CA19-4DA1-AC11-501F4E3B4DAF}" destId="{18F15444-6312-429A-A290-6A1AE3D98662}" srcOrd="1" destOrd="0" presId="urn:microsoft.com/office/officeart/2005/8/layout/hierarchy3"/>
    <dgm:cxn modelId="{273F8792-4B57-4B33-B989-17003F9933C2}" type="presParOf" srcId="{18F15444-6312-429A-A290-6A1AE3D98662}" destId="{F94B2FF1-717E-48F3-9835-2A882F63B21C}" srcOrd="0" destOrd="0" presId="urn:microsoft.com/office/officeart/2005/8/layout/hierarchy3"/>
    <dgm:cxn modelId="{357902C2-655B-495E-B366-84D29EEF8CEF}" type="presParOf" srcId="{F94B2FF1-717E-48F3-9835-2A882F63B21C}" destId="{3219A3EA-1DEA-4054-B181-0E8D2E7CF762}" srcOrd="0" destOrd="0" presId="urn:microsoft.com/office/officeart/2005/8/layout/hierarchy3"/>
    <dgm:cxn modelId="{8BEC80BE-5F9C-4303-BFD7-720D954D1944}" type="presParOf" srcId="{F94B2FF1-717E-48F3-9835-2A882F63B21C}" destId="{183DD7C0-3432-41F0-B76F-998DB65E0DC3}" srcOrd="1" destOrd="0" presId="urn:microsoft.com/office/officeart/2005/8/layout/hierarchy3"/>
    <dgm:cxn modelId="{6D843051-1318-4C67-A08C-C14B2DFEF0BF}" type="presParOf" srcId="{18F15444-6312-429A-A290-6A1AE3D98662}" destId="{AAC1D19A-5EDD-43ED-91F7-F20AA5264130}" srcOrd="1" destOrd="0" presId="urn:microsoft.com/office/officeart/2005/8/layout/hierarchy3"/>
    <dgm:cxn modelId="{890F8D14-7871-462B-A54B-37BB6A355DC4}" type="presParOf" srcId="{AAC1D19A-5EDD-43ED-91F7-F20AA5264130}" destId="{9D6BC571-3DC1-40CC-A404-1562CD53533E}" srcOrd="0" destOrd="0" presId="urn:microsoft.com/office/officeart/2005/8/layout/hierarchy3"/>
    <dgm:cxn modelId="{53A67EB6-B72B-4CD9-9FED-2FC6C93D20A2}" type="presParOf" srcId="{AAC1D19A-5EDD-43ED-91F7-F20AA5264130}" destId="{0332B060-DD13-4B06-BBA7-1C4303A9D2EC}"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DAFE18-A74B-4544-9C5B-701366D4C8F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PE"/>
        </a:p>
      </dgm:t>
    </dgm:pt>
    <dgm:pt modelId="{517AE834-E83B-45C9-BF24-F780EBB2749E}">
      <dgm:prSet phldrT="[Texto]">
        <dgm:style>
          <a:lnRef idx="3">
            <a:schemeClr val="lt1"/>
          </a:lnRef>
          <a:fillRef idx="1">
            <a:schemeClr val="accent2"/>
          </a:fillRef>
          <a:effectRef idx="1">
            <a:schemeClr val="accent2"/>
          </a:effectRef>
          <a:fontRef idx="minor">
            <a:schemeClr val="lt1"/>
          </a:fontRef>
        </dgm:style>
      </dgm:prSet>
      <dgm:spPr/>
      <dgm:t>
        <a:bodyPr/>
        <a:lstStyle/>
        <a:p>
          <a:r>
            <a:rPr lang="es-PE" dirty="0" smtClean="0"/>
            <a:t>ROF</a:t>
          </a:r>
        </a:p>
        <a:p>
          <a:r>
            <a:rPr lang="es-PE" dirty="0" smtClean="0"/>
            <a:t>DS-OO5-2013-MC</a:t>
          </a:r>
        </a:p>
        <a:p>
          <a:r>
            <a:rPr lang="es-PE" dirty="0" smtClean="0"/>
            <a:t>20 de junio 2013</a:t>
          </a:r>
          <a:endParaRPr lang="es-PE" dirty="0"/>
        </a:p>
      </dgm:t>
    </dgm:pt>
    <dgm:pt modelId="{8E3DCF74-F051-4C7E-AD06-78D89C73976E}" type="parTrans" cxnId="{D7DF09CB-21EC-4741-901B-59F953A324B2}">
      <dgm:prSet/>
      <dgm:spPr/>
      <dgm:t>
        <a:bodyPr/>
        <a:lstStyle/>
        <a:p>
          <a:endParaRPr lang="es-PE"/>
        </a:p>
      </dgm:t>
    </dgm:pt>
    <dgm:pt modelId="{74F36D2E-ECBD-4785-9B52-D450340D2776}" type="sibTrans" cxnId="{D7DF09CB-21EC-4741-901B-59F953A324B2}">
      <dgm:prSet/>
      <dgm:spPr/>
      <dgm:t>
        <a:bodyPr/>
        <a:lstStyle/>
        <a:p>
          <a:endParaRPr lang="es-PE"/>
        </a:p>
      </dgm:t>
    </dgm:pt>
    <dgm:pt modelId="{98D7113B-054B-43F4-8593-7FC652C473FE}">
      <dgm:prSet phldrT="[Texto]"/>
      <dgm:spPr/>
      <dgm:t>
        <a:bodyPr/>
        <a:lstStyle/>
        <a:p>
          <a:r>
            <a:rPr lang="es-PE" dirty="0" smtClean="0"/>
            <a:t>Dirección de Calificaciones </a:t>
          </a:r>
          <a:endParaRPr lang="es-PE" dirty="0"/>
        </a:p>
      </dgm:t>
    </dgm:pt>
    <dgm:pt modelId="{7CDF46C1-A530-42C5-BE25-5C03184F8D56}" type="parTrans" cxnId="{C6B8E485-A69B-4D9E-B8D2-150958252814}">
      <dgm:prSet/>
      <dgm:spPr/>
      <dgm:t>
        <a:bodyPr/>
        <a:lstStyle/>
        <a:p>
          <a:endParaRPr lang="es-PE"/>
        </a:p>
      </dgm:t>
    </dgm:pt>
    <dgm:pt modelId="{47A2C668-3DED-4E0A-BC29-6674012EA3B3}" type="sibTrans" cxnId="{C6B8E485-A69B-4D9E-B8D2-150958252814}">
      <dgm:prSet/>
      <dgm:spPr/>
      <dgm:t>
        <a:bodyPr/>
        <a:lstStyle/>
        <a:p>
          <a:endParaRPr lang="es-PE"/>
        </a:p>
      </dgm:t>
    </dgm:pt>
    <dgm:pt modelId="{98C03E61-BCDB-4FD0-A567-BDEB2C6055D2}">
      <dgm:prSet phldrT="[Texto]">
        <dgm:style>
          <a:lnRef idx="3">
            <a:schemeClr val="lt1"/>
          </a:lnRef>
          <a:fillRef idx="1">
            <a:schemeClr val="accent2"/>
          </a:fillRef>
          <a:effectRef idx="1">
            <a:schemeClr val="accent2"/>
          </a:effectRef>
          <a:fontRef idx="minor">
            <a:schemeClr val="lt1"/>
          </a:fontRef>
        </dgm:style>
      </dgm:prSet>
      <dgm:spPr/>
      <dgm:t>
        <a:bodyPr/>
        <a:lstStyle/>
        <a:p>
          <a:r>
            <a:rPr lang="es-PE" dirty="0" smtClean="0"/>
            <a:t>RIA </a:t>
          </a:r>
        </a:p>
        <a:p>
          <a:r>
            <a:rPr lang="es-PE" dirty="0" smtClean="0"/>
            <a:t>DS 003-2014-MC</a:t>
          </a:r>
        </a:p>
        <a:p>
          <a:r>
            <a:rPr lang="es-PE" dirty="0" smtClean="0"/>
            <a:t>17 de noviembre 2014</a:t>
          </a:r>
          <a:endParaRPr lang="es-PE" dirty="0"/>
        </a:p>
      </dgm:t>
    </dgm:pt>
    <dgm:pt modelId="{9539FE00-09EF-4E2E-9B1D-73A4CE979DC0}" type="sibTrans" cxnId="{E7A20E47-62B2-419F-B284-0D46F141CA0A}">
      <dgm:prSet/>
      <dgm:spPr/>
      <dgm:t>
        <a:bodyPr/>
        <a:lstStyle/>
        <a:p>
          <a:endParaRPr lang="es-PE"/>
        </a:p>
      </dgm:t>
    </dgm:pt>
    <dgm:pt modelId="{EE01772B-67E3-4792-A846-CC0019CC9513}" type="parTrans" cxnId="{E7A20E47-62B2-419F-B284-0D46F141CA0A}">
      <dgm:prSet/>
      <dgm:spPr/>
      <dgm:t>
        <a:bodyPr/>
        <a:lstStyle/>
        <a:p>
          <a:endParaRPr lang="es-PE"/>
        </a:p>
      </dgm:t>
    </dgm:pt>
    <dgm:pt modelId="{D17026E1-63BE-4293-AA4A-914375C7B682}">
      <dgm:prSet phldrT="[Texto]"/>
      <dgm:spPr/>
      <dgm:t>
        <a:bodyPr/>
        <a:lstStyle/>
        <a:p>
          <a:r>
            <a:rPr lang="es-PE" dirty="0" smtClean="0"/>
            <a:t>Dirección General de Patrimonio Arqueológico</a:t>
          </a:r>
          <a:endParaRPr lang="es-PE" dirty="0"/>
        </a:p>
      </dgm:t>
    </dgm:pt>
    <dgm:pt modelId="{FE231B7A-119F-4E2A-8874-562B98C4C444}" type="sibTrans" cxnId="{801C71E3-56FD-4AFC-B8B6-9F7C8C58A745}">
      <dgm:prSet/>
      <dgm:spPr/>
      <dgm:t>
        <a:bodyPr/>
        <a:lstStyle/>
        <a:p>
          <a:endParaRPr lang="es-PE"/>
        </a:p>
      </dgm:t>
    </dgm:pt>
    <dgm:pt modelId="{37D82AA6-42E8-48D2-93A2-F8028FAA2AA5}" type="parTrans" cxnId="{801C71E3-56FD-4AFC-B8B6-9F7C8C58A745}">
      <dgm:prSet/>
      <dgm:spPr/>
      <dgm:t>
        <a:bodyPr/>
        <a:lstStyle/>
        <a:p>
          <a:endParaRPr lang="es-PE"/>
        </a:p>
      </dgm:t>
    </dgm:pt>
    <dgm:pt modelId="{C1AB66A9-CA19-4DA1-AC11-501F4E3B4DAF}" type="pres">
      <dgm:prSet presAssocID="{66DAFE18-A74B-4544-9C5B-701366D4C8F7}" presName="diagram" presStyleCnt="0">
        <dgm:presLayoutVars>
          <dgm:chPref val="1"/>
          <dgm:dir/>
          <dgm:animOne val="branch"/>
          <dgm:animLvl val="lvl"/>
          <dgm:resizeHandles/>
        </dgm:presLayoutVars>
      </dgm:prSet>
      <dgm:spPr/>
      <dgm:t>
        <a:bodyPr/>
        <a:lstStyle/>
        <a:p>
          <a:endParaRPr lang="es-PE"/>
        </a:p>
      </dgm:t>
    </dgm:pt>
    <dgm:pt modelId="{A4BE0B7E-4A2E-405F-9EDE-3EF99516811F}" type="pres">
      <dgm:prSet presAssocID="{517AE834-E83B-45C9-BF24-F780EBB2749E}" presName="root" presStyleCnt="0"/>
      <dgm:spPr/>
    </dgm:pt>
    <dgm:pt modelId="{6499F038-379E-4238-A138-A506783D1377}" type="pres">
      <dgm:prSet presAssocID="{517AE834-E83B-45C9-BF24-F780EBB2749E}" presName="rootComposite" presStyleCnt="0"/>
      <dgm:spPr/>
    </dgm:pt>
    <dgm:pt modelId="{8648F0A4-2F52-4B16-BE6F-545573CDA5B8}" type="pres">
      <dgm:prSet presAssocID="{517AE834-E83B-45C9-BF24-F780EBB2749E}" presName="rootText" presStyleLbl="node1" presStyleIdx="0" presStyleCnt="2" custLinFactNeighborX="17124" custLinFactNeighborY="2076"/>
      <dgm:spPr/>
      <dgm:t>
        <a:bodyPr/>
        <a:lstStyle/>
        <a:p>
          <a:endParaRPr lang="es-PE"/>
        </a:p>
      </dgm:t>
    </dgm:pt>
    <dgm:pt modelId="{20455316-F7A5-462D-B193-ACC793D9491B}" type="pres">
      <dgm:prSet presAssocID="{517AE834-E83B-45C9-BF24-F780EBB2749E}" presName="rootConnector" presStyleLbl="node1" presStyleIdx="0" presStyleCnt="2"/>
      <dgm:spPr/>
      <dgm:t>
        <a:bodyPr/>
        <a:lstStyle/>
        <a:p>
          <a:endParaRPr lang="es-PE"/>
        </a:p>
      </dgm:t>
    </dgm:pt>
    <dgm:pt modelId="{D8159B71-CD3C-4C1B-8387-608C8321507C}" type="pres">
      <dgm:prSet presAssocID="{517AE834-E83B-45C9-BF24-F780EBB2749E}" presName="childShape" presStyleCnt="0"/>
      <dgm:spPr/>
    </dgm:pt>
    <dgm:pt modelId="{9BE5F964-D52B-47BF-8CB7-11FE12731C23}" type="pres">
      <dgm:prSet presAssocID="{7CDF46C1-A530-42C5-BE25-5C03184F8D56}" presName="Name13" presStyleLbl="parChTrans1D2" presStyleIdx="0" presStyleCnt="2"/>
      <dgm:spPr/>
      <dgm:t>
        <a:bodyPr/>
        <a:lstStyle/>
        <a:p>
          <a:endParaRPr lang="es-PE"/>
        </a:p>
      </dgm:t>
    </dgm:pt>
    <dgm:pt modelId="{3BE6C4F9-385B-4CD2-9AAB-B694F3853B1E}" type="pres">
      <dgm:prSet presAssocID="{98D7113B-054B-43F4-8593-7FC652C473FE}" presName="childText" presStyleLbl="bgAcc1" presStyleIdx="0" presStyleCnt="2" custLinFactNeighborX="16216">
        <dgm:presLayoutVars>
          <dgm:bulletEnabled val="1"/>
        </dgm:presLayoutVars>
      </dgm:prSet>
      <dgm:spPr/>
      <dgm:t>
        <a:bodyPr/>
        <a:lstStyle/>
        <a:p>
          <a:endParaRPr lang="es-PE"/>
        </a:p>
      </dgm:t>
    </dgm:pt>
    <dgm:pt modelId="{18F15444-6312-429A-A290-6A1AE3D98662}" type="pres">
      <dgm:prSet presAssocID="{98C03E61-BCDB-4FD0-A567-BDEB2C6055D2}" presName="root" presStyleCnt="0"/>
      <dgm:spPr/>
    </dgm:pt>
    <dgm:pt modelId="{F94B2FF1-717E-48F3-9835-2A882F63B21C}" type="pres">
      <dgm:prSet presAssocID="{98C03E61-BCDB-4FD0-A567-BDEB2C6055D2}" presName="rootComposite" presStyleCnt="0"/>
      <dgm:spPr/>
    </dgm:pt>
    <dgm:pt modelId="{3219A3EA-1DEA-4054-B181-0E8D2E7CF762}" type="pres">
      <dgm:prSet presAssocID="{98C03E61-BCDB-4FD0-A567-BDEB2C6055D2}" presName="rootText" presStyleLbl="node1" presStyleIdx="1" presStyleCnt="2"/>
      <dgm:spPr/>
      <dgm:t>
        <a:bodyPr/>
        <a:lstStyle/>
        <a:p>
          <a:endParaRPr lang="es-PE"/>
        </a:p>
      </dgm:t>
    </dgm:pt>
    <dgm:pt modelId="{183DD7C0-3432-41F0-B76F-998DB65E0DC3}" type="pres">
      <dgm:prSet presAssocID="{98C03E61-BCDB-4FD0-A567-BDEB2C6055D2}" presName="rootConnector" presStyleLbl="node1" presStyleIdx="1" presStyleCnt="2"/>
      <dgm:spPr/>
      <dgm:t>
        <a:bodyPr/>
        <a:lstStyle/>
        <a:p>
          <a:endParaRPr lang="es-PE"/>
        </a:p>
      </dgm:t>
    </dgm:pt>
    <dgm:pt modelId="{AAC1D19A-5EDD-43ED-91F7-F20AA5264130}" type="pres">
      <dgm:prSet presAssocID="{98C03E61-BCDB-4FD0-A567-BDEB2C6055D2}" presName="childShape" presStyleCnt="0"/>
      <dgm:spPr/>
    </dgm:pt>
    <dgm:pt modelId="{9D6BC571-3DC1-40CC-A404-1562CD53533E}" type="pres">
      <dgm:prSet presAssocID="{37D82AA6-42E8-48D2-93A2-F8028FAA2AA5}" presName="Name13" presStyleLbl="parChTrans1D2" presStyleIdx="1" presStyleCnt="2"/>
      <dgm:spPr/>
      <dgm:t>
        <a:bodyPr/>
        <a:lstStyle/>
        <a:p>
          <a:endParaRPr lang="es-PE"/>
        </a:p>
      </dgm:t>
    </dgm:pt>
    <dgm:pt modelId="{0332B060-DD13-4B06-BBA7-1C4303A9D2EC}" type="pres">
      <dgm:prSet presAssocID="{D17026E1-63BE-4293-AA4A-914375C7B682}" presName="childText" presStyleLbl="bgAcc1" presStyleIdx="1" presStyleCnt="2" custLinFactNeighborX="-5189">
        <dgm:presLayoutVars>
          <dgm:bulletEnabled val="1"/>
        </dgm:presLayoutVars>
      </dgm:prSet>
      <dgm:spPr/>
      <dgm:t>
        <a:bodyPr/>
        <a:lstStyle/>
        <a:p>
          <a:endParaRPr lang="es-PE"/>
        </a:p>
      </dgm:t>
    </dgm:pt>
  </dgm:ptLst>
  <dgm:cxnLst>
    <dgm:cxn modelId="{D8494E93-6925-4C71-9975-0E46D7E16FB6}" type="presOf" srcId="{98C03E61-BCDB-4FD0-A567-BDEB2C6055D2}" destId="{3219A3EA-1DEA-4054-B181-0E8D2E7CF762}" srcOrd="0" destOrd="0" presId="urn:microsoft.com/office/officeart/2005/8/layout/hierarchy3"/>
    <dgm:cxn modelId="{B7BB683B-C20B-4300-A3C2-5B57E09208A3}" type="presOf" srcId="{517AE834-E83B-45C9-BF24-F780EBB2749E}" destId="{20455316-F7A5-462D-B193-ACC793D9491B}" srcOrd="1" destOrd="0" presId="urn:microsoft.com/office/officeart/2005/8/layout/hierarchy3"/>
    <dgm:cxn modelId="{7E7ED1A9-1D03-4F54-8E2D-FF635A1451C2}" type="presOf" srcId="{37D82AA6-42E8-48D2-93A2-F8028FAA2AA5}" destId="{9D6BC571-3DC1-40CC-A404-1562CD53533E}" srcOrd="0" destOrd="0" presId="urn:microsoft.com/office/officeart/2005/8/layout/hierarchy3"/>
    <dgm:cxn modelId="{74A30519-A0DF-4226-82B0-39271B751381}" type="presOf" srcId="{D17026E1-63BE-4293-AA4A-914375C7B682}" destId="{0332B060-DD13-4B06-BBA7-1C4303A9D2EC}" srcOrd="0" destOrd="0" presId="urn:microsoft.com/office/officeart/2005/8/layout/hierarchy3"/>
    <dgm:cxn modelId="{E7A20E47-62B2-419F-B284-0D46F141CA0A}" srcId="{66DAFE18-A74B-4544-9C5B-701366D4C8F7}" destId="{98C03E61-BCDB-4FD0-A567-BDEB2C6055D2}" srcOrd="1" destOrd="0" parTransId="{EE01772B-67E3-4792-A846-CC0019CC9513}" sibTransId="{9539FE00-09EF-4E2E-9B1D-73A4CE979DC0}"/>
    <dgm:cxn modelId="{801C71E3-56FD-4AFC-B8B6-9F7C8C58A745}" srcId="{98C03E61-BCDB-4FD0-A567-BDEB2C6055D2}" destId="{D17026E1-63BE-4293-AA4A-914375C7B682}" srcOrd="0" destOrd="0" parTransId="{37D82AA6-42E8-48D2-93A2-F8028FAA2AA5}" sibTransId="{FE231B7A-119F-4E2A-8874-562B98C4C444}"/>
    <dgm:cxn modelId="{1B3C0B05-9C8B-4E6E-8B14-2D44266AEEDD}" type="presOf" srcId="{7CDF46C1-A530-42C5-BE25-5C03184F8D56}" destId="{9BE5F964-D52B-47BF-8CB7-11FE12731C23}" srcOrd="0" destOrd="0" presId="urn:microsoft.com/office/officeart/2005/8/layout/hierarchy3"/>
    <dgm:cxn modelId="{C6B8E485-A69B-4D9E-B8D2-150958252814}" srcId="{517AE834-E83B-45C9-BF24-F780EBB2749E}" destId="{98D7113B-054B-43F4-8593-7FC652C473FE}" srcOrd="0" destOrd="0" parTransId="{7CDF46C1-A530-42C5-BE25-5C03184F8D56}" sibTransId="{47A2C668-3DED-4E0A-BC29-6674012EA3B3}"/>
    <dgm:cxn modelId="{CCD5C6FC-666A-498D-BFA5-CF9D16740BF4}" type="presOf" srcId="{98C03E61-BCDB-4FD0-A567-BDEB2C6055D2}" destId="{183DD7C0-3432-41F0-B76F-998DB65E0DC3}" srcOrd="1" destOrd="0" presId="urn:microsoft.com/office/officeart/2005/8/layout/hierarchy3"/>
    <dgm:cxn modelId="{C9A761C4-F33D-4823-8F34-428E476F4049}" type="presOf" srcId="{98D7113B-054B-43F4-8593-7FC652C473FE}" destId="{3BE6C4F9-385B-4CD2-9AAB-B694F3853B1E}" srcOrd="0" destOrd="0" presId="urn:microsoft.com/office/officeart/2005/8/layout/hierarchy3"/>
    <dgm:cxn modelId="{D7DF09CB-21EC-4741-901B-59F953A324B2}" srcId="{66DAFE18-A74B-4544-9C5B-701366D4C8F7}" destId="{517AE834-E83B-45C9-BF24-F780EBB2749E}" srcOrd="0" destOrd="0" parTransId="{8E3DCF74-F051-4C7E-AD06-78D89C73976E}" sibTransId="{74F36D2E-ECBD-4785-9B52-D450340D2776}"/>
    <dgm:cxn modelId="{A18FE87A-D0E4-4F5A-A4B4-86502E1B6896}" type="presOf" srcId="{517AE834-E83B-45C9-BF24-F780EBB2749E}" destId="{8648F0A4-2F52-4B16-BE6F-545573CDA5B8}" srcOrd="0" destOrd="0" presId="urn:microsoft.com/office/officeart/2005/8/layout/hierarchy3"/>
    <dgm:cxn modelId="{C5DBE035-DCD1-482D-AD07-A75B5D533333}" type="presOf" srcId="{66DAFE18-A74B-4544-9C5B-701366D4C8F7}" destId="{C1AB66A9-CA19-4DA1-AC11-501F4E3B4DAF}" srcOrd="0" destOrd="0" presId="urn:microsoft.com/office/officeart/2005/8/layout/hierarchy3"/>
    <dgm:cxn modelId="{09140CBA-708A-4903-8F90-76687625DFCE}" type="presParOf" srcId="{C1AB66A9-CA19-4DA1-AC11-501F4E3B4DAF}" destId="{A4BE0B7E-4A2E-405F-9EDE-3EF99516811F}" srcOrd="0" destOrd="0" presId="urn:microsoft.com/office/officeart/2005/8/layout/hierarchy3"/>
    <dgm:cxn modelId="{D326581B-90F0-4CC8-8480-C48343287B87}" type="presParOf" srcId="{A4BE0B7E-4A2E-405F-9EDE-3EF99516811F}" destId="{6499F038-379E-4238-A138-A506783D1377}" srcOrd="0" destOrd="0" presId="urn:microsoft.com/office/officeart/2005/8/layout/hierarchy3"/>
    <dgm:cxn modelId="{252323E8-C77A-4F85-95B9-0EDF456B6E16}" type="presParOf" srcId="{6499F038-379E-4238-A138-A506783D1377}" destId="{8648F0A4-2F52-4B16-BE6F-545573CDA5B8}" srcOrd="0" destOrd="0" presId="urn:microsoft.com/office/officeart/2005/8/layout/hierarchy3"/>
    <dgm:cxn modelId="{1D71DE7A-8F75-40AC-B15A-A6B0139D1690}" type="presParOf" srcId="{6499F038-379E-4238-A138-A506783D1377}" destId="{20455316-F7A5-462D-B193-ACC793D9491B}" srcOrd="1" destOrd="0" presId="urn:microsoft.com/office/officeart/2005/8/layout/hierarchy3"/>
    <dgm:cxn modelId="{01E4B2B4-6843-4AE8-A685-B7F5D11549DD}" type="presParOf" srcId="{A4BE0B7E-4A2E-405F-9EDE-3EF99516811F}" destId="{D8159B71-CD3C-4C1B-8387-608C8321507C}" srcOrd="1" destOrd="0" presId="urn:microsoft.com/office/officeart/2005/8/layout/hierarchy3"/>
    <dgm:cxn modelId="{10B3C405-51B9-4CB6-9EFF-C44352849E37}" type="presParOf" srcId="{D8159B71-CD3C-4C1B-8387-608C8321507C}" destId="{9BE5F964-D52B-47BF-8CB7-11FE12731C23}" srcOrd="0" destOrd="0" presId="urn:microsoft.com/office/officeart/2005/8/layout/hierarchy3"/>
    <dgm:cxn modelId="{0C6C2EEF-CA95-4685-9663-9BC3688702AA}" type="presParOf" srcId="{D8159B71-CD3C-4C1B-8387-608C8321507C}" destId="{3BE6C4F9-385B-4CD2-9AAB-B694F3853B1E}" srcOrd="1" destOrd="0" presId="urn:microsoft.com/office/officeart/2005/8/layout/hierarchy3"/>
    <dgm:cxn modelId="{B0435C31-77EE-4AB8-81DE-DA10C562A184}" type="presParOf" srcId="{C1AB66A9-CA19-4DA1-AC11-501F4E3B4DAF}" destId="{18F15444-6312-429A-A290-6A1AE3D98662}" srcOrd="1" destOrd="0" presId="urn:microsoft.com/office/officeart/2005/8/layout/hierarchy3"/>
    <dgm:cxn modelId="{59EAC243-1E37-4BF8-AC4E-9C35E23345C5}" type="presParOf" srcId="{18F15444-6312-429A-A290-6A1AE3D98662}" destId="{F94B2FF1-717E-48F3-9835-2A882F63B21C}" srcOrd="0" destOrd="0" presId="urn:microsoft.com/office/officeart/2005/8/layout/hierarchy3"/>
    <dgm:cxn modelId="{91E41763-39DB-4EDB-88B5-993A4203203D}" type="presParOf" srcId="{F94B2FF1-717E-48F3-9835-2A882F63B21C}" destId="{3219A3EA-1DEA-4054-B181-0E8D2E7CF762}" srcOrd="0" destOrd="0" presId="urn:microsoft.com/office/officeart/2005/8/layout/hierarchy3"/>
    <dgm:cxn modelId="{01E74CDD-D3B1-4C08-8ABF-A3D7DFBAD048}" type="presParOf" srcId="{F94B2FF1-717E-48F3-9835-2A882F63B21C}" destId="{183DD7C0-3432-41F0-B76F-998DB65E0DC3}" srcOrd="1" destOrd="0" presId="urn:microsoft.com/office/officeart/2005/8/layout/hierarchy3"/>
    <dgm:cxn modelId="{56856771-27B3-4FA3-9E65-C416A38D0BAD}" type="presParOf" srcId="{18F15444-6312-429A-A290-6A1AE3D98662}" destId="{AAC1D19A-5EDD-43ED-91F7-F20AA5264130}" srcOrd="1" destOrd="0" presId="urn:microsoft.com/office/officeart/2005/8/layout/hierarchy3"/>
    <dgm:cxn modelId="{DD8F3C24-CD70-47CD-BA8E-EAB20050E494}" type="presParOf" srcId="{AAC1D19A-5EDD-43ED-91F7-F20AA5264130}" destId="{9D6BC571-3DC1-40CC-A404-1562CD53533E}" srcOrd="0" destOrd="0" presId="urn:microsoft.com/office/officeart/2005/8/layout/hierarchy3"/>
    <dgm:cxn modelId="{3AA508DA-99A5-4C84-895A-1E0DF37FE179}" type="presParOf" srcId="{AAC1D19A-5EDD-43ED-91F7-F20AA5264130}" destId="{0332B060-DD13-4B06-BBA7-1C4303A9D2EC}" srcOrd="1"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FBC63-B41B-4892-BBC5-41CF5BD895F6}">
      <dsp:nvSpPr>
        <dsp:cNvPr id="0" name=""/>
        <dsp:cNvSpPr/>
      </dsp:nvSpPr>
      <dsp:spPr>
        <a:xfrm>
          <a:off x="314300" y="0"/>
          <a:ext cx="3845894" cy="3845894"/>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6802B3-FE3B-4D1A-BB8C-B02FA2CB3655}">
      <dsp:nvSpPr>
        <dsp:cNvPr id="0" name=""/>
        <dsp:cNvSpPr/>
      </dsp:nvSpPr>
      <dsp:spPr>
        <a:xfrm>
          <a:off x="2237247" y="384964"/>
          <a:ext cx="2499831" cy="136709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PE" sz="3100" kern="1200" dirty="0" smtClean="0"/>
            <a:t>Constitución</a:t>
          </a:r>
          <a:endParaRPr lang="es-PE" sz="3100" kern="1200" dirty="0"/>
        </a:p>
      </dsp:txBody>
      <dsp:txXfrm>
        <a:off x="2303983" y="451700"/>
        <a:ext cx="2366359" cy="1233623"/>
      </dsp:txXfrm>
    </dsp:sp>
    <dsp:sp modelId="{179F2FBD-8901-47AF-8678-57DE35127087}">
      <dsp:nvSpPr>
        <dsp:cNvPr id="0" name=""/>
        <dsp:cNvSpPr/>
      </dsp:nvSpPr>
      <dsp:spPr>
        <a:xfrm>
          <a:off x="2237247" y="1922947"/>
          <a:ext cx="2499831" cy="1367095"/>
        </a:xfrm>
        <a:prstGeom prst="round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PE" sz="3100" kern="1200" dirty="0" smtClean="0"/>
            <a:t>Ley</a:t>
          </a:r>
          <a:endParaRPr lang="es-PE" sz="3100" kern="1200" dirty="0"/>
        </a:p>
      </dsp:txBody>
      <dsp:txXfrm>
        <a:off x="2303983" y="1989683"/>
        <a:ext cx="2366359" cy="1233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36582-49AE-4F96-8DE0-130B2674C9FF}">
      <dsp:nvSpPr>
        <dsp:cNvPr id="0" name=""/>
        <dsp:cNvSpPr/>
      </dsp:nvSpPr>
      <dsp:spPr>
        <a:xfrm>
          <a:off x="2462" y="701844"/>
          <a:ext cx="1635830" cy="81791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E" sz="2000" kern="1200" dirty="0" smtClean="0"/>
            <a:t>Normas de organización</a:t>
          </a:r>
          <a:endParaRPr lang="es-PE" sz="2000" kern="1200" dirty="0"/>
        </a:p>
      </dsp:txBody>
      <dsp:txXfrm>
        <a:off x="26418" y="725800"/>
        <a:ext cx="1587918" cy="770003"/>
      </dsp:txXfrm>
    </dsp:sp>
    <dsp:sp modelId="{666FCB66-93A8-41F4-8AAE-F099628A9219}">
      <dsp:nvSpPr>
        <dsp:cNvPr id="0" name=""/>
        <dsp:cNvSpPr/>
      </dsp:nvSpPr>
      <dsp:spPr>
        <a:xfrm rot="19457599">
          <a:off x="1562552" y="842517"/>
          <a:ext cx="805812" cy="66269"/>
        </a:xfrm>
        <a:custGeom>
          <a:avLst/>
          <a:gdLst/>
          <a:ahLst/>
          <a:cxnLst/>
          <a:rect l="0" t="0" r="0" b="0"/>
          <a:pathLst>
            <a:path>
              <a:moveTo>
                <a:pt x="0" y="33134"/>
              </a:moveTo>
              <a:lnTo>
                <a:pt x="805812" y="3313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945313" y="855506"/>
        <a:ext cx="40290" cy="40290"/>
      </dsp:txXfrm>
    </dsp:sp>
    <dsp:sp modelId="{89B0C411-815A-403F-8DFB-CDDF2BD0F4D7}">
      <dsp:nvSpPr>
        <dsp:cNvPr id="0" name=""/>
        <dsp:cNvSpPr/>
      </dsp:nvSpPr>
      <dsp:spPr>
        <a:xfrm>
          <a:off x="2292624" y="231543"/>
          <a:ext cx="1635830" cy="81791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E" sz="2000" kern="1200" dirty="0" smtClean="0"/>
            <a:t>Sustantivas</a:t>
          </a:r>
          <a:endParaRPr lang="es-PE" sz="2000" kern="1200" dirty="0"/>
        </a:p>
      </dsp:txBody>
      <dsp:txXfrm>
        <a:off x="2316580" y="255499"/>
        <a:ext cx="1587918" cy="770003"/>
      </dsp:txXfrm>
    </dsp:sp>
    <dsp:sp modelId="{1FB50608-D3F7-4EE2-B8CB-9FEDC726B024}">
      <dsp:nvSpPr>
        <dsp:cNvPr id="0" name=""/>
        <dsp:cNvSpPr/>
      </dsp:nvSpPr>
      <dsp:spPr>
        <a:xfrm rot="2142401">
          <a:off x="1562552" y="1312818"/>
          <a:ext cx="805812" cy="66269"/>
        </a:xfrm>
        <a:custGeom>
          <a:avLst/>
          <a:gdLst/>
          <a:ahLst/>
          <a:cxnLst/>
          <a:rect l="0" t="0" r="0" b="0"/>
          <a:pathLst>
            <a:path>
              <a:moveTo>
                <a:pt x="0" y="33134"/>
              </a:moveTo>
              <a:lnTo>
                <a:pt x="805812" y="3313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945313" y="1325807"/>
        <a:ext cx="40290" cy="40290"/>
      </dsp:txXfrm>
    </dsp:sp>
    <dsp:sp modelId="{4A1D582D-F106-4770-9467-C28FB49D0784}">
      <dsp:nvSpPr>
        <dsp:cNvPr id="0" name=""/>
        <dsp:cNvSpPr/>
      </dsp:nvSpPr>
      <dsp:spPr>
        <a:xfrm>
          <a:off x="2292624" y="1172146"/>
          <a:ext cx="1635830" cy="81791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E" sz="2000" kern="1200" dirty="0" smtClean="0"/>
            <a:t>Administración Interna</a:t>
          </a:r>
          <a:endParaRPr lang="es-PE" sz="2000" kern="1200" dirty="0"/>
        </a:p>
      </dsp:txBody>
      <dsp:txXfrm>
        <a:off x="2316580" y="1196102"/>
        <a:ext cx="1587918" cy="7700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C849-5998-4379-A978-6573CE40D831}">
      <dsp:nvSpPr>
        <dsp:cNvPr id="0" name=""/>
        <dsp:cNvSpPr/>
      </dsp:nvSpPr>
      <dsp:spPr>
        <a:xfrm>
          <a:off x="2135" y="993481"/>
          <a:ext cx="1602937" cy="801468"/>
        </a:xfrm>
        <a:prstGeom prst="roundRect">
          <a:avLst>
            <a:gd name="adj" fmla="val 10000"/>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PE" sz="1800" kern="1200" dirty="0" smtClean="0"/>
            <a:t>Normas de organización</a:t>
          </a:r>
          <a:endParaRPr lang="es-PE" sz="1800" kern="1200" dirty="0"/>
        </a:p>
      </dsp:txBody>
      <dsp:txXfrm>
        <a:off x="25609" y="1016955"/>
        <a:ext cx="1555989" cy="754520"/>
      </dsp:txXfrm>
    </dsp:sp>
    <dsp:sp modelId="{65DEE3F9-68C4-4508-81D9-F74C8E7F9B63}">
      <dsp:nvSpPr>
        <dsp:cNvPr id="0" name=""/>
        <dsp:cNvSpPr/>
      </dsp:nvSpPr>
      <dsp:spPr>
        <a:xfrm rot="18330795">
          <a:off x="1373771" y="919544"/>
          <a:ext cx="1103778" cy="50888"/>
        </a:xfrm>
        <a:custGeom>
          <a:avLst/>
          <a:gdLst/>
          <a:ahLst/>
          <a:cxnLst/>
          <a:rect l="0" t="0" r="0" b="0"/>
          <a:pathLst>
            <a:path>
              <a:moveTo>
                <a:pt x="0" y="25444"/>
              </a:moveTo>
              <a:lnTo>
                <a:pt x="1103778" y="2544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898066" y="917394"/>
        <a:ext cx="55188" cy="55188"/>
      </dsp:txXfrm>
    </dsp:sp>
    <dsp:sp modelId="{5AAA6CD1-4F7A-4441-8B2B-9A95120C1343}">
      <dsp:nvSpPr>
        <dsp:cNvPr id="0" name=""/>
        <dsp:cNvSpPr/>
      </dsp:nvSpPr>
      <dsp:spPr>
        <a:xfrm>
          <a:off x="2246248" y="95027"/>
          <a:ext cx="1602937" cy="80146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PE" sz="1800" kern="1200" dirty="0" smtClean="0"/>
            <a:t>Autoridad</a:t>
          </a:r>
          <a:endParaRPr lang="es-PE" sz="1800" kern="1200" dirty="0"/>
        </a:p>
      </dsp:txBody>
      <dsp:txXfrm>
        <a:off x="2269722" y="118501"/>
        <a:ext cx="1555989" cy="754520"/>
      </dsp:txXfrm>
    </dsp:sp>
    <dsp:sp modelId="{63C1A392-2FDA-4C0A-82CD-6F605C349118}">
      <dsp:nvSpPr>
        <dsp:cNvPr id="0" name=""/>
        <dsp:cNvSpPr/>
      </dsp:nvSpPr>
      <dsp:spPr>
        <a:xfrm rot="124521">
          <a:off x="1604862" y="1380389"/>
          <a:ext cx="641595" cy="50888"/>
        </a:xfrm>
        <a:custGeom>
          <a:avLst/>
          <a:gdLst/>
          <a:ahLst/>
          <a:cxnLst/>
          <a:rect l="0" t="0" r="0" b="0"/>
          <a:pathLst>
            <a:path>
              <a:moveTo>
                <a:pt x="0" y="25444"/>
              </a:moveTo>
              <a:lnTo>
                <a:pt x="641595" y="2544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909620" y="1389793"/>
        <a:ext cx="32079" cy="32079"/>
      </dsp:txXfrm>
    </dsp:sp>
    <dsp:sp modelId="{5B2855F3-818C-4989-9070-B1FC484AFDE6}">
      <dsp:nvSpPr>
        <dsp:cNvPr id="0" name=""/>
        <dsp:cNvSpPr/>
      </dsp:nvSpPr>
      <dsp:spPr>
        <a:xfrm>
          <a:off x="2246248" y="1016716"/>
          <a:ext cx="1602937" cy="80146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PE" sz="1800" kern="1200" dirty="0" smtClean="0"/>
            <a:t>Responsabilidad</a:t>
          </a:r>
          <a:endParaRPr lang="es-PE" sz="1800" kern="1200" dirty="0"/>
        </a:p>
      </dsp:txBody>
      <dsp:txXfrm>
        <a:off x="2269722" y="1040190"/>
        <a:ext cx="1555989" cy="754520"/>
      </dsp:txXfrm>
    </dsp:sp>
    <dsp:sp modelId="{366E1582-2643-4994-9659-6FFDB3A4D482}">
      <dsp:nvSpPr>
        <dsp:cNvPr id="0" name=""/>
        <dsp:cNvSpPr/>
      </dsp:nvSpPr>
      <dsp:spPr>
        <a:xfrm rot="3350476">
          <a:off x="1354699" y="1841233"/>
          <a:ext cx="1141922" cy="50888"/>
        </a:xfrm>
        <a:custGeom>
          <a:avLst/>
          <a:gdLst/>
          <a:ahLst/>
          <a:cxnLst/>
          <a:rect l="0" t="0" r="0" b="0"/>
          <a:pathLst>
            <a:path>
              <a:moveTo>
                <a:pt x="0" y="25444"/>
              </a:moveTo>
              <a:lnTo>
                <a:pt x="1141922" y="2544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897112" y="1838130"/>
        <a:ext cx="57096" cy="57096"/>
      </dsp:txXfrm>
    </dsp:sp>
    <dsp:sp modelId="{7794D03C-2669-4852-BEC0-026CF8CDF4DD}">
      <dsp:nvSpPr>
        <dsp:cNvPr id="0" name=""/>
        <dsp:cNvSpPr/>
      </dsp:nvSpPr>
      <dsp:spPr>
        <a:xfrm>
          <a:off x="2246248" y="1938405"/>
          <a:ext cx="1602937" cy="80146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PE" sz="1800" kern="1200" dirty="0" smtClean="0"/>
            <a:t>Subordinación</a:t>
          </a:r>
          <a:endParaRPr lang="es-PE" sz="1800" kern="1200" dirty="0"/>
        </a:p>
      </dsp:txBody>
      <dsp:txXfrm>
        <a:off x="2269722" y="1961879"/>
        <a:ext cx="1555989" cy="754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1AD71-5382-4673-ABEF-F4206EEF6374}">
      <dsp:nvSpPr>
        <dsp:cNvPr id="0" name=""/>
        <dsp:cNvSpPr/>
      </dsp:nvSpPr>
      <dsp:spPr>
        <a:xfrm>
          <a:off x="2801711" y="1394913"/>
          <a:ext cx="747821" cy="723300"/>
        </a:xfrm>
        <a:custGeom>
          <a:avLst/>
          <a:gdLst/>
          <a:ahLst/>
          <a:cxnLst/>
          <a:rect l="0" t="0" r="0" b="0"/>
          <a:pathLst>
            <a:path>
              <a:moveTo>
                <a:pt x="0" y="0"/>
              </a:moveTo>
              <a:lnTo>
                <a:pt x="373910" y="0"/>
              </a:lnTo>
              <a:lnTo>
                <a:pt x="373910" y="723300"/>
              </a:lnTo>
              <a:lnTo>
                <a:pt x="747821" y="72330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dirty="0"/>
        </a:p>
      </dsp:txBody>
      <dsp:txXfrm>
        <a:off x="3149612" y="1730553"/>
        <a:ext cx="52019" cy="52019"/>
      </dsp:txXfrm>
    </dsp:sp>
    <dsp:sp modelId="{9B354073-23CD-4E23-B946-C0949390BD63}">
      <dsp:nvSpPr>
        <dsp:cNvPr id="0" name=""/>
        <dsp:cNvSpPr/>
      </dsp:nvSpPr>
      <dsp:spPr>
        <a:xfrm>
          <a:off x="2801711" y="1344193"/>
          <a:ext cx="744681" cy="91440"/>
        </a:xfrm>
        <a:custGeom>
          <a:avLst/>
          <a:gdLst/>
          <a:ahLst/>
          <a:cxnLst/>
          <a:rect l="0" t="0" r="0" b="0"/>
          <a:pathLst>
            <a:path>
              <a:moveTo>
                <a:pt x="0" y="50719"/>
              </a:moveTo>
              <a:lnTo>
                <a:pt x="372340" y="50719"/>
              </a:lnTo>
              <a:lnTo>
                <a:pt x="372340" y="45720"/>
              </a:lnTo>
              <a:lnTo>
                <a:pt x="744681"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155434" y="1371296"/>
        <a:ext cx="37234" cy="37234"/>
      </dsp:txXfrm>
    </dsp:sp>
    <dsp:sp modelId="{789CF130-D187-482E-93E6-4D1F67D85BD3}">
      <dsp:nvSpPr>
        <dsp:cNvPr id="0" name=""/>
        <dsp:cNvSpPr/>
      </dsp:nvSpPr>
      <dsp:spPr>
        <a:xfrm>
          <a:off x="2801711" y="666607"/>
          <a:ext cx="744715" cy="728305"/>
        </a:xfrm>
        <a:custGeom>
          <a:avLst/>
          <a:gdLst/>
          <a:ahLst/>
          <a:cxnLst/>
          <a:rect l="0" t="0" r="0" b="0"/>
          <a:pathLst>
            <a:path>
              <a:moveTo>
                <a:pt x="0" y="728305"/>
              </a:moveTo>
              <a:lnTo>
                <a:pt x="372357" y="728305"/>
              </a:lnTo>
              <a:lnTo>
                <a:pt x="372357" y="0"/>
              </a:lnTo>
              <a:lnTo>
                <a:pt x="744715"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148028" y="1004719"/>
        <a:ext cx="52082" cy="52082"/>
      </dsp:txXfrm>
    </dsp:sp>
    <dsp:sp modelId="{074AF431-A0FB-4A60-89B6-3ACCF2B1CAAF}">
      <dsp:nvSpPr>
        <dsp:cNvPr id="0" name=""/>
        <dsp:cNvSpPr/>
      </dsp:nvSpPr>
      <dsp:spPr>
        <a:xfrm>
          <a:off x="675944" y="561779"/>
          <a:ext cx="2585268" cy="16662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ROF</a:t>
          </a:r>
        </a:p>
        <a:p>
          <a:pPr lvl="0" algn="ctr" defTabSz="1066800">
            <a:lnSpc>
              <a:spcPct val="90000"/>
            </a:lnSpc>
            <a:spcBef>
              <a:spcPct val="0"/>
            </a:spcBef>
            <a:spcAft>
              <a:spcPct val="35000"/>
            </a:spcAft>
          </a:pPr>
          <a:r>
            <a:rPr lang="es-PE" sz="2200" kern="1200" dirty="0" smtClean="0"/>
            <a:t>(con voto aprobatorio del Consejo de Ministros)</a:t>
          </a:r>
          <a:endParaRPr lang="es-PE" sz="2200" kern="1200" dirty="0"/>
        </a:p>
      </dsp:txBody>
      <dsp:txXfrm>
        <a:off x="675944" y="561779"/>
        <a:ext cx="2585268" cy="1666266"/>
      </dsp:txXfrm>
    </dsp:sp>
    <dsp:sp modelId="{B90DE331-CAD3-4D8E-8569-0EF240BF31B7}">
      <dsp:nvSpPr>
        <dsp:cNvPr id="0" name=""/>
        <dsp:cNvSpPr/>
      </dsp:nvSpPr>
      <dsp:spPr>
        <a:xfrm>
          <a:off x="3546427" y="380938"/>
          <a:ext cx="2539554" cy="5713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Estructura orgánica</a:t>
          </a:r>
          <a:endParaRPr lang="es-PE" sz="2400" kern="1200" dirty="0"/>
        </a:p>
      </dsp:txBody>
      <dsp:txXfrm>
        <a:off x="3546427" y="380938"/>
        <a:ext cx="2539554" cy="571338"/>
      </dsp:txXfrm>
    </dsp:sp>
    <dsp:sp modelId="{EDFFD0DC-FDA3-4307-B6B1-273B3B7130D1}">
      <dsp:nvSpPr>
        <dsp:cNvPr id="0" name=""/>
        <dsp:cNvSpPr/>
      </dsp:nvSpPr>
      <dsp:spPr>
        <a:xfrm>
          <a:off x="3546392" y="1071684"/>
          <a:ext cx="2539589" cy="63645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Funciones</a:t>
          </a:r>
          <a:endParaRPr lang="es-PE" sz="1900" kern="1200" dirty="0"/>
        </a:p>
      </dsp:txBody>
      <dsp:txXfrm>
        <a:off x="3546392" y="1071684"/>
        <a:ext cx="2539589" cy="636457"/>
      </dsp:txXfrm>
    </dsp:sp>
    <dsp:sp modelId="{04B95C0E-A8F3-4B77-8EA0-DF0411E8BDC7}">
      <dsp:nvSpPr>
        <dsp:cNvPr id="0" name=""/>
        <dsp:cNvSpPr/>
      </dsp:nvSpPr>
      <dsp:spPr>
        <a:xfrm>
          <a:off x="3549533" y="1788983"/>
          <a:ext cx="2536448" cy="6584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Atribuciones (competencias)</a:t>
          </a:r>
          <a:endParaRPr lang="es-PE" sz="2400" kern="1200" dirty="0"/>
        </a:p>
      </dsp:txBody>
      <dsp:txXfrm>
        <a:off x="3549533" y="1788983"/>
        <a:ext cx="2536448" cy="6584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3AD51-BA7F-47C4-A1F2-5E02B86C1DFC}">
      <dsp:nvSpPr>
        <dsp:cNvPr id="0" name=""/>
        <dsp:cNvSpPr/>
      </dsp:nvSpPr>
      <dsp:spPr>
        <a:xfrm>
          <a:off x="2525839" y="1224268"/>
          <a:ext cx="1387004" cy="530013"/>
        </a:xfrm>
        <a:custGeom>
          <a:avLst/>
          <a:gdLst/>
          <a:ahLst/>
          <a:cxnLst/>
          <a:rect l="0" t="0" r="0" b="0"/>
          <a:pathLst>
            <a:path>
              <a:moveTo>
                <a:pt x="0" y="0"/>
              </a:moveTo>
              <a:lnTo>
                <a:pt x="693502" y="0"/>
              </a:lnTo>
              <a:lnTo>
                <a:pt x="693502" y="530013"/>
              </a:lnTo>
              <a:lnTo>
                <a:pt x="1387004" y="5300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182221" y="1452154"/>
        <a:ext cx="74241" cy="74241"/>
      </dsp:txXfrm>
    </dsp:sp>
    <dsp:sp modelId="{D130A4C1-77A0-4C1E-9B27-4B5E035B6194}">
      <dsp:nvSpPr>
        <dsp:cNvPr id="0" name=""/>
        <dsp:cNvSpPr/>
      </dsp:nvSpPr>
      <dsp:spPr>
        <a:xfrm>
          <a:off x="2525839" y="1127034"/>
          <a:ext cx="1348368" cy="91440"/>
        </a:xfrm>
        <a:custGeom>
          <a:avLst/>
          <a:gdLst/>
          <a:ahLst/>
          <a:cxnLst/>
          <a:rect l="0" t="0" r="0" b="0"/>
          <a:pathLst>
            <a:path>
              <a:moveTo>
                <a:pt x="0" y="97234"/>
              </a:moveTo>
              <a:lnTo>
                <a:pt x="674184" y="97234"/>
              </a:lnTo>
              <a:lnTo>
                <a:pt x="674184" y="45720"/>
              </a:lnTo>
              <a:lnTo>
                <a:pt x="1348368"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166290" y="1139020"/>
        <a:ext cx="67467" cy="67467"/>
      </dsp:txXfrm>
    </dsp:sp>
    <dsp:sp modelId="{468BFF3B-D413-4A87-810C-D4424B0D2732}">
      <dsp:nvSpPr>
        <dsp:cNvPr id="0" name=""/>
        <dsp:cNvSpPr/>
      </dsp:nvSpPr>
      <dsp:spPr>
        <a:xfrm>
          <a:off x="2525839" y="588333"/>
          <a:ext cx="1348368" cy="635935"/>
        </a:xfrm>
        <a:custGeom>
          <a:avLst/>
          <a:gdLst/>
          <a:ahLst/>
          <a:cxnLst/>
          <a:rect l="0" t="0" r="0" b="0"/>
          <a:pathLst>
            <a:path>
              <a:moveTo>
                <a:pt x="0" y="635935"/>
              </a:moveTo>
              <a:lnTo>
                <a:pt x="674184" y="635935"/>
              </a:lnTo>
              <a:lnTo>
                <a:pt x="674184" y="0"/>
              </a:lnTo>
              <a:lnTo>
                <a:pt x="1348368"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162753" y="869030"/>
        <a:ext cx="74540" cy="74540"/>
      </dsp:txXfrm>
    </dsp:sp>
    <dsp:sp modelId="{F646B304-CD9F-464C-8998-62A82894676F}">
      <dsp:nvSpPr>
        <dsp:cNvPr id="0" name=""/>
        <dsp:cNvSpPr/>
      </dsp:nvSpPr>
      <dsp:spPr>
        <a:xfrm>
          <a:off x="1068960" y="991657"/>
          <a:ext cx="2448537" cy="4652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PE" sz="3000" kern="1200" dirty="0" smtClean="0"/>
            <a:t>Principios</a:t>
          </a:r>
          <a:endParaRPr lang="es-PE" sz="3000" kern="1200" dirty="0"/>
        </a:p>
      </dsp:txBody>
      <dsp:txXfrm>
        <a:off x="1068960" y="991657"/>
        <a:ext cx="2448537" cy="465222"/>
      </dsp:txXfrm>
    </dsp:sp>
    <dsp:sp modelId="{58027EDE-6495-4F63-BC31-A1CE1D09852D}">
      <dsp:nvSpPr>
        <dsp:cNvPr id="0" name=""/>
        <dsp:cNvSpPr/>
      </dsp:nvSpPr>
      <dsp:spPr>
        <a:xfrm>
          <a:off x="3874207" y="355722"/>
          <a:ext cx="2735516"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Competencia </a:t>
          </a:r>
          <a:endParaRPr lang="es-PE" sz="2400" kern="1200" dirty="0"/>
        </a:p>
      </dsp:txBody>
      <dsp:txXfrm>
        <a:off x="3874207" y="355722"/>
        <a:ext cx="2735516" cy="465222"/>
      </dsp:txXfrm>
    </dsp:sp>
    <dsp:sp modelId="{3FE0EA21-0A82-4088-834A-55636F0D3FD1}">
      <dsp:nvSpPr>
        <dsp:cNvPr id="0" name=""/>
        <dsp:cNvSpPr/>
      </dsp:nvSpPr>
      <dsp:spPr>
        <a:xfrm>
          <a:off x="3874207" y="940143"/>
          <a:ext cx="2735516"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PE" sz="2300" kern="1200" dirty="0" smtClean="0"/>
            <a:t>Transparencia</a:t>
          </a:r>
          <a:endParaRPr lang="es-PE" sz="2300" kern="1200" dirty="0"/>
        </a:p>
      </dsp:txBody>
      <dsp:txXfrm>
        <a:off x="3874207" y="940143"/>
        <a:ext cx="2735516" cy="465222"/>
      </dsp:txXfrm>
    </dsp:sp>
    <dsp:sp modelId="{F20B1FAF-2E36-4CC0-AF4A-056E278D953A}">
      <dsp:nvSpPr>
        <dsp:cNvPr id="0" name=""/>
        <dsp:cNvSpPr/>
      </dsp:nvSpPr>
      <dsp:spPr>
        <a:xfrm>
          <a:off x="3912844" y="1521670"/>
          <a:ext cx="2709758"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PE" sz="2300" kern="1200" dirty="0" smtClean="0"/>
            <a:t>Jerarquía</a:t>
          </a:r>
          <a:endParaRPr lang="es-PE" sz="2300" kern="1200" dirty="0"/>
        </a:p>
      </dsp:txBody>
      <dsp:txXfrm>
        <a:off x="3912844" y="1521670"/>
        <a:ext cx="2709758" cy="4652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8F0A4-2F52-4B16-BE6F-545573CDA5B8}">
      <dsp:nvSpPr>
        <dsp:cNvPr id="0" name=""/>
        <dsp:cNvSpPr/>
      </dsp:nvSpPr>
      <dsp:spPr>
        <a:xfrm>
          <a:off x="396868" y="1313"/>
          <a:ext cx="2481857" cy="12409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s-PE" sz="2100" kern="1200" dirty="0" smtClean="0"/>
            <a:t>DS 054-2013-PCM</a:t>
          </a:r>
        </a:p>
        <a:p>
          <a:pPr lvl="0" algn="ctr" defTabSz="933450">
            <a:lnSpc>
              <a:spcPct val="90000"/>
            </a:lnSpc>
            <a:spcBef>
              <a:spcPct val="0"/>
            </a:spcBef>
            <a:spcAft>
              <a:spcPct val="35000"/>
            </a:spcAft>
          </a:pPr>
          <a:r>
            <a:rPr lang="es-PE" sz="2100" kern="1200" dirty="0" smtClean="0"/>
            <a:t>16 de mayo 2013</a:t>
          </a:r>
          <a:endParaRPr lang="es-PE" sz="2100" kern="1200" dirty="0"/>
        </a:p>
      </dsp:txBody>
      <dsp:txXfrm>
        <a:off x="433214" y="37659"/>
        <a:ext cx="2409165" cy="1168236"/>
      </dsp:txXfrm>
    </dsp:sp>
    <dsp:sp modelId="{9BE5F964-D52B-47BF-8CB7-11FE12731C23}">
      <dsp:nvSpPr>
        <dsp:cNvPr id="0" name=""/>
        <dsp:cNvSpPr/>
      </dsp:nvSpPr>
      <dsp:spPr>
        <a:xfrm>
          <a:off x="645054" y="1242241"/>
          <a:ext cx="145144" cy="930696"/>
        </a:xfrm>
        <a:custGeom>
          <a:avLst/>
          <a:gdLst/>
          <a:ahLst/>
          <a:cxnLst/>
          <a:rect l="0" t="0" r="0" b="0"/>
          <a:pathLst>
            <a:path>
              <a:moveTo>
                <a:pt x="0" y="0"/>
              </a:moveTo>
              <a:lnTo>
                <a:pt x="0" y="930696"/>
              </a:lnTo>
              <a:lnTo>
                <a:pt x="145144" y="9306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E6C4F9-385B-4CD2-9AAB-B694F3853B1E}">
      <dsp:nvSpPr>
        <dsp:cNvPr id="0" name=""/>
        <dsp:cNvSpPr/>
      </dsp:nvSpPr>
      <dsp:spPr>
        <a:xfrm>
          <a:off x="790198" y="1552474"/>
          <a:ext cx="1985486" cy="12409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PE" sz="1800" kern="1200" dirty="0" smtClean="0"/>
            <a:t>Dirección de Arqueología o Direcciones Desconcentradas</a:t>
          </a:r>
        </a:p>
      </dsp:txBody>
      <dsp:txXfrm>
        <a:off x="826544" y="1588820"/>
        <a:ext cx="1912794" cy="1168236"/>
      </dsp:txXfrm>
    </dsp:sp>
    <dsp:sp modelId="{3219A3EA-1DEA-4054-B181-0E8D2E7CF762}">
      <dsp:nvSpPr>
        <dsp:cNvPr id="0" name=""/>
        <dsp:cNvSpPr/>
      </dsp:nvSpPr>
      <dsp:spPr>
        <a:xfrm>
          <a:off x="3035555" y="1313"/>
          <a:ext cx="2481857" cy="12409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s-PE" sz="2100" kern="1200" dirty="0" smtClean="0"/>
            <a:t>ROF</a:t>
          </a:r>
        </a:p>
        <a:p>
          <a:pPr lvl="0" algn="ctr" defTabSz="933450">
            <a:lnSpc>
              <a:spcPct val="90000"/>
            </a:lnSpc>
            <a:spcBef>
              <a:spcPct val="0"/>
            </a:spcBef>
            <a:spcAft>
              <a:spcPct val="35000"/>
            </a:spcAft>
          </a:pPr>
          <a:r>
            <a:rPr lang="es-PE" sz="2100" kern="1200" dirty="0" smtClean="0"/>
            <a:t>DS-005-2013-MC</a:t>
          </a:r>
        </a:p>
        <a:p>
          <a:pPr lvl="0" algn="ctr" defTabSz="933450">
            <a:lnSpc>
              <a:spcPct val="90000"/>
            </a:lnSpc>
            <a:spcBef>
              <a:spcPct val="0"/>
            </a:spcBef>
            <a:spcAft>
              <a:spcPct val="35000"/>
            </a:spcAft>
          </a:pPr>
          <a:r>
            <a:rPr lang="es-PE" sz="2100" kern="1200" dirty="0" smtClean="0"/>
            <a:t>20 de junio 2013</a:t>
          </a:r>
          <a:endParaRPr lang="es-PE" sz="2100" kern="1200" dirty="0"/>
        </a:p>
      </dsp:txBody>
      <dsp:txXfrm>
        <a:off x="3071901" y="37659"/>
        <a:ext cx="2409165" cy="1168236"/>
      </dsp:txXfrm>
    </dsp:sp>
    <dsp:sp modelId="{9D6BC571-3DC1-40CC-A404-1562CD53533E}">
      <dsp:nvSpPr>
        <dsp:cNvPr id="0" name=""/>
        <dsp:cNvSpPr/>
      </dsp:nvSpPr>
      <dsp:spPr>
        <a:xfrm>
          <a:off x="3283740" y="1242241"/>
          <a:ext cx="116994" cy="932009"/>
        </a:xfrm>
        <a:custGeom>
          <a:avLst/>
          <a:gdLst/>
          <a:ahLst/>
          <a:cxnLst/>
          <a:rect l="0" t="0" r="0" b="0"/>
          <a:pathLst>
            <a:path>
              <a:moveTo>
                <a:pt x="0" y="0"/>
              </a:moveTo>
              <a:lnTo>
                <a:pt x="0" y="932009"/>
              </a:lnTo>
              <a:lnTo>
                <a:pt x="116994" y="9320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32B060-DD13-4B06-BBA7-1C4303A9D2EC}">
      <dsp:nvSpPr>
        <dsp:cNvPr id="0" name=""/>
        <dsp:cNvSpPr/>
      </dsp:nvSpPr>
      <dsp:spPr>
        <a:xfrm>
          <a:off x="3400735" y="1553787"/>
          <a:ext cx="1985486" cy="12409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PE" sz="1800" kern="1200" dirty="0" smtClean="0"/>
            <a:t>Dirección de certificaciones </a:t>
          </a:r>
        </a:p>
        <a:p>
          <a:pPr lvl="0" algn="ctr">
            <a:spcBef>
              <a:spcPct val="0"/>
            </a:spcBef>
          </a:pPr>
          <a:endParaRPr lang="es-PE" sz="1800" kern="1200" dirty="0"/>
        </a:p>
      </dsp:txBody>
      <dsp:txXfrm>
        <a:off x="3437081" y="1590133"/>
        <a:ext cx="1912794" cy="11682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8F0A4-2F52-4B16-BE6F-545573CDA5B8}">
      <dsp:nvSpPr>
        <dsp:cNvPr id="0" name=""/>
        <dsp:cNvSpPr/>
      </dsp:nvSpPr>
      <dsp:spPr>
        <a:xfrm>
          <a:off x="615793" y="27074"/>
          <a:ext cx="2481857" cy="1240928"/>
        </a:xfrm>
        <a:prstGeom prst="roundRect">
          <a:avLst>
            <a:gd name="adj" fmla="val 10000"/>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kern="1200" dirty="0" smtClean="0"/>
            <a:t>ROF</a:t>
          </a:r>
        </a:p>
        <a:p>
          <a:pPr lvl="0" algn="ctr" defTabSz="889000">
            <a:lnSpc>
              <a:spcPct val="90000"/>
            </a:lnSpc>
            <a:spcBef>
              <a:spcPct val="0"/>
            </a:spcBef>
            <a:spcAft>
              <a:spcPct val="35000"/>
            </a:spcAft>
          </a:pPr>
          <a:r>
            <a:rPr lang="es-PE" sz="2000" kern="1200" dirty="0" smtClean="0"/>
            <a:t>DS-OO5-2013-MC</a:t>
          </a:r>
        </a:p>
        <a:p>
          <a:pPr lvl="0" algn="ctr" defTabSz="889000">
            <a:lnSpc>
              <a:spcPct val="90000"/>
            </a:lnSpc>
            <a:spcBef>
              <a:spcPct val="0"/>
            </a:spcBef>
            <a:spcAft>
              <a:spcPct val="35000"/>
            </a:spcAft>
          </a:pPr>
          <a:r>
            <a:rPr lang="es-PE" sz="2000" kern="1200" dirty="0" smtClean="0"/>
            <a:t>20 de junio 2013</a:t>
          </a:r>
          <a:endParaRPr lang="es-PE" sz="2000" kern="1200" dirty="0"/>
        </a:p>
      </dsp:txBody>
      <dsp:txXfrm>
        <a:off x="652139" y="63420"/>
        <a:ext cx="2409165" cy="1168236"/>
      </dsp:txXfrm>
    </dsp:sp>
    <dsp:sp modelId="{9BE5F964-D52B-47BF-8CB7-11FE12731C23}">
      <dsp:nvSpPr>
        <dsp:cNvPr id="0" name=""/>
        <dsp:cNvSpPr/>
      </dsp:nvSpPr>
      <dsp:spPr>
        <a:xfrm>
          <a:off x="863979" y="1268003"/>
          <a:ext cx="145158" cy="904934"/>
        </a:xfrm>
        <a:custGeom>
          <a:avLst/>
          <a:gdLst/>
          <a:ahLst/>
          <a:cxnLst/>
          <a:rect l="0" t="0" r="0" b="0"/>
          <a:pathLst>
            <a:path>
              <a:moveTo>
                <a:pt x="0" y="0"/>
              </a:moveTo>
              <a:lnTo>
                <a:pt x="0" y="904934"/>
              </a:lnTo>
              <a:lnTo>
                <a:pt x="145158" y="904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E6C4F9-385B-4CD2-9AAB-B694F3853B1E}">
      <dsp:nvSpPr>
        <dsp:cNvPr id="0" name=""/>
        <dsp:cNvSpPr/>
      </dsp:nvSpPr>
      <dsp:spPr>
        <a:xfrm>
          <a:off x="1009138" y="1552474"/>
          <a:ext cx="1985486" cy="12409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kern="1200" dirty="0" smtClean="0"/>
            <a:t>Dirección de Calificaciones </a:t>
          </a:r>
          <a:endParaRPr lang="es-PE" sz="2000" kern="1200" dirty="0"/>
        </a:p>
      </dsp:txBody>
      <dsp:txXfrm>
        <a:off x="1045484" y="1588820"/>
        <a:ext cx="1912794" cy="1168236"/>
      </dsp:txXfrm>
    </dsp:sp>
    <dsp:sp modelId="{3219A3EA-1DEA-4054-B181-0E8D2E7CF762}">
      <dsp:nvSpPr>
        <dsp:cNvPr id="0" name=""/>
        <dsp:cNvSpPr/>
      </dsp:nvSpPr>
      <dsp:spPr>
        <a:xfrm>
          <a:off x="3293122" y="1313"/>
          <a:ext cx="2481857" cy="1240928"/>
        </a:xfrm>
        <a:prstGeom prst="roundRect">
          <a:avLst>
            <a:gd name="adj" fmla="val 10000"/>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kern="1200" dirty="0" smtClean="0"/>
            <a:t>RIA </a:t>
          </a:r>
        </a:p>
        <a:p>
          <a:pPr lvl="0" algn="ctr" defTabSz="889000">
            <a:lnSpc>
              <a:spcPct val="90000"/>
            </a:lnSpc>
            <a:spcBef>
              <a:spcPct val="0"/>
            </a:spcBef>
            <a:spcAft>
              <a:spcPct val="35000"/>
            </a:spcAft>
          </a:pPr>
          <a:r>
            <a:rPr lang="es-PE" sz="2000" kern="1200" dirty="0" smtClean="0"/>
            <a:t>DS 003-2014-MC</a:t>
          </a:r>
        </a:p>
        <a:p>
          <a:pPr lvl="0" algn="ctr" defTabSz="889000">
            <a:lnSpc>
              <a:spcPct val="90000"/>
            </a:lnSpc>
            <a:spcBef>
              <a:spcPct val="0"/>
            </a:spcBef>
            <a:spcAft>
              <a:spcPct val="35000"/>
            </a:spcAft>
          </a:pPr>
          <a:r>
            <a:rPr lang="es-PE" sz="2000" kern="1200" dirty="0" smtClean="0"/>
            <a:t>17 de noviembre 2014</a:t>
          </a:r>
          <a:endParaRPr lang="es-PE" sz="2000" kern="1200" dirty="0"/>
        </a:p>
      </dsp:txBody>
      <dsp:txXfrm>
        <a:off x="3329468" y="37659"/>
        <a:ext cx="2409165" cy="1168236"/>
      </dsp:txXfrm>
    </dsp:sp>
    <dsp:sp modelId="{9D6BC571-3DC1-40CC-A404-1562CD53533E}">
      <dsp:nvSpPr>
        <dsp:cNvPr id="0" name=""/>
        <dsp:cNvSpPr/>
      </dsp:nvSpPr>
      <dsp:spPr>
        <a:xfrm>
          <a:off x="3541307" y="1242241"/>
          <a:ext cx="145158" cy="930696"/>
        </a:xfrm>
        <a:custGeom>
          <a:avLst/>
          <a:gdLst/>
          <a:ahLst/>
          <a:cxnLst/>
          <a:rect l="0" t="0" r="0" b="0"/>
          <a:pathLst>
            <a:path>
              <a:moveTo>
                <a:pt x="0" y="0"/>
              </a:moveTo>
              <a:lnTo>
                <a:pt x="0" y="930696"/>
              </a:lnTo>
              <a:lnTo>
                <a:pt x="145158" y="9306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32B060-DD13-4B06-BBA7-1C4303A9D2EC}">
      <dsp:nvSpPr>
        <dsp:cNvPr id="0" name=""/>
        <dsp:cNvSpPr/>
      </dsp:nvSpPr>
      <dsp:spPr>
        <a:xfrm>
          <a:off x="3686466" y="1552474"/>
          <a:ext cx="1985486" cy="12409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PE" sz="2000" kern="1200" dirty="0" smtClean="0"/>
            <a:t>Dirección General de Patrimonio Arqueológico</a:t>
          </a:r>
          <a:endParaRPr lang="es-PE" sz="2000" kern="1200" dirty="0"/>
        </a:p>
      </dsp:txBody>
      <dsp:txXfrm>
        <a:off x="3722812" y="1588820"/>
        <a:ext cx="1912794" cy="11682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51163" cy="498475"/>
          </a:xfrm>
          <a:prstGeom prst="rect">
            <a:avLst/>
          </a:prstGeom>
        </p:spPr>
        <p:txBody>
          <a:bodyPr vert="horz" lIns="91430" tIns="45715" rIns="91430" bIns="45715" rtlCol="0"/>
          <a:lstStyle>
            <a:lvl1pPr algn="l">
              <a:defRPr sz="1200"/>
            </a:lvl1pPr>
          </a:lstStyle>
          <a:p>
            <a:endParaRPr lang="es-PE"/>
          </a:p>
        </p:txBody>
      </p:sp>
      <p:sp>
        <p:nvSpPr>
          <p:cNvPr id="3" name="Marcador de fecha 2"/>
          <p:cNvSpPr>
            <a:spLocks noGrp="1"/>
          </p:cNvSpPr>
          <p:nvPr>
            <p:ph type="dt" sz="quarter" idx="1"/>
          </p:nvPr>
        </p:nvSpPr>
        <p:spPr>
          <a:xfrm>
            <a:off x="3856038" y="1"/>
            <a:ext cx="2951162" cy="498475"/>
          </a:xfrm>
          <a:prstGeom prst="rect">
            <a:avLst/>
          </a:prstGeom>
        </p:spPr>
        <p:txBody>
          <a:bodyPr vert="horz" lIns="91430" tIns="45715" rIns="91430" bIns="45715" rtlCol="0"/>
          <a:lstStyle>
            <a:lvl1pPr algn="r">
              <a:defRPr sz="1200"/>
            </a:lvl1pPr>
          </a:lstStyle>
          <a:p>
            <a:fld id="{7B373B70-6200-46AC-9441-3D0B8B40C123}" type="datetimeFigureOut">
              <a:rPr lang="es-PE" smtClean="0"/>
              <a:t>06/10/2015</a:t>
            </a:fld>
            <a:endParaRPr lang="es-PE"/>
          </a:p>
        </p:txBody>
      </p:sp>
      <p:sp>
        <p:nvSpPr>
          <p:cNvPr id="4" name="Marcador de pie de página 3"/>
          <p:cNvSpPr>
            <a:spLocks noGrp="1"/>
          </p:cNvSpPr>
          <p:nvPr>
            <p:ph type="ftr" sz="quarter" idx="2"/>
          </p:nvPr>
        </p:nvSpPr>
        <p:spPr>
          <a:xfrm>
            <a:off x="1" y="9440864"/>
            <a:ext cx="2951163" cy="498475"/>
          </a:xfrm>
          <a:prstGeom prst="rect">
            <a:avLst/>
          </a:prstGeom>
        </p:spPr>
        <p:txBody>
          <a:bodyPr vert="horz" lIns="91430" tIns="45715" rIns="91430" bIns="45715"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56038" y="9440864"/>
            <a:ext cx="2951162" cy="498475"/>
          </a:xfrm>
          <a:prstGeom prst="rect">
            <a:avLst/>
          </a:prstGeom>
        </p:spPr>
        <p:txBody>
          <a:bodyPr vert="horz" lIns="91430" tIns="45715" rIns="91430" bIns="45715" rtlCol="0" anchor="b"/>
          <a:lstStyle>
            <a:lvl1pPr algn="r">
              <a:defRPr sz="1200"/>
            </a:lvl1pPr>
          </a:lstStyle>
          <a:p>
            <a:fld id="{C67AC60E-6B82-4236-813F-514AC5C8FDC9}" type="slidenum">
              <a:rPr lang="es-PE" smtClean="0"/>
              <a:t>‹Nº›</a:t>
            </a:fld>
            <a:endParaRPr lang="es-PE"/>
          </a:p>
        </p:txBody>
      </p:sp>
    </p:spTree>
    <p:extLst>
      <p:ext uri="{BB962C8B-B14F-4D97-AF65-F5344CB8AC3E}">
        <p14:creationId xmlns:p14="http://schemas.microsoft.com/office/powerpoint/2010/main" val="251086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F095D4C9-A26E-4AD9-83DA-00A022B8BA06}" type="datetimeFigureOut">
              <a:rPr lang="es-PE" smtClean="0"/>
              <a:t>06/10/2015</a:t>
            </a:fld>
            <a:endParaRPr lang="es-PE"/>
          </a:p>
        </p:txBody>
      </p:sp>
      <p:sp>
        <p:nvSpPr>
          <p:cNvPr id="4" name="Marcador de imagen de diapositiva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1038" y="4783138"/>
            <a:ext cx="5446712" cy="39131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9440863"/>
            <a:ext cx="2951163" cy="49847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56038" y="9440863"/>
            <a:ext cx="2951162" cy="498475"/>
          </a:xfrm>
          <a:prstGeom prst="rect">
            <a:avLst/>
          </a:prstGeom>
        </p:spPr>
        <p:txBody>
          <a:bodyPr vert="horz" lIns="91440" tIns="45720" rIns="91440" bIns="45720" rtlCol="0" anchor="b"/>
          <a:lstStyle>
            <a:lvl1pPr algn="r">
              <a:defRPr sz="1200"/>
            </a:lvl1pPr>
          </a:lstStyle>
          <a:p>
            <a:fld id="{1475323D-BAE8-4D2D-ADA9-59BC610BFA55}" type="slidenum">
              <a:rPr lang="es-PE" smtClean="0"/>
              <a:t>‹Nº›</a:t>
            </a:fld>
            <a:endParaRPr lang="es-PE"/>
          </a:p>
        </p:txBody>
      </p:sp>
    </p:spTree>
    <p:extLst>
      <p:ext uri="{BB962C8B-B14F-4D97-AF65-F5344CB8AC3E}">
        <p14:creationId xmlns:p14="http://schemas.microsoft.com/office/powerpoint/2010/main" val="342275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475323D-BAE8-4D2D-ADA9-59BC610BFA55}" type="slidenum">
              <a:rPr lang="es-PE" smtClean="0"/>
              <a:t>2</a:t>
            </a:fld>
            <a:endParaRPr lang="es-PE"/>
          </a:p>
        </p:txBody>
      </p:sp>
    </p:spTree>
    <p:extLst>
      <p:ext uri="{BB962C8B-B14F-4D97-AF65-F5344CB8AC3E}">
        <p14:creationId xmlns:p14="http://schemas.microsoft.com/office/powerpoint/2010/main" val="256749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475323D-BAE8-4D2D-ADA9-59BC610BFA55}" type="slidenum">
              <a:rPr lang="es-PE" smtClean="0"/>
              <a:t>3</a:t>
            </a:fld>
            <a:endParaRPr lang="es-PE"/>
          </a:p>
        </p:txBody>
      </p:sp>
    </p:spTree>
    <p:extLst>
      <p:ext uri="{BB962C8B-B14F-4D97-AF65-F5344CB8AC3E}">
        <p14:creationId xmlns:p14="http://schemas.microsoft.com/office/powerpoint/2010/main" val="356585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475323D-BAE8-4D2D-ADA9-59BC610BFA55}" type="slidenum">
              <a:rPr lang="es-PE" smtClean="0"/>
              <a:t>12</a:t>
            </a:fld>
            <a:endParaRPr lang="es-PE"/>
          </a:p>
        </p:txBody>
      </p:sp>
    </p:spTree>
    <p:extLst>
      <p:ext uri="{BB962C8B-B14F-4D97-AF65-F5344CB8AC3E}">
        <p14:creationId xmlns:p14="http://schemas.microsoft.com/office/powerpoint/2010/main" val="1208222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233905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388564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149618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209602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11D18A-D4B3-4A45-88CC-7AD2279653D3}"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60701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3711D18A-D4B3-4A45-88CC-7AD2279653D3}"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297815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3711D18A-D4B3-4A45-88CC-7AD2279653D3}" type="datetimeFigureOut">
              <a:rPr lang="es-PE" smtClean="0"/>
              <a:t>06/10/2015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412768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3711D18A-D4B3-4A45-88CC-7AD2279653D3}" type="datetimeFigureOut">
              <a:rPr lang="es-PE" smtClean="0"/>
              <a:t>06/10/2015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203622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11D18A-D4B3-4A45-88CC-7AD2279653D3}" type="datetimeFigureOut">
              <a:rPr lang="es-PE" smtClean="0"/>
              <a:t>06/10/2015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217624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163706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EE790-EEBE-4441-BD0B-0FDCA33C6900}" type="slidenum">
              <a:rPr lang="es-PE" smtClean="0"/>
              <a:t>‹Nº›</a:t>
            </a:fld>
            <a:endParaRPr lang="es-PE"/>
          </a:p>
        </p:txBody>
      </p:sp>
    </p:spTree>
    <p:extLst>
      <p:ext uri="{BB962C8B-B14F-4D97-AF65-F5344CB8AC3E}">
        <p14:creationId xmlns:p14="http://schemas.microsoft.com/office/powerpoint/2010/main" val="379646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D18A-D4B3-4A45-88CC-7AD2279653D3}" type="datetimeFigureOut">
              <a:rPr lang="es-PE" smtClean="0"/>
              <a:t>06/10/2015</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EE790-EEBE-4441-BD0B-0FDCA33C6900}" type="slidenum">
              <a:rPr lang="es-PE" smtClean="0"/>
              <a:t>‹Nº›</a:t>
            </a:fld>
            <a:endParaRPr lang="es-PE"/>
          </a:p>
        </p:txBody>
      </p:sp>
    </p:spTree>
    <p:extLst>
      <p:ext uri="{BB962C8B-B14F-4D97-AF65-F5344CB8AC3E}">
        <p14:creationId xmlns:p14="http://schemas.microsoft.com/office/powerpoint/2010/main" val="1359422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Sumario</a:t>
            </a:r>
            <a:endParaRPr lang="es-PE" dirty="0"/>
          </a:p>
        </p:txBody>
      </p:sp>
      <p:sp>
        <p:nvSpPr>
          <p:cNvPr id="3" name="Subtítulo 2"/>
          <p:cNvSpPr>
            <a:spLocks noGrp="1"/>
          </p:cNvSpPr>
          <p:nvPr>
            <p:ph type="subTitle" idx="1"/>
          </p:nvPr>
        </p:nvSpPr>
        <p:spPr/>
        <p:txBody>
          <a:bodyPr/>
          <a:lstStyle/>
          <a:p>
            <a:r>
              <a:rPr lang="es-PE" dirty="0" smtClean="0"/>
              <a:t>Silencio Administrativo Positivo (SAP)</a:t>
            </a:r>
          </a:p>
          <a:p>
            <a:r>
              <a:rPr lang="es-PE" dirty="0" smtClean="0"/>
              <a:t>  Silencio Administrativo Negativo (SAN)</a:t>
            </a:r>
          </a:p>
          <a:p>
            <a:r>
              <a:rPr lang="es-PE" dirty="0" smtClean="0"/>
              <a:t>Competencias </a:t>
            </a:r>
          </a:p>
        </p:txBody>
      </p:sp>
    </p:spTree>
    <p:extLst>
      <p:ext uri="{BB962C8B-B14F-4D97-AF65-F5344CB8AC3E}">
        <p14:creationId xmlns:p14="http://schemas.microsoft.com/office/powerpoint/2010/main" val="116140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51537" y="159066"/>
            <a:ext cx="4971246" cy="575032"/>
          </a:xfrm>
        </p:spPr>
        <p:txBody>
          <a:bodyPr>
            <a:noAutofit/>
          </a:bodyPr>
          <a:lstStyle/>
          <a:p>
            <a:r>
              <a:rPr lang="es-PE" sz="3200" dirty="0" smtClean="0">
                <a:latin typeface="+mn-lt"/>
              </a:rPr>
              <a:t>Competencia de los órganos</a:t>
            </a:r>
            <a:endParaRPr lang="es-PE" sz="3200" dirty="0">
              <a:latin typeface="+mn-lt"/>
            </a:endParaRPr>
          </a:p>
        </p:txBody>
      </p:sp>
      <p:sp>
        <p:nvSpPr>
          <p:cNvPr id="3" name="Marcador de contenido 2"/>
          <p:cNvSpPr>
            <a:spLocks noGrp="1"/>
          </p:cNvSpPr>
          <p:nvPr>
            <p:ph idx="1"/>
          </p:nvPr>
        </p:nvSpPr>
        <p:spPr>
          <a:xfrm>
            <a:off x="373485" y="850008"/>
            <a:ext cx="6156103" cy="5885643"/>
          </a:xfrm>
        </p:spPr>
        <p:txBody>
          <a:bodyPr>
            <a:noAutofit/>
          </a:bodyPr>
          <a:lstStyle/>
          <a:p>
            <a:pPr algn="just"/>
            <a:r>
              <a:rPr lang="es-PE" sz="2200" b="1" dirty="0" smtClean="0"/>
              <a:t>Ley Orgánica del Poder Ejecutivo </a:t>
            </a:r>
          </a:p>
          <a:p>
            <a:pPr marL="0" indent="0" algn="just">
              <a:buNone/>
            </a:pPr>
            <a:r>
              <a:rPr lang="es-PE" sz="2200" b="1" dirty="0" smtClean="0"/>
              <a:t>Artículo 3.1.- </a:t>
            </a:r>
            <a:r>
              <a:rPr lang="es-PE" sz="2200" dirty="0"/>
              <a:t>Las normas de organización y funciones distinguen aquellas que son sustantivas de cada entidad de aquellas que son de administración interna; y establecen la </a:t>
            </a:r>
            <a:r>
              <a:rPr lang="es-PE" sz="2200" u="sng" dirty="0"/>
              <a:t>relación jerárquica de autoridad, responsabilidad y subordinación</a:t>
            </a:r>
            <a:r>
              <a:rPr lang="es-PE" sz="2200" dirty="0"/>
              <a:t> que existe entre las unidades u </a:t>
            </a:r>
            <a:r>
              <a:rPr lang="es-PE" sz="2200" dirty="0" smtClean="0"/>
              <a:t>órganos </a:t>
            </a:r>
            <a:r>
              <a:rPr lang="es-PE" sz="2200" dirty="0"/>
              <a:t>de trabajo</a:t>
            </a:r>
            <a:r>
              <a:rPr lang="es-PE" sz="2200" dirty="0" smtClean="0"/>
              <a:t>.</a:t>
            </a:r>
          </a:p>
          <a:p>
            <a:pPr marL="0" indent="0" algn="just">
              <a:buNone/>
            </a:pPr>
            <a:r>
              <a:rPr lang="es-PE" sz="2200" b="1" dirty="0" smtClean="0"/>
              <a:t>Artículo 3.2.- </a:t>
            </a:r>
            <a:r>
              <a:rPr lang="es-PE" sz="2200" dirty="0"/>
              <a:t>Los órganos de línea ejercen las funciones sustantivas y su estructura no incluye unidades de administración interna. Realizan sus </a:t>
            </a:r>
            <a:r>
              <a:rPr lang="es-PE" sz="2200" dirty="0" smtClean="0"/>
              <a:t>funciones </a:t>
            </a:r>
            <a:r>
              <a:rPr lang="es-PE" sz="2200" dirty="0"/>
              <a:t>coordinando con los respectivos niveles de gobierno</a:t>
            </a:r>
            <a:r>
              <a:rPr lang="es-PE" sz="2200" dirty="0" smtClean="0"/>
              <a:t>.</a:t>
            </a:r>
          </a:p>
          <a:p>
            <a:pPr marL="0" indent="0" algn="just">
              <a:buNone/>
            </a:pPr>
            <a:r>
              <a:rPr lang="es-PE" sz="2200" b="1" dirty="0"/>
              <a:t>Artículo 4.- </a:t>
            </a:r>
            <a:r>
              <a:rPr lang="es-PE" sz="2200" dirty="0"/>
              <a:t>Los Ministerios y Entidades Públicas del Poder Ejecutivo ejercen sus competencias exclusivas en todo el territorio nacional con arreglo a sus atribuciones y según lo disponga su normatividad específica y están sujetos a la política nacional y sectorial.</a:t>
            </a:r>
          </a:p>
        </p:txBody>
      </p:sp>
      <p:graphicFrame>
        <p:nvGraphicFramePr>
          <p:cNvPr id="5" name="Diagrama 4"/>
          <p:cNvGraphicFramePr/>
          <p:nvPr>
            <p:extLst>
              <p:ext uri="{D42A27DB-BD31-4B8C-83A1-F6EECF244321}">
                <p14:modId xmlns:p14="http://schemas.microsoft.com/office/powerpoint/2010/main" val="1523470937"/>
              </p:ext>
            </p:extLst>
          </p:nvPr>
        </p:nvGraphicFramePr>
        <p:xfrm>
          <a:off x="7621432" y="1539025"/>
          <a:ext cx="3930917" cy="2221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Conector recto 6"/>
          <p:cNvCxnSpPr/>
          <p:nvPr/>
        </p:nvCxnSpPr>
        <p:spPr>
          <a:xfrm>
            <a:off x="6980081" y="965918"/>
            <a:ext cx="38636" cy="54348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a 3"/>
          <p:cNvGraphicFramePr/>
          <p:nvPr>
            <p:extLst>
              <p:ext uri="{D42A27DB-BD31-4B8C-83A1-F6EECF244321}">
                <p14:modId xmlns:p14="http://schemas.microsoft.com/office/powerpoint/2010/main" val="4057398936"/>
              </p:ext>
            </p:extLst>
          </p:nvPr>
        </p:nvGraphicFramePr>
        <p:xfrm>
          <a:off x="7713908" y="3654755"/>
          <a:ext cx="3851321" cy="28349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CuadroTexto 5"/>
          <p:cNvSpPr txBox="1"/>
          <p:nvPr/>
        </p:nvSpPr>
        <p:spPr>
          <a:xfrm>
            <a:off x="9079606" y="1075387"/>
            <a:ext cx="1017431" cy="646331"/>
          </a:xfrm>
          <a:prstGeom prst="rect">
            <a:avLst/>
          </a:prstGeom>
          <a:noFill/>
        </p:spPr>
        <p:txBody>
          <a:bodyPr wrap="square" rtlCol="0">
            <a:spAutoFit/>
          </a:bodyPr>
          <a:lstStyle/>
          <a:p>
            <a:r>
              <a:rPr lang="es-PE" sz="3600" b="1" dirty="0" smtClean="0"/>
              <a:t>ROF</a:t>
            </a:r>
            <a:endParaRPr lang="es-PE" sz="3600" b="1" dirty="0"/>
          </a:p>
        </p:txBody>
      </p:sp>
      <p:sp>
        <p:nvSpPr>
          <p:cNvPr id="8" name="Marcador de número de diapositiva 7"/>
          <p:cNvSpPr>
            <a:spLocks noGrp="1"/>
          </p:cNvSpPr>
          <p:nvPr>
            <p:ph type="sldNum" sz="quarter" idx="12"/>
          </p:nvPr>
        </p:nvSpPr>
        <p:spPr/>
        <p:txBody>
          <a:bodyPr/>
          <a:lstStyle/>
          <a:p>
            <a:fld id="{22FEE790-EEBE-4441-BD0B-0FDCA33C6900}" type="slidenum">
              <a:rPr lang="es-PE" smtClean="0"/>
              <a:t>10</a:t>
            </a:fld>
            <a:endParaRPr lang="es-PE"/>
          </a:p>
        </p:txBody>
      </p:sp>
    </p:spTree>
    <p:extLst>
      <p:ext uri="{BB962C8B-B14F-4D97-AF65-F5344CB8AC3E}">
        <p14:creationId xmlns:p14="http://schemas.microsoft.com/office/powerpoint/2010/main" val="411715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51995" y="287852"/>
            <a:ext cx="5127401" cy="510638"/>
          </a:xfrm>
        </p:spPr>
        <p:txBody>
          <a:bodyPr>
            <a:noAutofit/>
          </a:bodyPr>
          <a:lstStyle/>
          <a:p>
            <a:r>
              <a:rPr lang="es-PE" sz="3200" dirty="0" smtClean="0">
                <a:latin typeface="+mn-lt"/>
              </a:rPr>
              <a:t>Competencias de los órganos </a:t>
            </a:r>
            <a:endParaRPr lang="es-PE" sz="3200" dirty="0">
              <a:latin typeface="+mn-lt"/>
            </a:endParaRPr>
          </a:p>
        </p:txBody>
      </p:sp>
      <p:sp>
        <p:nvSpPr>
          <p:cNvPr id="3" name="Marcador de contenido 2"/>
          <p:cNvSpPr>
            <a:spLocks noGrp="1"/>
          </p:cNvSpPr>
          <p:nvPr>
            <p:ph idx="1"/>
          </p:nvPr>
        </p:nvSpPr>
        <p:spPr>
          <a:xfrm>
            <a:off x="403538" y="978794"/>
            <a:ext cx="5512158" cy="5525037"/>
          </a:xfrm>
        </p:spPr>
        <p:txBody>
          <a:bodyPr>
            <a:normAutofit fontScale="92500" lnSpcReduction="10000"/>
          </a:bodyPr>
          <a:lstStyle/>
          <a:p>
            <a:pPr algn="just"/>
            <a:r>
              <a:rPr lang="es-PE" b="1" dirty="0"/>
              <a:t>Ley Orgánica del Poder Ejecutivo </a:t>
            </a:r>
          </a:p>
          <a:p>
            <a:pPr marL="0" indent="0" algn="just">
              <a:buNone/>
            </a:pPr>
            <a:r>
              <a:rPr lang="es-PE" b="1" dirty="0"/>
              <a:t>Artículo 24.- </a:t>
            </a:r>
            <a:r>
              <a:rPr lang="es-PE" dirty="0"/>
              <a:t>El Reglamento de Organización y Funciones establece la estructura orgánica de los Ministerios y las funciones y atribuciones de sus órganos. Se aprueba mediante decreto supremo, con el voto aprobatorio del Consejo de Ministros.</a:t>
            </a:r>
          </a:p>
          <a:p>
            <a:pPr marL="0" indent="0" algn="just">
              <a:buNone/>
            </a:pPr>
            <a:r>
              <a:rPr lang="es-PE" b="1" dirty="0"/>
              <a:t>Artículo </a:t>
            </a:r>
            <a:r>
              <a:rPr lang="es-PE" b="1" dirty="0" smtClean="0"/>
              <a:t>13.2.- </a:t>
            </a:r>
            <a:r>
              <a:rPr lang="es-PE" dirty="0"/>
              <a:t>Los reglamentos se ajustan a los principios de competencia, transparencia y jerarquía. No pueden transgredir ni desnaturalizar la ley. Se aprueban, dentro del plazo establecido, mediante decreto supremo, salvo disposición expresa con rango de ley.</a:t>
            </a:r>
          </a:p>
        </p:txBody>
      </p:sp>
      <p:graphicFrame>
        <p:nvGraphicFramePr>
          <p:cNvPr id="4" name="Diagrama 3"/>
          <p:cNvGraphicFramePr/>
          <p:nvPr>
            <p:extLst>
              <p:ext uri="{D42A27DB-BD31-4B8C-83A1-F6EECF244321}">
                <p14:modId xmlns:p14="http://schemas.microsoft.com/office/powerpoint/2010/main" val="1910101409"/>
              </p:ext>
            </p:extLst>
          </p:nvPr>
        </p:nvGraphicFramePr>
        <p:xfrm>
          <a:off x="5788339" y="978794"/>
          <a:ext cx="6085982" cy="2789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3016076757"/>
              </p:ext>
            </p:extLst>
          </p:nvPr>
        </p:nvGraphicFramePr>
        <p:xfrm>
          <a:off x="5316112" y="3887868"/>
          <a:ext cx="7034727" cy="24485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Marcador de número de diapositiva 5"/>
          <p:cNvSpPr>
            <a:spLocks noGrp="1"/>
          </p:cNvSpPr>
          <p:nvPr>
            <p:ph type="sldNum" sz="quarter" idx="12"/>
          </p:nvPr>
        </p:nvSpPr>
        <p:spPr/>
        <p:txBody>
          <a:bodyPr/>
          <a:lstStyle/>
          <a:p>
            <a:fld id="{22FEE790-EEBE-4441-BD0B-0FDCA33C6900}" type="slidenum">
              <a:rPr lang="es-PE" smtClean="0"/>
              <a:t>11</a:t>
            </a:fld>
            <a:endParaRPr lang="es-PE"/>
          </a:p>
        </p:txBody>
      </p:sp>
    </p:spTree>
    <p:extLst>
      <p:ext uri="{BB962C8B-B14F-4D97-AF65-F5344CB8AC3E}">
        <p14:creationId xmlns:p14="http://schemas.microsoft.com/office/powerpoint/2010/main" val="147944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34407" y="326490"/>
            <a:ext cx="2523186" cy="562153"/>
          </a:xfrm>
        </p:spPr>
        <p:txBody>
          <a:bodyPr>
            <a:normAutofit/>
          </a:bodyPr>
          <a:lstStyle/>
          <a:p>
            <a:r>
              <a:rPr lang="es-PE" sz="3200" dirty="0" smtClean="0">
                <a:latin typeface="+mn-lt"/>
              </a:rPr>
              <a:t>Caso práctico</a:t>
            </a:r>
            <a:endParaRPr lang="es-PE" sz="3200" dirty="0">
              <a:latin typeface="+mn-lt"/>
            </a:endParaRPr>
          </a:p>
        </p:txBody>
      </p:sp>
      <p:sp>
        <p:nvSpPr>
          <p:cNvPr id="6" name="Marcador de contenido 5"/>
          <p:cNvSpPr>
            <a:spLocks noGrp="1"/>
          </p:cNvSpPr>
          <p:nvPr>
            <p:ph idx="1"/>
          </p:nvPr>
        </p:nvSpPr>
        <p:spPr>
          <a:xfrm>
            <a:off x="838200" y="1236372"/>
            <a:ext cx="4944414" cy="4940591"/>
          </a:xfrm>
        </p:spPr>
        <p:txBody>
          <a:bodyPr/>
          <a:lstStyle/>
          <a:p>
            <a:pPr marL="0" indent="0" algn="ctr">
              <a:buNone/>
            </a:pPr>
            <a:r>
              <a:rPr lang="es-PE" dirty="0" smtClean="0"/>
              <a:t>¿Quién resulta competente para emitir CIRA y PMA?</a:t>
            </a:r>
          </a:p>
          <a:p>
            <a:pPr marL="0" indent="0">
              <a:buNone/>
            </a:pPr>
            <a:endParaRPr lang="es-PE" dirty="0"/>
          </a:p>
          <a:p>
            <a:pPr marL="0" indent="0">
              <a:buNone/>
            </a:pPr>
            <a:endParaRPr lang="es-PE" dirty="0"/>
          </a:p>
        </p:txBody>
      </p:sp>
      <p:graphicFrame>
        <p:nvGraphicFramePr>
          <p:cNvPr id="7" name="Diagrama 6"/>
          <p:cNvGraphicFramePr/>
          <p:nvPr>
            <p:extLst>
              <p:ext uri="{D42A27DB-BD31-4B8C-83A1-F6EECF244321}">
                <p14:modId xmlns:p14="http://schemas.microsoft.com/office/powerpoint/2010/main" val="194476529"/>
              </p:ext>
            </p:extLst>
          </p:nvPr>
        </p:nvGraphicFramePr>
        <p:xfrm>
          <a:off x="164563" y="2640169"/>
          <a:ext cx="5965780" cy="2794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a 10"/>
          <p:cNvGraphicFramePr/>
          <p:nvPr>
            <p:extLst>
              <p:ext uri="{D42A27DB-BD31-4B8C-83A1-F6EECF244321}">
                <p14:modId xmlns:p14="http://schemas.microsoft.com/office/powerpoint/2010/main" val="646190643"/>
              </p:ext>
            </p:extLst>
          </p:nvPr>
        </p:nvGraphicFramePr>
        <p:xfrm>
          <a:off x="5983668" y="2612265"/>
          <a:ext cx="5965780" cy="27947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CuadroTexto 11"/>
          <p:cNvSpPr txBox="1"/>
          <p:nvPr/>
        </p:nvSpPr>
        <p:spPr>
          <a:xfrm>
            <a:off x="6619740" y="1236372"/>
            <a:ext cx="4675031" cy="954107"/>
          </a:xfrm>
          <a:prstGeom prst="rect">
            <a:avLst/>
          </a:prstGeom>
          <a:noFill/>
        </p:spPr>
        <p:txBody>
          <a:bodyPr wrap="square" rtlCol="0">
            <a:spAutoFit/>
          </a:bodyPr>
          <a:lstStyle/>
          <a:p>
            <a:pPr algn="ctr"/>
            <a:r>
              <a:rPr lang="es-PE" sz="2800" dirty="0" smtClean="0"/>
              <a:t>¿Quién resulta competente para emitir PEA, PIA o PRA? </a:t>
            </a:r>
            <a:endParaRPr lang="es-PE" sz="2800" dirty="0"/>
          </a:p>
        </p:txBody>
      </p:sp>
      <p:cxnSp>
        <p:nvCxnSpPr>
          <p:cNvPr id="14" name="Conector recto 13"/>
          <p:cNvCxnSpPr/>
          <p:nvPr/>
        </p:nvCxnSpPr>
        <p:spPr>
          <a:xfrm>
            <a:off x="6096000" y="1146220"/>
            <a:ext cx="0" cy="490685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número de diapositiva 2"/>
          <p:cNvSpPr>
            <a:spLocks noGrp="1"/>
          </p:cNvSpPr>
          <p:nvPr>
            <p:ph type="sldNum" sz="quarter" idx="12"/>
          </p:nvPr>
        </p:nvSpPr>
        <p:spPr/>
        <p:txBody>
          <a:bodyPr/>
          <a:lstStyle/>
          <a:p>
            <a:fld id="{22FEE790-EEBE-4441-BD0B-0FDCA33C6900}" type="slidenum">
              <a:rPr lang="es-PE" smtClean="0"/>
              <a:t>12</a:t>
            </a:fld>
            <a:endParaRPr lang="es-PE"/>
          </a:p>
        </p:txBody>
      </p:sp>
    </p:spTree>
    <p:extLst>
      <p:ext uri="{BB962C8B-B14F-4D97-AF65-F5344CB8AC3E}">
        <p14:creationId xmlns:p14="http://schemas.microsoft.com/office/powerpoint/2010/main" val="407252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78696" y="210579"/>
            <a:ext cx="6434608" cy="484880"/>
          </a:xfrm>
        </p:spPr>
        <p:txBody>
          <a:bodyPr>
            <a:noAutofit/>
          </a:bodyPr>
          <a:lstStyle/>
          <a:p>
            <a:r>
              <a:rPr lang="es-PE" sz="3200" dirty="0" smtClean="0"/>
              <a:t>Silencio Administrativo Positivo (SAP) </a:t>
            </a:r>
            <a:endParaRPr lang="es-PE" sz="3200" dirty="0"/>
          </a:p>
        </p:txBody>
      </p:sp>
      <p:sp>
        <p:nvSpPr>
          <p:cNvPr id="3" name="Marcador de contenido 2"/>
          <p:cNvSpPr>
            <a:spLocks noGrp="1"/>
          </p:cNvSpPr>
          <p:nvPr>
            <p:ph idx="1"/>
          </p:nvPr>
        </p:nvSpPr>
        <p:spPr>
          <a:xfrm>
            <a:off x="251942" y="1017431"/>
            <a:ext cx="5182943" cy="5112913"/>
          </a:xfrm>
        </p:spPr>
        <p:txBody>
          <a:bodyPr>
            <a:noAutofit/>
          </a:bodyPr>
          <a:lstStyle/>
          <a:p>
            <a:pPr algn="just"/>
            <a:r>
              <a:rPr lang="es-PE" sz="2200" b="1" dirty="0" smtClean="0"/>
              <a:t>LPAG Artículo 188.1.- </a:t>
            </a:r>
          </a:p>
          <a:p>
            <a:pPr marL="0" indent="0" algn="just">
              <a:buNone/>
            </a:pPr>
            <a:r>
              <a:rPr lang="es-PE" sz="2200" dirty="0" smtClean="0"/>
              <a:t>Los procedimientos administrativos sujetos a silencio administrativo positivo quedarán </a:t>
            </a:r>
            <a:r>
              <a:rPr lang="es-PE" sz="2200" b="1" dirty="0" smtClean="0"/>
              <a:t>automáticamente aprobados en los términos en que fueron solicitados </a:t>
            </a:r>
            <a:r>
              <a:rPr lang="es-PE" sz="2200" dirty="0" smtClean="0"/>
              <a:t>si transcurrido el plazo establecido o máximo, al que se adicionará el plazo máximo señalado en el numeral 24.1 del artículo 24 de la presente Ley, la entidad no hubiere notificado el pronunciamiento respectivo. La declaración jurada a la que se refiere el artículo 3 de la Ley del Silencio Administrativo, Ley N° 29060 no resulta necesaria para ejercer el derecho resultante del silencio administrativo positivo ante la misma entidad.</a:t>
            </a:r>
          </a:p>
        </p:txBody>
      </p:sp>
      <p:cxnSp>
        <p:nvCxnSpPr>
          <p:cNvPr id="5" name="Conector recto 4"/>
          <p:cNvCxnSpPr/>
          <p:nvPr/>
        </p:nvCxnSpPr>
        <p:spPr>
          <a:xfrm>
            <a:off x="5640947" y="1017431"/>
            <a:ext cx="12878" cy="5306096"/>
          </a:xfrm>
          <a:prstGeom prst="line">
            <a:avLst/>
          </a:prstGeom>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5859887" y="1906072"/>
            <a:ext cx="5602310" cy="3046988"/>
          </a:xfrm>
          <a:prstGeom prst="rect">
            <a:avLst/>
          </a:prstGeom>
          <a:noFill/>
        </p:spPr>
        <p:txBody>
          <a:bodyPr wrap="square" rtlCol="0">
            <a:spAutoFit/>
          </a:bodyPr>
          <a:lstStyle/>
          <a:p>
            <a:r>
              <a:rPr lang="es-PE" sz="2400" b="1" dirty="0" smtClean="0"/>
              <a:t>¿Qué procedimientos cuentan con SAP?</a:t>
            </a:r>
          </a:p>
          <a:p>
            <a:pPr marL="285750" indent="-285750">
              <a:buFontTx/>
              <a:buChar char="-"/>
            </a:pPr>
            <a:r>
              <a:rPr lang="es-PE" sz="2400" dirty="0" smtClean="0"/>
              <a:t>Expedición de CIRA (20 días)</a:t>
            </a:r>
          </a:p>
          <a:p>
            <a:pPr marL="285750" indent="-285750">
              <a:buFontTx/>
              <a:buChar char="-"/>
            </a:pPr>
            <a:r>
              <a:rPr lang="es-PE" sz="2400" dirty="0" smtClean="0"/>
              <a:t>Expedición de PMA (10 días)</a:t>
            </a:r>
          </a:p>
          <a:p>
            <a:endParaRPr lang="es-PE" sz="2400" dirty="0"/>
          </a:p>
          <a:p>
            <a:r>
              <a:rPr lang="es-PE" sz="2400" b="1" dirty="0" smtClean="0"/>
              <a:t>¿Cuándo opera el SAP?</a:t>
            </a:r>
          </a:p>
          <a:p>
            <a:pPr marL="285750" indent="-285750">
              <a:buFontTx/>
              <a:buChar char="-"/>
            </a:pPr>
            <a:r>
              <a:rPr lang="es-PE" sz="2400" dirty="0" smtClean="0"/>
              <a:t>Al término del plazo del procedimiento </a:t>
            </a:r>
          </a:p>
          <a:p>
            <a:pPr marL="285750" indent="-285750">
              <a:buFontTx/>
              <a:buChar char="-"/>
            </a:pPr>
            <a:r>
              <a:rPr lang="es-PE" sz="2400" dirty="0" smtClean="0"/>
              <a:t>CIRA – SAP opera el día 21 (días hábiles)</a:t>
            </a:r>
          </a:p>
          <a:p>
            <a:pPr marL="285750" indent="-285750">
              <a:buFontTx/>
              <a:buChar char="-"/>
            </a:pPr>
            <a:r>
              <a:rPr lang="es-PE" sz="2400" dirty="0" smtClean="0"/>
              <a:t>PMA – SAP opera el día 11 (días hábiles)</a:t>
            </a:r>
          </a:p>
        </p:txBody>
      </p:sp>
      <p:sp>
        <p:nvSpPr>
          <p:cNvPr id="4" name="Marcador de número de diapositiva 3"/>
          <p:cNvSpPr>
            <a:spLocks noGrp="1"/>
          </p:cNvSpPr>
          <p:nvPr>
            <p:ph type="sldNum" sz="quarter" idx="12"/>
          </p:nvPr>
        </p:nvSpPr>
        <p:spPr/>
        <p:txBody>
          <a:bodyPr/>
          <a:lstStyle/>
          <a:p>
            <a:fld id="{22FEE790-EEBE-4441-BD0B-0FDCA33C6900}" type="slidenum">
              <a:rPr lang="es-PE" smtClean="0"/>
              <a:t>2</a:t>
            </a:fld>
            <a:endParaRPr lang="es-PE"/>
          </a:p>
        </p:txBody>
      </p:sp>
    </p:spTree>
    <p:extLst>
      <p:ext uri="{BB962C8B-B14F-4D97-AF65-F5344CB8AC3E}">
        <p14:creationId xmlns:p14="http://schemas.microsoft.com/office/powerpoint/2010/main" val="522338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6616" y="378005"/>
            <a:ext cx="6305818" cy="497760"/>
          </a:xfrm>
        </p:spPr>
        <p:txBody>
          <a:bodyPr>
            <a:noAutofit/>
          </a:bodyPr>
          <a:lstStyle/>
          <a:p>
            <a:r>
              <a:rPr lang="es-PE" sz="3200" dirty="0" smtClean="0"/>
              <a:t>Silencio Administrativo Positivo </a:t>
            </a:r>
            <a:r>
              <a:rPr lang="es-PE" sz="3200" dirty="0"/>
              <a:t>(SAP) </a:t>
            </a:r>
          </a:p>
        </p:txBody>
      </p:sp>
      <p:sp>
        <p:nvSpPr>
          <p:cNvPr id="3" name="Marcador de contenido 2"/>
          <p:cNvSpPr>
            <a:spLocks noGrp="1"/>
          </p:cNvSpPr>
          <p:nvPr>
            <p:ph idx="1"/>
          </p:nvPr>
        </p:nvSpPr>
        <p:spPr>
          <a:xfrm>
            <a:off x="670775" y="1882231"/>
            <a:ext cx="4171682" cy="3773509"/>
          </a:xfrm>
        </p:spPr>
        <p:txBody>
          <a:bodyPr/>
          <a:lstStyle/>
          <a:p>
            <a:pPr algn="just"/>
            <a:r>
              <a:rPr lang="es-PE" b="1" dirty="0" smtClean="0"/>
              <a:t>Artículo 24.- Plazo y contenido para efectuar la notificación</a:t>
            </a:r>
          </a:p>
          <a:p>
            <a:pPr marL="0" indent="0" algn="just">
              <a:buNone/>
            </a:pPr>
            <a:r>
              <a:rPr lang="es-PE" dirty="0" smtClean="0"/>
              <a:t>Toda notificación deberá practicarse a más tardar dentro del plazo de cinco (5) días, a partir de la expedición del acto que se notifique (…) </a:t>
            </a:r>
            <a:endParaRPr lang="es-PE" dirty="0"/>
          </a:p>
        </p:txBody>
      </p:sp>
      <p:sp>
        <p:nvSpPr>
          <p:cNvPr id="4" name="Rectángulo 3"/>
          <p:cNvSpPr/>
          <p:nvPr/>
        </p:nvSpPr>
        <p:spPr>
          <a:xfrm>
            <a:off x="5662412" y="1236372"/>
            <a:ext cx="6147514" cy="5467081"/>
          </a:xfrm>
          <a:prstGeom prst="rect">
            <a:avLst/>
          </a:prstGeom>
        </p:spPr>
        <p:txBody>
          <a:bodyPr wrap="square">
            <a:spAutoFit/>
          </a:bodyPr>
          <a:lstStyle/>
          <a:p>
            <a:pPr algn="just"/>
            <a:r>
              <a:rPr lang="es-PE" sz="2400" b="1" dirty="0"/>
              <a:t>¿Cómo se entiende el plazo de la notificación?</a:t>
            </a:r>
          </a:p>
          <a:p>
            <a:pPr marL="285750" indent="-285750" algn="just">
              <a:buFontTx/>
              <a:buChar char="-"/>
            </a:pPr>
            <a:r>
              <a:rPr lang="es-PE" sz="2400" dirty="0"/>
              <a:t>El SAP opera automáticamente al día siguiente del vencimiento del plazo del procedimiento.</a:t>
            </a:r>
          </a:p>
          <a:p>
            <a:pPr marL="285750" indent="-285750" algn="just">
              <a:buFontTx/>
              <a:buChar char="-"/>
            </a:pPr>
            <a:r>
              <a:rPr lang="es-PE" sz="2400" dirty="0"/>
              <a:t>Sin perjuicio de ello la notificación puede tomar hasta 5 días adicionales al procedimiento.</a:t>
            </a:r>
          </a:p>
          <a:p>
            <a:pPr marL="285750" indent="-285750" algn="just">
              <a:buFontTx/>
              <a:buChar char="-"/>
            </a:pPr>
            <a:r>
              <a:rPr lang="es-PE" sz="2400" dirty="0"/>
              <a:t>Ello no implica que el plazo para que opere el SAP se extienda. </a:t>
            </a:r>
            <a:endParaRPr lang="es-PE" sz="2400" dirty="0" smtClean="0"/>
          </a:p>
          <a:p>
            <a:pPr marL="285750" indent="-285750" algn="just">
              <a:buFontTx/>
              <a:buChar char="-"/>
            </a:pPr>
            <a:endParaRPr lang="es-PE" sz="2400" dirty="0"/>
          </a:p>
          <a:p>
            <a:pPr algn="just"/>
            <a:r>
              <a:rPr lang="es-PE" sz="2400" b="1" dirty="0"/>
              <a:t>¿Qué implica que opere SAP?</a:t>
            </a:r>
          </a:p>
          <a:p>
            <a:pPr marL="285750" indent="-285750" algn="just">
              <a:buFontTx/>
              <a:buChar char="-"/>
            </a:pPr>
            <a:r>
              <a:rPr lang="es-PE" sz="2400" dirty="0" smtClean="0"/>
              <a:t>El funcionario no puede negarse a reconocer su eficacia bajo responsabilidad (Ley del Silencio Administrativo Art. 4.)</a:t>
            </a:r>
            <a:endParaRPr lang="es-PE" sz="2400" dirty="0"/>
          </a:p>
        </p:txBody>
      </p:sp>
      <p:cxnSp>
        <p:nvCxnSpPr>
          <p:cNvPr id="6" name="Conector recto 5"/>
          <p:cNvCxnSpPr/>
          <p:nvPr/>
        </p:nvCxnSpPr>
        <p:spPr>
          <a:xfrm>
            <a:off x="5318975" y="1506829"/>
            <a:ext cx="0" cy="4691741"/>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t>3</a:t>
            </a:fld>
            <a:endParaRPr lang="es-PE"/>
          </a:p>
        </p:txBody>
      </p:sp>
    </p:spTree>
    <p:extLst>
      <p:ext uri="{BB962C8B-B14F-4D97-AF65-F5344CB8AC3E}">
        <p14:creationId xmlns:p14="http://schemas.microsoft.com/office/powerpoint/2010/main" val="202692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85395" y="545431"/>
            <a:ext cx="3948984" cy="575032"/>
          </a:xfrm>
        </p:spPr>
        <p:txBody>
          <a:bodyPr>
            <a:normAutofit/>
          </a:bodyPr>
          <a:lstStyle/>
          <a:p>
            <a:r>
              <a:rPr lang="es-PE" sz="3200" dirty="0" smtClean="0"/>
              <a:t>Silencio Administrativo </a:t>
            </a:r>
            <a:endParaRPr lang="es-PE" sz="3200" dirty="0"/>
          </a:p>
        </p:txBody>
      </p:sp>
      <p:sp>
        <p:nvSpPr>
          <p:cNvPr id="3" name="Marcador de contenido 2"/>
          <p:cNvSpPr>
            <a:spLocks noGrp="1"/>
          </p:cNvSpPr>
          <p:nvPr>
            <p:ph idx="1"/>
          </p:nvPr>
        </p:nvSpPr>
        <p:spPr>
          <a:xfrm>
            <a:off x="477592" y="1429555"/>
            <a:ext cx="5382295" cy="4760287"/>
          </a:xfrm>
        </p:spPr>
        <p:txBody>
          <a:bodyPr>
            <a:normAutofit/>
          </a:bodyPr>
          <a:lstStyle/>
          <a:p>
            <a:pPr algn="just"/>
            <a:r>
              <a:rPr lang="es-PE" sz="2400" b="1" dirty="0"/>
              <a:t>188.2.- </a:t>
            </a:r>
            <a:r>
              <a:rPr lang="es-PE" sz="2400" dirty="0"/>
              <a:t>El silencio administrativo tiene para todos los efectos el carácter de resolución que pone fin al procedimiento, sin perjuicio de la potestad de nulidad de oficio prevista en el artículo 202 de la presente Ley</a:t>
            </a:r>
            <a:r>
              <a:rPr lang="es-PE" sz="2400" dirty="0" smtClean="0"/>
              <a:t>.</a:t>
            </a:r>
          </a:p>
          <a:p>
            <a:pPr marL="0" indent="0" algn="just">
              <a:buNone/>
            </a:pPr>
            <a:endParaRPr lang="es-PE" sz="2400" dirty="0"/>
          </a:p>
          <a:p>
            <a:pPr algn="just"/>
            <a:r>
              <a:rPr lang="es-PE" sz="2400" b="1" dirty="0" smtClean="0"/>
              <a:t>188.3.-</a:t>
            </a:r>
            <a:r>
              <a:rPr lang="es-PE" sz="2400" dirty="0" smtClean="0"/>
              <a:t> El silencio administrativo negativo tiene por efecto habilitar al administrado la interposición de los recursos administrativos y acciones judiciales pertinentes. </a:t>
            </a:r>
            <a:endParaRPr lang="es-PE" sz="2400" b="1" dirty="0"/>
          </a:p>
        </p:txBody>
      </p:sp>
      <p:sp>
        <p:nvSpPr>
          <p:cNvPr id="4" name="Llamada de flecha a la izquierda 3"/>
          <p:cNvSpPr/>
          <p:nvPr/>
        </p:nvSpPr>
        <p:spPr>
          <a:xfrm>
            <a:off x="6697014" y="1609859"/>
            <a:ext cx="4056845" cy="1700011"/>
          </a:xfrm>
          <a:prstGeom prst="leftArrowCallout">
            <a:avLst>
              <a:gd name="adj1" fmla="val 32692"/>
              <a:gd name="adj2" fmla="val 45192"/>
              <a:gd name="adj3" fmla="val 35577"/>
              <a:gd name="adj4" fmla="val 732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smtClean="0"/>
              <a:t>Silencio Administrativo</a:t>
            </a:r>
          </a:p>
          <a:p>
            <a:pPr algn="ctr"/>
            <a:endParaRPr lang="es-PE" dirty="0" smtClean="0"/>
          </a:p>
          <a:p>
            <a:pPr algn="ctr"/>
            <a:endParaRPr lang="es-PE" sz="2000" dirty="0" smtClean="0"/>
          </a:p>
          <a:p>
            <a:pPr algn="ctr"/>
            <a:r>
              <a:rPr lang="es-PE" sz="2000" b="1" dirty="0" smtClean="0"/>
              <a:t>Carácter de Resolución</a:t>
            </a:r>
          </a:p>
        </p:txBody>
      </p:sp>
      <p:sp>
        <p:nvSpPr>
          <p:cNvPr id="5" name="Flecha abajo 4"/>
          <p:cNvSpPr/>
          <p:nvPr/>
        </p:nvSpPr>
        <p:spPr>
          <a:xfrm>
            <a:off x="9047407" y="2195847"/>
            <a:ext cx="431443" cy="528033"/>
          </a:xfrm>
          <a:prstGeom prst="downArrow">
            <a:avLst>
              <a:gd name="adj1" fmla="val 52326"/>
              <a:gd name="adj2" fmla="val 61389"/>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6" name="Marcador de número de diapositiva 5"/>
          <p:cNvSpPr>
            <a:spLocks noGrp="1"/>
          </p:cNvSpPr>
          <p:nvPr>
            <p:ph type="sldNum" sz="quarter" idx="12"/>
          </p:nvPr>
        </p:nvSpPr>
        <p:spPr/>
        <p:txBody>
          <a:bodyPr/>
          <a:lstStyle/>
          <a:p>
            <a:fld id="{22FEE790-EEBE-4441-BD0B-0FDCA33C6900}" type="slidenum">
              <a:rPr lang="es-PE" smtClean="0"/>
              <a:t>4</a:t>
            </a:fld>
            <a:endParaRPr lang="es-PE"/>
          </a:p>
        </p:txBody>
      </p:sp>
    </p:spTree>
    <p:extLst>
      <p:ext uri="{BB962C8B-B14F-4D97-AF65-F5344CB8AC3E}">
        <p14:creationId xmlns:p14="http://schemas.microsoft.com/office/powerpoint/2010/main" val="298948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07963"/>
            <a:ext cx="8714704" cy="629164"/>
          </a:xfrm>
        </p:spPr>
        <p:txBody>
          <a:bodyPr>
            <a:normAutofit/>
          </a:bodyPr>
          <a:lstStyle/>
          <a:p>
            <a:r>
              <a:rPr lang="es-PE" sz="3200" dirty="0" smtClean="0"/>
              <a:t>Silencio Administrativo Negativo (SAN)</a:t>
            </a:r>
            <a:endParaRPr lang="es-PE" sz="3200" dirty="0"/>
          </a:p>
        </p:txBody>
      </p:sp>
      <p:sp>
        <p:nvSpPr>
          <p:cNvPr id="3" name="Subtítulo 2"/>
          <p:cNvSpPr>
            <a:spLocks noGrp="1"/>
          </p:cNvSpPr>
          <p:nvPr>
            <p:ph type="subTitle" idx="1"/>
          </p:nvPr>
        </p:nvSpPr>
        <p:spPr>
          <a:xfrm>
            <a:off x="927280" y="1184855"/>
            <a:ext cx="3799266" cy="4997003"/>
          </a:xfrm>
        </p:spPr>
        <p:txBody>
          <a:bodyPr/>
          <a:lstStyle/>
          <a:p>
            <a:pPr algn="just"/>
            <a:r>
              <a:rPr lang="es-PE" b="1" dirty="0" smtClean="0"/>
              <a:t>Art.- 188.4 </a:t>
            </a:r>
          </a:p>
          <a:p>
            <a:pPr algn="just"/>
            <a:r>
              <a:rPr lang="es-PE" dirty="0" smtClean="0"/>
              <a:t>Aun cuando opere el silencio administrativo negativo, la administración mantiene la </a:t>
            </a:r>
            <a:r>
              <a:rPr lang="es-PE" b="1" dirty="0" smtClean="0"/>
              <a:t>obligación de resolver</a:t>
            </a:r>
            <a:r>
              <a:rPr lang="es-PE" dirty="0" smtClean="0"/>
              <a:t>, bajo responsabilidad, hasta que se le notifique que el asunto ha sido sometido a conocimiento de una autoridad jurisdiccional o el administrado haya hecho uso de los recursos administrativos respectivos.</a:t>
            </a:r>
            <a:endParaRPr lang="es-PE" dirty="0"/>
          </a:p>
        </p:txBody>
      </p:sp>
      <p:sp>
        <p:nvSpPr>
          <p:cNvPr id="4" name="CuadroTexto 3"/>
          <p:cNvSpPr txBox="1"/>
          <p:nvPr/>
        </p:nvSpPr>
        <p:spPr>
          <a:xfrm>
            <a:off x="5112914" y="1030311"/>
            <a:ext cx="6800044" cy="5632311"/>
          </a:xfrm>
          <a:prstGeom prst="rect">
            <a:avLst/>
          </a:prstGeom>
          <a:noFill/>
        </p:spPr>
        <p:txBody>
          <a:bodyPr wrap="square" rtlCol="0">
            <a:spAutoFit/>
          </a:bodyPr>
          <a:lstStyle/>
          <a:p>
            <a:pPr algn="just"/>
            <a:r>
              <a:rPr lang="es-PE" sz="2000" b="1" dirty="0" smtClean="0"/>
              <a:t>LPAG. Art. 142.- Plazo máximo del procedimiento administrativo:</a:t>
            </a:r>
          </a:p>
          <a:p>
            <a:pPr algn="just"/>
            <a:r>
              <a:rPr lang="es-PE" sz="2000" dirty="0" smtClean="0"/>
              <a:t>No puede exceder de </a:t>
            </a:r>
            <a:r>
              <a:rPr lang="es-PE" sz="2000" b="1" dirty="0" smtClean="0"/>
              <a:t>30 días </a:t>
            </a:r>
            <a:r>
              <a:rPr lang="es-PE" sz="2000" dirty="0" smtClean="0"/>
              <a:t>el plazo que transcurra desde que es iniciado un procedimiento administrativo de evaluación previa (…)</a:t>
            </a:r>
          </a:p>
          <a:p>
            <a:pPr algn="just"/>
            <a:endParaRPr lang="es-PE" sz="2000" b="1" dirty="0"/>
          </a:p>
          <a:p>
            <a:pPr algn="just"/>
            <a:r>
              <a:rPr lang="es-PE" sz="2000" b="1" dirty="0" smtClean="0"/>
              <a:t>Regla:</a:t>
            </a:r>
          </a:p>
          <a:p>
            <a:pPr algn="just"/>
            <a:r>
              <a:rPr lang="es-PE" sz="2000" dirty="0" smtClean="0"/>
              <a:t>Obligación de resolver</a:t>
            </a:r>
          </a:p>
          <a:p>
            <a:pPr algn="just"/>
            <a:endParaRPr lang="es-PE" sz="2000" dirty="0" smtClean="0"/>
          </a:p>
          <a:p>
            <a:pPr algn="just"/>
            <a:r>
              <a:rPr lang="es-PE" sz="2000" b="1" dirty="0" smtClean="0"/>
              <a:t>Excepción:</a:t>
            </a:r>
            <a:endParaRPr lang="es-PE" sz="2000" b="1" dirty="0"/>
          </a:p>
          <a:p>
            <a:pPr algn="just"/>
            <a:r>
              <a:rPr lang="es-PE" sz="2000" dirty="0" smtClean="0"/>
              <a:t>¿Cuándo ya no puedo resolver?</a:t>
            </a:r>
          </a:p>
          <a:p>
            <a:pPr marL="342900" indent="-342900" algn="just">
              <a:buFontTx/>
              <a:buChar char="-"/>
            </a:pPr>
            <a:r>
              <a:rPr lang="es-PE" sz="2000" dirty="0"/>
              <a:t>Cuando el administrado interpone un recurso administrativo.</a:t>
            </a:r>
          </a:p>
          <a:p>
            <a:pPr marL="342900" indent="-342900" algn="just">
              <a:buFontTx/>
              <a:buChar char="-"/>
            </a:pPr>
            <a:r>
              <a:rPr lang="es-PE" sz="2000" dirty="0" smtClean="0"/>
              <a:t>Cuando se judicializa el expediente.</a:t>
            </a:r>
          </a:p>
          <a:p>
            <a:pPr algn="just"/>
            <a:endParaRPr lang="es-PE" sz="2000" b="1" dirty="0" smtClean="0"/>
          </a:p>
          <a:p>
            <a:pPr algn="just"/>
            <a:r>
              <a:rPr lang="es-PE" sz="2000" b="1" dirty="0" smtClean="0"/>
              <a:t>Recomendación: </a:t>
            </a:r>
            <a:r>
              <a:rPr lang="es-PE" sz="2000" dirty="0" smtClean="0"/>
              <a:t>cuando el expediente tenga mucho tiempo sin resolver, debe consultarse a procuraduría para ver si se ha judicializado. </a:t>
            </a:r>
          </a:p>
        </p:txBody>
      </p:sp>
      <p:cxnSp>
        <p:nvCxnSpPr>
          <p:cNvPr id="6" name="Conector recto 5"/>
          <p:cNvCxnSpPr/>
          <p:nvPr/>
        </p:nvCxnSpPr>
        <p:spPr>
          <a:xfrm flipH="1">
            <a:off x="4906851" y="1030310"/>
            <a:ext cx="25758" cy="5009882"/>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t>5</a:t>
            </a:fld>
            <a:endParaRPr lang="es-PE"/>
          </a:p>
        </p:txBody>
      </p:sp>
    </p:spTree>
    <p:extLst>
      <p:ext uri="{BB962C8B-B14F-4D97-AF65-F5344CB8AC3E}">
        <p14:creationId xmlns:p14="http://schemas.microsoft.com/office/powerpoint/2010/main" val="3846549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39836" y="352248"/>
            <a:ext cx="4677982" cy="587911"/>
          </a:xfrm>
        </p:spPr>
        <p:txBody>
          <a:bodyPr>
            <a:normAutofit fontScale="90000"/>
          </a:bodyPr>
          <a:lstStyle/>
          <a:p>
            <a:r>
              <a:rPr lang="es-PE" sz="3200" b="1" dirty="0" smtClean="0"/>
              <a:t>Competencia de las entidades </a:t>
            </a:r>
            <a:endParaRPr lang="es-PE" sz="3200" b="1" dirty="0"/>
          </a:p>
        </p:txBody>
      </p:sp>
      <p:sp>
        <p:nvSpPr>
          <p:cNvPr id="3" name="Marcador de contenido 2"/>
          <p:cNvSpPr>
            <a:spLocks noGrp="1"/>
          </p:cNvSpPr>
          <p:nvPr>
            <p:ph idx="1"/>
          </p:nvPr>
        </p:nvSpPr>
        <p:spPr>
          <a:xfrm>
            <a:off x="386904" y="1740378"/>
            <a:ext cx="5962381" cy="4971246"/>
          </a:xfrm>
        </p:spPr>
        <p:txBody>
          <a:bodyPr>
            <a:normAutofit fontScale="92500"/>
          </a:bodyPr>
          <a:lstStyle/>
          <a:p>
            <a:pPr algn="just"/>
            <a:r>
              <a:rPr lang="es-PE" sz="2400" b="1" dirty="0" smtClean="0"/>
              <a:t>Ley del Procedimiento Administrativo General </a:t>
            </a:r>
          </a:p>
          <a:p>
            <a:pPr marL="0" indent="0" algn="just">
              <a:buNone/>
            </a:pPr>
            <a:r>
              <a:rPr lang="es-PE" sz="2400" b="1" dirty="0"/>
              <a:t>Art. </a:t>
            </a:r>
            <a:r>
              <a:rPr lang="es-PE" sz="2400" b="1" dirty="0" smtClean="0"/>
              <a:t>61.- </a:t>
            </a:r>
            <a:r>
              <a:rPr lang="es-PE" sz="2400" dirty="0" smtClean="0"/>
              <a:t>La competencia de las entidades tiene su fuente en la Constitución y en la ley, y es reglamentada por las normas administrativas que de aquellas se derivan.</a:t>
            </a:r>
          </a:p>
          <a:p>
            <a:pPr marL="0" indent="0" algn="just">
              <a:buNone/>
            </a:pPr>
            <a:endParaRPr lang="es-PE" sz="2400" dirty="0"/>
          </a:p>
          <a:p>
            <a:pPr algn="just"/>
            <a:r>
              <a:rPr lang="es-PE" sz="2400" b="1" dirty="0" smtClean="0"/>
              <a:t>Ley Orgánica del Poder Ejecutivo</a:t>
            </a:r>
          </a:p>
          <a:p>
            <a:pPr marL="0" indent="0" algn="just">
              <a:buNone/>
            </a:pPr>
            <a:r>
              <a:rPr lang="es-PE" sz="2400" b="1" dirty="0" smtClean="0"/>
              <a:t>Art. I. del Título Preliminar.- Principio de legalidad </a:t>
            </a:r>
            <a:r>
              <a:rPr lang="es-PE" sz="2400" dirty="0" smtClean="0"/>
              <a:t>Las autoridades, funcionarios y servidores del Poder Ejecutivo están </a:t>
            </a:r>
            <a:r>
              <a:rPr lang="es-PE" sz="2400" b="1" u="sng" dirty="0" smtClean="0"/>
              <a:t>sometidos</a:t>
            </a:r>
            <a:r>
              <a:rPr lang="es-PE" sz="2400" dirty="0" smtClean="0"/>
              <a:t> a la Constitución Política del Perú, a las leyes y a las demás normas del ordenamiento jurídico. Desarrollan sus funciones dentro de las facultades que les estén conferidas.</a:t>
            </a:r>
            <a:endParaRPr lang="es-PE" sz="2400" dirty="0"/>
          </a:p>
        </p:txBody>
      </p:sp>
      <p:sp>
        <p:nvSpPr>
          <p:cNvPr id="4" name="CuadroTexto 3"/>
          <p:cNvSpPr txBox="1"/>
          <p:nvPr/>
        </p:nvSpPr>
        <p:spPr>
          <a:xfrm>
            <a:off x="2009103" y="940159"/>
            <a:ext cx="8139449" cy="800219"/>
          </a:xfrm>
          <a:prstGeom prst="rect">
            <a:avLst/>
          </a:prstGeom>
          <a:noFill/>
        </p:spPr>
        <p:txBody>
          <a:bodyPr wrap="square" rtlCol="0">
            <a:spAutoFit/>
          </a:bodyPr>
          <a:lstStyle/>
          <a:p>
            <a:r>
              <a:rPr lang="es-PE" sz="2800" dirty="0"/>
              <a:t>¿Dónde se establece la competencia de las entidades?</a:t>
            </a:r>
          </a:p>
          <a:p>
            <a:endParaRPr lang="es-PE" dirty="0"/>
          </a:p>
        </p:txBody>
      </p:sp>
      <p:cxnSp>
        <p:nvCxnSpPr>
          <p:cNvPr id="8" name="Conector recto 7"/>
          <p:cNvCxnSpPr/>
          <p:nvPr/>
        </p:nvCxnSpPr>
        <p:spPr>
          <a:xfrm>
            <a:off x="6542468" y="1740378"/>
            <a:ext cx="12878" cy="462178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Diagrama 9"/>
          <p:cNvGraphicFramePr/>
          <p:nvPr>
            <p:extLst>
              <p:ext uri="{D42A27DB-BD31-4B8C-83A1-F6EECF244321}">
                <p14:modId xmlns:p14="http://schemas.microsoft.com/office/powerpoint/2010/main" val="124308520"/>
              </p:ext>
            </p:extLst>
          </p:nvPr>
        </p:nvGraphicFramePr>
        <p:xfrm>
          <a:off x="6810062" y="1880316"/>
          <a:ext cx="5051380" cy="3845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número de diapositiva 4"/>
          <p:cNvSpPr>
            <a:spLocks noGrp="1"/>
          </p:cNvSpPr>
          <p:nvPr>
            <p:ph type="sldNum" sz="quarter" idx="12"/>
          </p:nvPr>
        </p:nvSpPr>
        <p:spPr/>
        <p:txBody>
          <a:bodyPr/>
          <a:lstStyle/>
          <a:p>
            <a:fld id="{22FEE790-EEBE-4441-BD0B-0FDCA33C6900}" type="slidenum">
              <a:rPr lang="es-PE" smtClean="0"/>
              <a:t>6</a:t>
            </a:fld>
            <a:endParaRPr lang="es-PE"/>
          </a:p>
        </p:txBody>
      </p:sp>
    </p:spTree>
    <p:extLst>
      <p:ext uri="{BB962C8B-B14F-4D97-AF65-F5344CB8AC3E}">
        <p14:creationId xmlns:p14="http://schemas.microsoft.com/office/powerpoint/2010/main" val="71333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18076" y="294671"/>
            <a:ext cx="5290400" cy="575033"/>
          </a:xfrm>
        </p:spPr>
        <p:txBody>
          <a:bodyPr>
            <a:noAutofit/>
          </a:bodyPr>
          <a:lstStyle/>
          <a:p>
            <a:r>
              <a:rPr lang="es-PE" sz="3200" dirty="0" smtClean="0">
                <a:latin typeface="+mn-lt"/>
              </a:rPr>
              <a:t>Competencia de las entidades  </a:t>
            </a:r>
            <a:endParaRPr lang="es-PE" sz="3200" dirty="0">
              <a:latin typeface="+mn-lt"/>
            </a:endParaRPr>
          </a:p>
        </p:txBody>
      </p:sp>
      <p:sp>
        <p:nvSpPr>
          <p:cNvPr id="3" name="Marcador de contenido 2"/>
          <p:cNvSpPr>
            <a:spLocks noGrp="1"/>
          </p:cNvSpPr>
          <p:nvPr>
            <p:ph idx="1"/>
          </p:nvPr>
        </p:nvSpPr>
        <p:spPr>
          <a:xfrm>
            <a:off x="326800" y="1017432"/>
            <a:ext cx="6383093" cy="5473520"/>
          </a:xfrm>
        </p:spPr>
        <p:txBody>
          <a:bodyPr>
            <a:noAutofit/>
          </a:bodyPr>
          <a:lstStyle/>
          <a:p>
            <a:r>
              <a:rPr lang="es-PE" sz="2400" b="1" dirty="0" smtClean="0"/>
              <a:t>Ley Orgánica del Poder Ejecutivo (LOPE)</a:t>
            </a:r>
          </a:p>
          <a:p>
            <a:pPr marL="0" indent="0" algn="just">
              <a:buNone/>
            </a:pPr>
            <a:r>
              <a:rPr lang="es-PE" sz="2400" b="1" dirty="0" smtClean="0"/>
              <a:t>Art. 22.1 </a:t>
            </a:r>
            <a:r>
              <a:rPr lang="es-PE" sz="2400" dirty="0"/>
              <a:t>Los </a:t>
            </a:r>
            <a:r>
              <a:rPr lang="es-PE" sz="2400" u="sng" dirty="0"/>
              <a:t>Ministerios</a:t>
            </a:r>
            <a:r>
              <a:rPr lang="es-PE" sz="2400" dirty="0"/>
              <a:t> son organismos del Poder Ejecutivo que comprenden uno o varios </a:t>
            </a:r>
            <a:r>
              <a:rPr lang="es-PE" sz="2400" u="sng" dirty="0"/>
              <a:t>sectores</a:t>
            </a:r>
            <a:r>
              <a:rPr lang="es-PE" sz="2400" dirty="0"/>
              <a:t>, considerando su homogeneidad y finalidad</a:t>
            </a:r>
            <a:r>
              <a:rPr lang="es-PE" sz="2400" dirty="0" smtClean="0"/>
              <a:t>.</a:t>
            </a:r>
            <a:endParaRPr lang="es-PE" sz="2400" dirty="0"/>
          </a:p>
          <a:p>
            <a:pPr marL="0" indent="0" algn="just">
              <a:buNone/>
            </a:pPr>
            <a:r>
              <a:rPr lang="es-PE" sz="2400" b="1" dirty="0" smtClean="0"/>
              <a:t>Art. 22.2 </a:t>
            </a:r>
            <a:r>
              <a:rPr lang="es-PE" sz="2400" dirty="0"/>
              <a:t>Los Ministerios diseñan, establecen, ejecutan y supervisan políticas nacionales y sectoriales, asumiendo la </a:t>
            </a:r>
            <a:r>
              <a:rPr lang="es-PE" sz="2400" u="sng" dirty="0"/>
              <a:t>rectoría</a:t>
            </a:r>
            <a:r>
              <a:rPr lang="es-PE" sz="2400" dirty="0"/>
              <a:t> respecto de ellas. </a:t>
            </a:r>
            <a:endParaRPr lang="es-PE" sz="2400" dirty="0" smtClean="0"/>
          </a:p>
          <a:p>
            <a:pPr marL="0" indent="0" algn="just">
              <a:buNone/>
            </a:pPr>
            <a:r>
              <a:rPr lang="es-PE" sz="2400" b="1" dirty="0" smtClean="0"/>
              <a:t>Art. 22.4 </a:t>
            </a:r>
            <a:r>
              <a:rPr lang="es-PE" sz="2400" dirty="0"/>
              <a:t>El ámbito de competencia y estructura básica de cada uno de los Ministerios se establece en su Ley de Organización y </a:t>
            </a:r>
            <a:r>
              <a:rPr lang="es-PE" sz="2400" dirty="0" smtClean="0"/>
              <a:t>Funciones (LOF). </a:t>
            </a:r>
            <a:r>
              <a:rPr lang="es-PE" sz="2400" dirty="0"/>
              <a:t>Los Reglamentos de Organización y </a:t>
            </a:r>
            <a:r>
              <a:rPr lang="es-PE" sz="2400" dirty="0" smtClean="0"/>
              <a:t>Funciones (ROF) </a:t>
            </a:r>
            <a:r>
              <a:rPr lang="es-PE" sz="2400" dirty="0"/>
              <a:t>de los Ministerios son aprobados por decreto supremo con el voto aprobatorio del Consejo de </a:t>
            </a:r>
            <a:r>
              <a:rPr lang="es-PE" sz="2400" dirty="0" smtClean="0"/>
              <a:t>Ministros</a:t>
            </a:r>
            <a:r>
              <a:rPr lang="es-PE" sz="2400" dirty="0"/>
              <a:t>.</a:t>
            </a:r>
          </a:p>
        </p:txBody>
      </p:sp>
      <p:sp>
        <p:nvSpPr>
          <p:cNvPr id="7" name="Llamada de flecha a la izquierda 6"/>
          <p:cNvSpPr/>
          <p:nvPr/>
        </p:nvSpPr>
        <p:spPr>
          <a:xfrm>
            <a:off x="7423997" y="1425798"/>
            <a:ext cx="2768959" cy="1107583"/>
          </a:xfrm>
          <a:prstGeom prst="leftArrowCallout">
            <a:avLst>
              <a:gd name="adj1" fmla="val 35309"/>
              <a:gd name="adj2" fmla="val 34278"/>
              <a:gd name="adj3" fmla="val 25000"/>
              <a:gd name="adj4" fmla="val 78969"/>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PE" sz="2000" dirty="0" smtClean="0"/>
              <a:t>Sectores </a:t>
            </a:r>
            <a:endParaRPr lang="es-PE" dirty="0"/>
          </a:p>
        </p:txBody>
      </p:sp>
      <p:sp>
        <p:nvSpPr>
          <p:cNvPr id="8" name="Llamada de flecha a la izquierda 7"/>
          <p:cNvSpPr/>
          <p:nvPr/>
        </p:nvSpPr>
        <p:spPr>
          <a:xfrm>
            <a:off x="7423998" y="3070537"/>
            <a:ext cx="2768959" cy="1107583"/>
          </a:xfrm>
          <a:prstGeom prst="leftArrowCallout">
            <a:avLst>
              <a:gd name="adj1" fmla="val 35309"/>
              <a:gd name="adj2" fmla="val 34278"/>
              <a:gd name="adj3" fmla="val 25000"/>
              <a:gd name="adj4" fmla="val 78969"/>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PE" sz="2000" dirty="0" smtClean="0"/>
              <a:t>Rectoría</a:t>
            </a:r>
            <a:endParaRPr lang="es-PE" dirty="0"/>
          </a:p>
        </p:txBody>
      </p:sp>
      <p:sp>
        <p:nvSpPr>
          <p:cNvPr id="9" name="Llamada de flecha a la izquierda 8"/>
          <p:cNvSpPr/>
          <p:nvPr/>
        </p:nvSpPr>
        <p:spPr>
          <a:xfrm>
            <a:off x="7423997" y="4715276"/>
            <a:ext cx="2768959" cy="1107583"/>
          </a:xfrm>
          <a:prstGeom prst="leftArrowCallout">
            <a:avLst>
              <a:gd name="adj1" fmla="val 35309"/>
              <a:gd name="adj2" fmla="val 34278"/>
              <a:gd name="adj3" fmla="val 25000"/>
              <a:gd name="adj4" fmla="val 78969"/>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sz="2000" dirty="0" smtClean="0"/>
              <a:t>Competencia Sectorial</a:t>
            </a:r>
            <a:endParaRPr lang="es-PE" sz="2000" dirty="0"/>
          </a:p>
        </p:txBody>
      </p:sp>
      <p:sp>
        <p:nvSpPr>
          <p:cNvPr id="4" name="Marcador de número de diapositiva 3"/>
          <p:cNvSpPr>
            <a:spLocks noGrp="1"/>
          </p:cNvSpPr>
          <p:nvPr>
            <p:ph type="sldNum" sz="quarter" idx="12"/>
          </p:nvPr>
        </p:nvSpPr>
        <p:spPr/>
        <p:txBody>
          <a:bodyPr/>
          <a:lstStyle/>
          <a:p>
            <a:fld id="{22FEE790-EEBE-4441-BD0B-0FDCA33C6900}" type="slidenum">
              <a:rPr lang="es-PE" smtClean="0"/>
              <a:t>7</a:t>
            </a:fld>
            <a:endParaRPr lang="es-PE"/>
          </a:p>
        </p:txBody>
      </p:sp>
    </p:spTree>
    <p:extLst>
      <p:ext uri="{BB962C8B-B14F-4D97-AF65-F5344CB8AC3E}">
        <p14:creationId xmlns:p14="http://schemas.microsoft.com/office/powerpoint/2010/main" val="420791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8913" y="493914"/>
            <a:ext cx="5307706" cy="716700"/>
          </a:xfrm>
        </p:spPr>
        <p:txBody>
          <a:bodyPr>
            <a:normAutofit fontScale="90000"/>
          </a:bodyPr>
          <a:lstStyle/>
          <a:p>
            <a:r>
              <a:rPr lang="es-PE" sz="3600" b="1" dirty="0" smtClean="0"/>
              <a:t>Competencia de las entidades </a:t>
            </a:r>
            <a:endParaRPr lang="es-PE" sz="3600" b="1" dirty="0"/>
          </a:p>
        </p:txBody>
      </p:sp>
      <p:sp>
        <p:nvSpPr>
          <p:cNvPr id="3" name="Marcador de contenido 2"/>
          <p:cNvSpPr>
            <a:spLocks noGrp="1"/>
          </p:cNvSpPr>
          <p:nvPr>
            <p:ph idx="1"/>
          </p:nvPr>
        </p:nvSpPr>
        <p:spPr>
          <a:xfrm>
            <a:off x="892934" y="1635616"/>
            <a:ext cx="5057105" cy="4649274"/>
          </a:xfrm>
        </p:spPr>
        <p:txBody>
          <a:bodyPr>
            <a:noAutofit/>
          </a:bodyPr>
          <a:lstStyle/>
          <a:p>
            <a:pPr algn="just"/>
            <a:r>
              <a:rPr lang="es-PE" sz="2400" b="1" dirty="0" smtClean="0"/>
              <a:t>Ley Orgánica del Poder Ejecutivo </a:t>
            </a:r>
          </a:p>
          <a:p>
            <a:pPr marL="0" indent="0" algn="just">
              <a:buNone/>
            </a:pPr>
            <a:r>
              <a:rPr lang="es-PE" sz="2400" b="1" dirty="0" smtClean="0"/>
              <a:t>Artículo </a:t>
            </a:r>
            <a:r>
              <a:rPr lang="es-PE" sz="2400" b="1" dirty="0"/>
              <a:t>24</a:t>
            </a:r>
            <a:r>
              <a:rPr lang="es-PE" sz="2400" b="1" dirty="0" smtClean="0"/>
              <a:t>. Penúltimo párrafo:  </a:t>
            </a:r>
            <a:r>
              <a:rPr lang="es-PE" sz="2400" dirty="0" smtClean="0"/>
              <a:t>La </a:t>
            </a:r>
            <a:r>
              <a:rPr lang="es-PE" sz="2400" dirty="0"/>
              <a:t>Ley de organización y funciones de cada Ministerio establece su estructura básica y sus funciones</a:t>
            </a:r>
            <a:r>
              <a:rPr lang="es-PE" sz="2400" dirty="0" smtClean="0"/>
              <a:t>.</a:t>
            </a:r>
          </a:p>
          <a:p>
            <a:pPr marL="0" indent="0" algn="just">
              <a:buNone/>
            </a:pPr>
            <a:endParaRPr lang="es-PE" sz="2400" b="1" dirty="0"/>
          </a:p>
          <a:p>
            <a:pPr marL="0" indent="0" algn="just">
              <a:buNone/>
            </a:pPr>
            <a:r>
              <a:rPr lang="es-PE" sz="2400" b="1" dirty="0" smtClean="0"/>
              <a:t>LOF: </a:t>
            </a:r>
            <a:r>
              <a:rPr lang="es-PE" sz="2400" dirty="0" smtClean="0"/>
              <a:t>En el caso del Ministerio de Cultura estaríamos hablando de la Ley de Creación del Ministerio de Cultura. </a:t>
            </a:r>
            <a:endParaRPr lang="es-PE" sz="2400" b="1"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8175" y="2240924"/>
            <a:ext cx="4415971" cy="2463284"/>
          </a:xfrm>
          <a:prstGeom prst="rect">
            <a:avLst/>
          </a:prstGeom>
        </p:spPr>
      </p:pic>
      <p:sp>
        <p:nvSpPr>
          <p:cNvPr id="6" name="Marcador de número de diapositiva 5"/>
          <p:cNvSpPr>
            <a:spLocks noGrp="1"/>
          </p:cNvSpPr>
          <p:nvPr>
            <p:ph type="sldNum" sz="quarter" idx="12"/>
          </p:nvPr>
        </p:nvSpPr>
        <p:spPr/>
        <p:txBody>
          <a:bodyPr/>
          <a:lstStyle/>
          <a:p>
            <a:fld id="{22FEE790-EEBE-4441-BD0B-0FDCA33C6900}" type="slidenum">
              <a:rPr lang="es-PE" smtClean="0"/>
              <a:t>8</a:t>
            </a:fld>
            <a:endParaRPr lang="es-PE"/>
          </a:p>
        </p:txBody>
      </p:sp>
    </p:spTree>
    <p:extLst>
      <p:ext uri="{BB962C8B-B14F-4D97-AF65-F5344CB8AC3E}">
        <p14:creationId xmlns:p14="http://schemas.microsoft.com/office/powerpoint/2010/main" val="161195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9651" y="558309"/>
            <a:ext cx="5034566" cy="665184"/>
          </a:xfrm>
        </p:spPr>
        <p:txBody>
          <a:bodyPr>
            <a:normAutofit/>
          </a:bodyPr>
          <a:lstStyle/>
          <a:p>
            <a:r>
              <a:rPr lang="es-PE" sz="3200" dirty="0" smtClean="0">
                <a:latin typeface="+mn-lt"/>
              </a:rPr>
              <a:t>Competencia de los órganos</a:t>
            </a:r>
            <a:endParaRPr lang="es-PE" sz="3200" dirty="0">
              <a:latin typeface="+mn-lt"/>
            </a:endParaRPr>
          </a:p>
        </p:txBody>
      </p:sp>
      <p:sp>
        <p:nvSpPr>
          <p:cNvPr id="3" name="Marcador de contenido 2"/>
          <p:cNvSpPr>
            <a:spLocks noGrp="1"/>
          </p:cNvSpPr>
          <p:nvPr>
            <p:ph idx="1"/>
          </p:nvPr>
        </p:nvSpPr>
        <p:spPr>
          <a:xfrm>
            <a:off x="696532" y="1928656"/>
            <a:ext cx="6026239" cy="4351338"/>
          </a:xfrm>
        </p:spPr>
        <p:txBody>
          <a:bodyPr>
            <a:normAutofit lnSpcReduction="10000"/>
          </a:bodyPr>
          <a:lstStyle/>
          <a:p>
            <a:pPr algn="just"/>
            <a:r>
              <a:rPr lang="es-PE" b="1" dirty="0"/>
              <a:t>Ley del Procedimiento Administrativo </a:t>
            </a:r>
            <a:r>
              <a:rPr lang="es-PE" b="1" dirty="0" smtClean="0"/>
              <a:t>General</a:t>
            </a:r>
          </a:p>
          <a:p>
            <a:pPr algn="just"/>
            <a:endParaRPr lang="es-PE" b="1" dirty="0"/>
          </a:p>
          <a:p>
            <a:pPr marL="0" indent="0" algn="just">
              <a:buNone/>
            </a:pPr>
            <a:r>
              <a:rPr lang="es-PE" b="1" dirty="0"/>
              <a:t>Artículo 65.- </a:t>
            </a:r>
            <a:r>
              <a:rPr lang="es-PE" dirty="0"/>
              <a:t>El ejercicio de la competencia es una obligación directa del órgano administrativo que la tenga atribuida como propia (…) </a:t>
            </a:r>
            <a:endParaRPr lang="es-PE" dirty="0" smtClean="0"/>
          </a:p>
          <a:p>
            <a:pPr marL="0" indent="0" algn="just">
              <a:buNone/>
            </a:pPr>
            <a:endParaRPr lang="es-PE" dirty="0"/>
          </a:p>
          <a:p>
            <a:pPr marL="0" indent="0" algn="just">
              <a:buNone/>
            </a:pPr>
            <a:r>
              <a:rPr lang="es-PE" b="1" dirty="0"/>
              <a:t>Artículo 63.- </a:t>
            </a:r>
            <a:r>
              <a:rPr lang="es-PE" dirty="0"/>
              <a:t>Carácter inalienable de la competencia administrativa </a:t>
            </a:r>
          </a:p>
          <a:p>
            <a:endParaRPr lang="es-PE"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2722" y="2534655"/>
            <a:ext cx="2779624" cy="3139340"/>
          </a:xfrm>
          <a:prstGeom prst="rect">
            <a:avLst/>
          </a:prstGeom>
        </p:spPr>
      </p:pic>
      <p:sp>
        <p:nvSpPr>
          <p:cNvPr id="5" name="Marcador de número de diapositiva 4"/>
          <p:cNvSpPr>
            <a:spLocks noGrp="1"/>
          </p:cNvSpPr>
          <p:nvPr>
            <p:ph type="sldNum" sz="quarter" idx="12"/>
          </p:nvPr>
        </p:nvSpPr>
        <p:spPr/>
        <p:txBody>
          <a:bodyPr/>
          <a:lstStyle/>
          <a:p>
            <a:fld id="{22FEE790-EEBE-4441-BD0B-0FDCA33C6900}" type="slidenum">
              <a:rPr lang="es-PE" smtClean="0"/>
              <a:t>9</a:t>
            </a:fld>
            <a:endParaRPr lang="es-PE"/>
          </a:p>
        </p:txBody>
      </p:sp>
    </p:spTree>
    <p:extLst>
      <p:ext uri="{BB962C8B-B14F-4D97-AF65-F5344CB8AC3E}">
        <p14:creationId xmlns:p14="http://schemas.microsoft.com/office/powerpoint/2010/main" val="1766672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825</TotalTime>
  <Words>1166</Words>
  <Application>Microsoft Office PowerPoint</Application>
  <PresentationFormat>Personalizado</PresentationFormat>
  <Paragraphs>134</Paragraphs>
  <Slides>12</Slides>
  <Notes>3</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Sumario</vt:lpstr>
      <vt:lpstr>Silencio Administrativo Positivo (SAP) </vt:lpstr>
      <vt:lpstr>Silencio Administrativo Positivo (SAP) </vt:lpstr>
      <vt:lpstr>Silencio Administrativo </vt:lpstr>
      <vt:lpstr>Silencio Administrativo Negativo (SAN)</vt:lpstr>
      <vt:lpstr>Competencia de las entidades </vt:lpstr>
      <vt:lpstr>Competencia de las entidades  </vt:lpstr>
      <vt:lpstr>Competencia de las entidades </vt:lpstr>
      <vt:lpstr>Competencia de los órganos</vt:lpstr>
      <vt:lpstr>Competencia de los órganos</vt:lpstr>
      <vt:lpstr>Competencias de los órganos </vt:lpstr>
      <vt:lpstr>Caso práctico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Silencio Administrativo Negativo (SAN)</dc:title>
  <dc:creator>Oscar Daniel Del Valle Salinas</dc:creator>
  <cp:lastModifiedBy>JOSE</cp:lastModifiedBy>
  <cp:revision>48</cp:revision>
  <cp:lastPrinted>2015-09-11T12:59:51Z</cp:lastPrinted>
  <dcterms:created xsi:type="dcterms:W3CDTF">2015-09-09T16:46:45Z</dcterms:created>
  <dcterms:modified xsi:type="dcterms:W3CDTF">2015-10-06T05:42:25Z</dcterms:modified>
</cp:coreProperties>
</file>