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3.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handoutMasterIdLst>
    <p:handoutMasterId r:id="rId15"/>
  </p:handoutMasterIdLst>
  <p:sldIdLst>
    <p:sldId id="267" r:id="rId2"/>
    <p:sldId id="257" r:id="rId3"/>
    <p:sldId id="265" r:id="rId4"/>
    <p:sldId id="258" r:id="rId5"/>
    <p:sldId id="256" r:id="rId6"/>
    <p:sldId id="259" r:id="rId7"/>
    <p:sldId id="260" r:id="rId8"/>
    <p:sldId id="261" r:id="rId9"/>
    <p:sldId id="266" r:id="rId10"/>
    <p:sldId id="262" r:id="rId11"/>
    <p:sldId id="263" r:id="rId12"/>
    <p:sldId id="264" r:id="rId13"/>
  </p:sldIdLst>
  <p:sldSz cx="12192000" cy="6858000"/>
  <p:notesSz cx="6808788" cy="9939338"/>
  <p:defaultTextStyle>
    <a:defPPr>
      <a:defRPr lang="es-P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505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574" autoAdjust="0"/>
    <p:restoredTop sz="94660"/>
  </p:normalViewPr>
  <p:slideViewPr>
    <p:cSldViewPr snapToGrid="0">
      <p:cViewPr varScale="1">
        <p:scale>
          <a:sx n="74" d="100"/>
          <a:sy n="74" d="100"/>
        </p:scale>
        <p:origin x="-666" y="-9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4">
  <dgm:title val=""/>
  <dgm:desc val=""/>
  <dgm:catLst>
    <dgm:cat type="accent1" pri="11400"/>
  </dgm:catLst>
  <dgm:styleLbl name="node0">
    <dgm:fillClrLst meth="cycle">
      <a:schemeClr val="accent1">
        <a:shade val="60000"/>
      </a:schemeClr>
    </dgm:fillClrLst>
    <dgm:linClrLst meth="repeat">
      <a:schemeClr val="lt1"/>
    </dgm:linClrLst>
    <dgm:effectClrLst/>
    <dgm:txLinClrLst/>
    <dgm:txFillClrLst/>
    <dgm:txEffectClrLst/>
  </dgm:styleLbl>
  <dgm:styleLbl name="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alignNode1">
    <dgm:fillClrLst meth="cycle">
      <a:schemeClr val="accent1">
        <a:shade val="50000"/>
      </a:schemeClr>
      <a:schemeClr val="accent1">
        <a:tint val="55000"/>
      </a:schemeClr>
    </dgm:fillClrLst>
    <dgm:linClrLst meth="cycle">
      <a:schemeClr val="accent1">
        <a:shade val="50000"/>
      </a:schemeClr>
      <a:schemeClr val="accent1">
        <a:tint val="55000"/>
      </a:schemeClr>
    </dgm:linClrLst>
    <dgm:effectClrLst/>
    <dgm:txLinClrLst/>
    <dgm:txFillClrLst/>
    <dgm:txEffectClrLst/>
  </dgm:styleLbl>
  <dgm:styleLbl name="ln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vennNode1">
    <dgm:fillClrLst meth="cycle">
      <a:schemeClr val="accent1">
        <a:shade val="80000"/>
        <a:alpha val="50000"/>
      </a:schemeClr>
      <a:schemeClr val="accent1">
        <a:tint val="50000"/>
        <a:alpha val="50000"/>
      </a:schemeClr>
    </dgm:fillClrLst>
    <dgm:linClrLst meth="repeat">
      <a:schemeClr val="lt1"/>
    </dgm:linClrLst>
    <dgm:effectClrLst/>
    <dgm:txLinClrLst/>
    <dgm:txFillClrLst/>
    <dgm:txEffectClrLst/>
  </dgm:styleLbl>
  <dgm:styleLbl name="node2">
    <dgm:fillClrLst>
      <a:schemeClr val="accent1">
        <a:shade val="80000"/>
      </a:schemeClr>
    </dgm:fillClrLst>
    <dgm:linClrLst meth="repeat">
      <a:schemeClr val="lt1"/>
    </dgm:linClrLst>
    <dgm:effectClrLst/>
    <dgm:txLinClrLst/>
    <dgm:txFillClrLst/>
    <dgm:txEffectClrLst/>
  </dgm:styleLbl>
  <dgm:styleLbl name="node3">
    <dgm:fillClrLst>
      <a:schemeClr val="accent1">
        <a:tint val="99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f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b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sibTrans1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0000"/>
      </a:schemeClr>
    </dgm:fillClrLst>
    <dgm:linClrLst meth="repeat">
      <a:schemeClr val="lt1"/>
    </dgm:linClrLst>
    <dgm:effectClrLst/>
    <dgm:txLinClrLst/>
    <dgm:txFillClrLst/>
    <dgm:txEffectClrLst/>
  </dgm:styleLbl>
  <dgm:styleLbl name="asst3">
    <dgm:fillClrLst>
      <a:schemeClr val="accent1">
        <a:tint val="70000"/>
      </a:schemeClr>
    </dgm:fillClrLst>
    <dgm:linClrLst meth="repeat">
      <a:schemeClr val="lt1"/>
    </dgm:linClrLst>
    <dgm:effectClrLst/>
    <dgm:txLinClrLst/>
    <dgm:txFillClrLst/>
    <dgm:txEffectClrLst/>
  </dgm:styleLbl>
  <dgm:styleLbl name="asst4">
    <dgm:fillClrLst>
      <a:schemeClr val="accent1">
        <a:tint val="5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align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bgAccFollowNode1">
    <dgm:fillClrLst meth="repeat">
      <a:schemeClr val="accent1">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55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14431E2-5EE3-4818-A41E-45102282B2E9}" type="doc">
      <dgm:prSet loTypeId="urn:microsoft.com/office/officeart/2005/8/layout/pyramid2" loCatId="pyramid" qsTypeId="urn:microsoft.com/office/officeart/2005/8/quickstyle/simple1" qsCatId="simple" csTypeId="urn:microsoft.com/office/officeart/2005/8/colors/colorful1" csCatId="colorful" phldr="1"/>
      <dgm:spPr/>
    </dgm:pt>
    <dgm:pt modelId="{3AAE0086-BAD2-4CC2-AE5B-75250A9A7A85}">
      <dgm:prSet phldrT="[Texto]"/>
      <dgm:spPr/>
      <dgm:t>
        <a:bodyPr/>
        <a:lstStyle/>
        <a:p>
          <a:r>
            <a:rPr lang="es-PE" dirty="0" smtClean="0"/>
            <a:t>Constitución</a:t>
          </a:r>
          <a:endParaRPr lang="es-PE" dirty="0"/>
        </a:p>
      </dgm:t>
    </dgm:pt>
    <dgm:pt modelId="{F1198133-5374-4B64-B432-E87DF38DAF68}" type="parTrans" cxnId="{F8ABAC5C-D0EB-4794-B512-23C4F8B8A0AF}">
      <dgm:prSet/>
      <dgm:spPr/>
      <dgm:t>
        <a:bodyPr/>
        <a:lstStyle/>
        <a:p>
          <a:endParaRPr lang="es-PE"/>
        </a:p>
      </dgm:t>
    </dgm:pt>
    <dgm:pt modelId="{A4D791AF-1B27-4FA6-ACA5-C917A72112FB}" type="sibTrans" cxnId="{F8ABAC5C-D0EB-4794-B512-23C4F8B8A0AF}">
      <dgm:prSet/>
      <dgm:spPr/>
      <dgm:t>
        <a:bodyPr/>
        <a:lstStyle/>
        <a:p>
          <a:endParaRPr lang="es-PE"/>
        </a:p>
      </dgm:t>
    </dgm:pt>
    <dgm:pt modelId="{D9F9D78C-BACF-4370-8A39-A0CB6040B7D3}">
      <dgm:prSet phldrT="[Texto]"/>
      <dgm:spPr/>
      <dgm:t>
        <a:bodyPr/>
        <a:lstStyle/>
        <a:p>
          <a:r>
            <a:rPr lang="es-PE" dirty="0" smtClean="0"/>
            <a:t>Ley</a:t>
          </a:r>
          <a:endParaRPr lang="es-PE" dirty="0"/>
        </a:p>
      </dgm:t>
    </dgm:pt>
    <dgm:pt modelId="{D7DE5DCB-173A-4EA7-AB4E-F25A84087D39}" type="parTrans" cxnId="{B4A6EFE7-B026-489F-ACBA-E56108B63E26}">
      <dgm:prSet/>
      <dgm:spPr/>
      <dgm:t>
        <a:bodyPr/>
        <a:lstStyle/>
        <a:p>
          <a:endParaRPr lang="es-PE"/>
        </a:p>
      </dgm:t>
    </dgm:pt>
    <dgm:pt modelId="{36C60F47-863C-4067-A7D0-EB2ADBB5C608}" type="sibTrans" cxnId="{B4A6EFE7-B026-489F-ACBA-E56108B63E26}">
      <dgm:prSet/>
      <dgm:spPr/>
      <dgm:t>
        <a:bodyPr/>
        <a:lstStyle/>
        <a:p>
          <a:endParaRPr lang="es-PE"/>
        </a:p>
      </dgm:t>
    </dgm:pt>
    <dgm:pt modelId="{6341C1DE-D2F0-451F-A822-3458F3B1DE77}" type="pres">
      <dgm:prSet presAssocID="{314431E2-5EE3-4818-A41E-45102282B2E9}" presName="compositeShape" presStyleCnt="0">
        <dgm:presLayoutVars>
          <dgm:dir/>
          <dgm:resizeHandles/>
        </dgm:presLayoutVars>
      </dgm:prSet>
      <dgm:spPr/>
    </dgm:pt>
    <dgm:pt modelId="{AF3FBC63-B41B-4892-BBC5-41CF5BD895F6}" type="pres">
      <dgm:prSet presAssocID="{314431E2-5EE3-4818-A41E-45102282B2E9}" presName="pyramid" presStyleLbl="node1" presStyleIdx="0" presStyleCnt="1"/>
      <dgm:spPr/>
    </dgm:pt>
    <dgm:pt modelId="{3B8FAA0A-F53A-4626-87B1-8A2A3B8252C1}" type="pres">
      <dgm:prSet presAssocID="{314431E2-5EE3-4818-A41E-45102282B2E9}" presName="theList" presStyleCnt="0"/>
      <dgm:spPr/>
    </dgm:pt>
    <dgm:pt modelId="{126802B3-FE3B-4D1A-BB8C-B02FA2CB3655}" type="pres">
      <dgm:prSet presAssocID="{3AAE0086-BAD2-4CC2-AE5B-75250A9A7A85}" presName="aNode" presStyleLbl="fgAcc1" presStyleIdx="0" presStyleCnt="2">
        <dgm:presLayoutVars>
          <dgm:bulletEnabled val="1"/>
        </dgm:presLayoutVars>
      </dgm:prSet>
      <dgm:spPr/>
      <dgm:t>
        <a:bodyPr/>
        <a:lstStyle/>
        <a:p>
          <a:endParaRPr lang="es-PE"/>
        </a:p>
      </dgm:t>
    </dgm:pt>
    <dgm:pt modelId="{69D7C86D-09EA-4BE9-A6C0-0B24E46F0A59}" type="pres">
      <dgm:prSet presAssocID="{3AAE0086-BAD2-4CC2-AE5B-75250A9A7A85}" presName="aSpace" presStyleCnt="0"/>
      <dgm:spPr/>
    </dgm:pt>
    <dgm:pt modelId="{179F2FBD-8901-47AF-8678-57DE35127087}" type="pres">
      <dgm:prSet presAssocID="{D9F9D78C-BACF-4370-8A39-A0CB6040B7D3}" presName="aNode" presStyleLbl="fgAcc1" presStyleIdx="1" presStyleCnt="2">
        <dgm:presLayoutVars>
          <dgm:bulletEnabled val="1"/>
        </dgm:presLayoutVars>
      </dgm:prSet>
      <dgm:spPr/>
      <dgm:t>
        <a:bodyPr/>
        <a:lstStyle/>
        <a:p>
          <a:endParaRPr lang="es-PE"/>
        </a:p>
      </dgm:t>
    </dgm:pt>
    <dgm:pt modelId="{F9E8415E-9372-4741-89E6-09A4165073E7}" type="pres">
      <dgm:prSet presAssocID="{D9F9D78C-BACF-4370-8A39-A0CB6040B7D3}" presName="aSpace" presStyleCnt="0"/>
      <dgm:spPr/>
    </dgm:pt>
  </dgm:ptLst>
  <dgm:cxnLst>
    <dgm:cxn modelId="{B4A6EFE7-B026-489F-ACBA-E56108B63E26}" srcId="{314431E2-5EE3-4818-A41E-45102282B2E9}" destId="{D9F9D78C-BACF-4370-8A39-A0CB6040B7D3}" srcOrd="1" destOrd="0" parTransId="{D7DE5DCB-173A-4EA7-AB4E-F25A84087D39}" sibTransId="{36C60F47-863C-4067-A7D0-EB2ADBB5C608}"/>
    <dgm:cxn modelId="{C5CCB08D-F509-488F-86BE-4E89B5CAED70}" type="presOf" srcId="{3AAE0086-BAD2-4CC2-AE5B-75250A9A7A85}" destId="{126802B3-FE3B-4D1A-BB8C-B02FA2CB3655}" srcOrd="0" destOrd="0" presId="urn:microsoft.com/office/officeart/2005/8/layout/pyramid2"/>
    <dgm:cxn modelId="{0CEBE6C2-8752-471B-98F2-98A66B6E9636}" type="presOf" srcId="{D9F9D78C-BACF-4370-8A39-A0CB6040B7D3}" destId="{179F2FBD-8901-47AF-8678-57DE35127087}" srcOrd="0" destOrd="0" presId="urn:microsoft.com/office/officeart/2005/8/layout/pyramid2"/>
    <dgm:cxn modelId="{CE8042E4-B309-430C-A4FD-0DE19C619C9A}" type="presOf" srcId="{314431E2-5EE3-4818-A41E-45102282B2E9}" destId="{6341C1DE-D2F0-451F-A822-3458F3B1DE77}" srcOrd="0" destOrd="0" presId="urn:microsoft.com/office/officeart/2005/8/layout/pyramid2"/>
    <dgm:cxn modelId="{F8ABAC5C-D0EB-4794-B512-23C4F8B8A0AF}" srcId="{314431E2-5EE3-4818-A41E-45102282B2E9}" destId="{3AAE0086-BAD2-4CC2-AE5B-75250A9A7A85}" srcOrd="0" destOrd="0" parTransId="{F1198133-5374-4B64-B432-E87DF38DAF68}" sibTransId="{A4D791AF-1B27-4FA6-ACA5-C917A72112FB}"/>
    <dgm:cxn modelId="{50E63617-0C2D-488D-BDE2-80298EBB64DB}" type="presParOf" srcId="{6341C1DE-D2F0-451F-A822-3458F3B1DE77}" destId="{AF3FBC63-B41B-4892-BBC5-41CF5BD895F6}" srcOrd="0" destOrd="0" presId="urn:microsoft.com/office/officeart/2005/8/layout/pyramid2"/>
    <dgm:cxn modelId="{5837ACEB-389C-46BA-8809-70518EBE3747}" type="presParOf" srcId="{6341C1DE-D2F0-451F-A822-3458F3B1DE77}" destId="{3B8FAA0A-F53A-4626-87B1-8A2A3B8252C1}" srcOrd="1" destOrd="0" presId="urn:microsoft.com/office/officeart/2005/8/layout/pyramid2"/>
    <dgm:cxn modelId="{F45D9CA7-D31F-48DB-9FB1-F8F7F38A3B7C}" type="presParOf" srcId="{3B8FAA0A-F53A-4626-87B1-8A2A3B8252C1}" destId="{126802B3-FE3B-4D1A-BB8C-B02FA2CB3655}" srcOrd="0" destOrd="0" presId="urn:microsoft.com/office/officeart/2005/8/layout/pyramid2"/>
    <dgm:cxn modelId="{72B4112C-34D8-48B1-AACB-C0AFC291B004}" type="presParOf" srcId="{3B8FAA0A-F53A-4626-87B1-8A2A3B8252C1}" destId="{69D7C86D-09EA-4BE9-A6C0-0B24E46F0A59}" srcOrd="1" destOrd="0" presId="urn:microsoft.com/office/officeart/2005/8/layout/pyramid2"/>
    <dgm:cxn modelId="{1E18B2EA-1D8A-439D-814A-2016F25BC6F2}" type="presParOf" srcId="{3B8FAA0A-F53A-4626-87B1-8A2A3B8252C1}" destId="{179F2FBD-8901-47AF-8678-57DE35127087}" srcOrd="2" destOrd="0" presId="urn:microsoft.com/office/officeart/2005/8/layout/pyramid2"/>
    <dgm:cxn modelId="{82CA5F3D-28EC-42B6-949C-6445952C85EC}" type="presParOf" srcId="{3B8FAA0A-F53A-4626-87B1-8A2A3B8252C1}" destId="{F9E8415E-9372-4741-89E6-09A4165073E7}" srcOrd="3" destOrd="0" presId="urn:microsoft.com/office/officeart/2005/8/layout/pyramid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14B38866-DA64-49DF-A562-EAFB7372BA9A}" type="doc">
      <dgm:prSet loTypeId="urn:microsoft.com/office/officeart/2005/8/layout/hierarchy2" loCatId="hierarchy" qsTypeId="urn:microsoft.com/office/officeart/2005/8/quickstyle/simple1" qsCatId="simple" csTypeId="urn:microsoft.com/office/officeart/2005/8/colors/accent2_2" csCatId="accent2" phldr="1"/>
      <dgm:spPr/>
      <dgm:t>
        <a:bodyPr/>
        <a:lstStyle/>
        <a:p>
          <a:endParaRPr lang="es-PE"/>
        </a:p>
      </dgm:t>
    </dgm:pt>
    <dgm:pt modelId="{26D3C318-EB3E-497E-BDAD-0B77C70E7217}">
      <dgm:prSet phldrT="[Texto]"/>
      <dgm:spPr/>
      <dgm:t>
        <a:bodyPr/>
        <a:lstStyle/>
        <a:p>
          <a:r>
            <a:rPr lang="es-PE" dirty="0" smtClean="0"/>
            <a:t>Normas de organización</a:t>
          </a:r>
          <a:endParaRPr lang="es-PE" dirty="0"/>
        </a:p>
      </dgm:t>
    </dgm:pt>
    <dgm:pt modelId="{F4962C22-B913-49AF-9FDD-A2ED3ABBAFFB}" type="parTrans" cxnId="{06A8C60A-5982-42F6-8340-346C08E10A5F}">
      <dgm:prSet/>
      <dgm:spPr/>
      <dgm:t>
        <a:bodyPr/>
        <a:lstStyle/>
        <a:p>
          <a:endParaRPr lang="es-PE"/>
        </a:p>
      </dgm:t>
    </dgm:pt>
    <dgm:pt modelId="{4B1FC0A4-8170-41F1-BD77-99628223CBAC}" type="sibTrans" cxnId="{06A8C60A-5982-42F6-8340-346C08E10A5F}">
      <dgm:prSet/>
      <dgm:spPr/>
      <dgm:t>
        <a:bodyPr/>
        <a:lstStyle/>
        <a:p>
          <a:endParaRPr lang="es-PE"/>
        </a:p>
      </dgm:t>
    </dgm:pt>
    <dgm:pt modelId="{FD0AFDE0-B766-44F5-9397-05B06C53DC2F}" type="asst">
      <dgm:prSet phldrT="[Texto]"/>
      <dgm:spPr/>
      <dgm:t>
        <a:bodyPr/>
        <a:lstStyle/>
        <a:p>
          <a:r>
            <a:rPr lang="es-PE" dirty="0" smtClean="0"/>
            <a:t>Sustantivas</a:t>
          </a:r>
          <a:endParaRPr lang="es-PE" dirty="0"/>
        </a:p>
      </dgm:t>
    </dgm:pt>
    <dgm:pt modelId="{8DEDAD88-5EA1-4A51-B961-CC5C00819FF6}" type="parTrans" cxnId="{089C78E4-592C-42F3-8B69-187E7B383542}">
      <dgm:prSet/>
      <dgm:spPr/>
      <dgm:t>
        <a:bodyPr/>
        <a:lstStyle/>
        <a:p>
          <a:endParaRPr lang="es-PE"/>
        </a:p>
      </dgm:t>
    </dgm:pt>
    <dgm:pt modelId="{C99CA0DF-5661-4980-947D-6E0FF6927A56}" type="sibTrans" cxnId="{089C78E4-592C-42F3-8B69-187E7B383542}">
      <dgm:prSet/>
      <dgm:spPr/>
      <dgm:t>
        <a:bodyPr/>
        <a:lstStyle/>
        <a:p>
          <a:endParaRPr lang="es-PE"/>
        </a:p>
      </dgm:t>
    </dgm:pt>
    <dgm:pt modelId="{7033CD76-207D-417D-A501-3CE0F9DD7EB9}" type="asst">
      <dgm:prSet phldrT="[Texto]"/>
      <dgm:spPr/>
      <dgm:t>
        <a:bodyPr/>
        <a:lstStyle/>
        <a:p>
          <a:r>
            <a:rPr lang="es-PE" dirty="0" smtClean="0"/>
            <a:t>Administración Interna</a:t>
          </a:r>
          <a:endParaRPr lang="es-PE" dirty="0"/>
        </a:p>
      </dgm:t>
    </dgm:pt>
    <dgm:pt modelId="{4272E14F-36DA-4072-A88E-80E2A40ED31B}" type="parTrans" cxnId="{73B32380-199A-4786-A6BC-A7D9AB51026B}">
      <dgm:prSet/>
      <dgm:spPr/>
      <dgm:t>
        <a:bodyPr/>
        <a:lstStyle/>
        <a:p>
          <a:endParaRPr lang="es-PE"/>
        </a:p>
      </dgm:t>
    </dgm:pt>
    <dgm:pt modelId="{BFDAF7DB-46F2-4542-A460-437EFD03B787}" type="sibTrans" cxnId="{73B32380-199A-4786-A6BC-A7D9AB51026B}">
      <dgm:prSet/>
      <dgm:spPr/>
      <dgm:t>
        <a:bodyPr/>
        <a:lstStyle/>
        <a:p>
          <a:endParaRPr lang="es-PE"/>
        </a:p>
      </dgm:t>
    </dgm:pt>
    <dgm:pt modelId="{CC2B00B8-848F-421E-B82F-B10B79FA8E56}" type="pres">
      <dgm:prSet presAssocID="{14B38866-DA64-49DF-A562-EAFB7372BA9A}" presName="diagram" presStyleCnt="0">
        <dgm:presLayoutVars>
          <dgm:chPref val="1"/>
          <dgm:dir/>
          <dgm:animOne val="branch"/>
          <dgm:animLvl val="lvl"/>
          <dgm:resizeHandles val="exact"/>
        </dgm:presLayoutVars>
      </dgm:prSet>
      <dgm:spPr/>
      <dgm:t>
        <a:bodyPr/>
        <a:lstStyle/>
        <a:p>
          <a:endParaRPr lang="es-PE"/>
        </a:p>
      </dgm:t>
    </dgm:pt>
    <dgm:pt modelId="{751E2A30-DCBC-4E61-8B4E-1DD6184BE6B6}" type="pres">
      <dgm:prSet presAssocID="{26D3C318-EB3E-497E-BDAD-0B77C70E7217}" presName="root1" presStyleCnt="0"/>
      <dgm:spPr/>
      <dgm:t>
        <a:bodyPr/>
        <a:lstStyle/>
        <a:p>
          <a:endParaRPr lang="es-PE"/>
        </a:p>
      </dgm:t>
    </dgm:pt>
    <dgm:pt modelId="{21F36582-49AE-4F96-8DE0-130B2674C9FF}" type="pres">
      <dgm:prSet presAssocID="{26D3C318-EB3E-497E-BDAD-0B77C70E7217}" presName="LevelOneTextNode" presStyleLbl="node0" presStyleIdx="0" presStyleCnt="1">
        <dgm:presLayoutVars>
          <dgm:chPref val="3"/>
        </dgm:presLayoutVars>
      </dgm:prSet>
      <dgm:spPr/>
      <dgm:t>
        <a:bodyPr/>
        <a:lstStyle/>
        <a:p>
          <a:endParaRPr lang="es-PE"/>
        </a:p>
      </dgm:t>
    </dgm:pt>
    <dgm:pt modelId="{8037807F-F37B-4252-816B-5FD347CFDBFD}" type="pres">
      <dgm:prSet presAssocID="{26D3C318-EB3E-497E-BDAD-0B77C70E7217}" presName="level2hierChild" presStyleCnt="0"/>
      <dgm:spPr/>
      <dgm:t>
        <a:bodyPr/>
        <a:lstStyle/>
        <a:p>
          <a:endParaRPr lang="es-PE"/>
        </a:p>
      </dgm:t>
    </dgm:pt>
    <dgm:pt modelId="{666FCB66-93A8-41F4-8AAE-F099628A9219}" type="pres">
      <dgm:prSet presAssocID="{8DEDAD88-5EA1-4A51-B961-CC5C00819FF6}" presName="conn2-1" presStyleLbl="parChTrans1D2" presStyleIdx="0" presStyleCnt="2"/>
      <dgm:spPr/>
      <dgm:t>
        <a:bodyPr/>
        <a:lstStyle/>
        <a:p>
          <a:endParaRPr lang="es-PE"/>
        </a:p>
      </dgm:t>
    </dgm:pt>
    <dgm:pt modelId="{FFA5C950-F97B-4975-9584-3597BDA5EA8E}" type="pres">
      <dgm:prSet presAssocID="{8DEDAD88-5EA1-4A51-B961-CC5C00819FF6}" presName="connTx" presStyleLbl="parChTrans1D2" presStyleIdx="0" presStyleCnt="2"/>
      <dgm:spPr/>
      <dgm:t>
        <a:bodyPr/>
        <a:lstStyle/>
        <a:p>
          <a:endParaRPr lang="es-PE"/>
        </a:p>
      </dgm:t>
    </dgm:pt>
    <dgm:pt modelId="{D5B802A9-F5B9-4E1A-B8BC-BD23C6A6714A}" type="pres">
      <dgm:prSet presAssocID="{FD0AFDE0-B766-44F5-9397-05B06C53DC2F}" presName="root2" presStyleCnt="0"/>
      <dgm:spPr/>
      <dgm:t>
        <a:bodyPr/>
        <a:lstStyle/>
        <a:p>
          <a:endParaRPr lang="es-PE"/>
        </a:p>
      </dgm:t>
    </dgm:pt>
    <dgm:pt modelId="{89B0C411-815A-403F-8DFB-CDDF2BD0F4D7}" type="pres">
      <dgm:prSet presAssocID="{FD0AFDE0-B766-44F5-9397-05B06C53DC2F}" presName="LevelTwoTextNode" presStyleLbl="asst1" presStyleIdx="0" presStyleCnt="2">
        <dgm:presLayoutVars>
          <dgm:chPref val="3"/>
        </dgm:presLayoutVars>
      </dgm:prSet>
      <dgm:spPr/>
      <dgm:t>
        <a:bodyPr/>
        <a:lstStyle/>
        <a:p>
          <a:endParaRPr lang="es-PE"/>
        </a:p>
      </dgm:t>
    </dgm:pt>
    <dgm:pt modelId="{4A6D0F35-CA3F-4493-9935-904EDFF32CBB}" type="pres">
      <dgm:prSet presAssocID="{FD0AFDE0-B766-44F5-9397-05B06C53DC2F}" presName="level3hierChild" presStyleCnt="0"/>
      <dgm:spPr/>
      <dgm:t>
        <a:bodyPr/>
        <a:lstStyle/>
        <a:p>
          <a:endParaRPr lang="es-PE"/>
        </a:p>
      </dgm:t>
    </dgm:pt>
    <dgm:pt modelId="{1FB50608-D3F7-4EE2-B8CB-9FEDC726B024}" type="pres">
      <dgm:prSet presAssocID="{4272E14F-36DA-4072-A88E-80E2A40ED31B}" presName="conn2-1" presStyleLbl="parChTrans1D2" presStyleIdx="1" presStyleCnt="2"/>
      <dgm:spPr/>
      <dgm:t>
        <a:bodyPr/>
        <a:lstStyle/>
        <a:p>
          <a:endParaRPr lang="es-PE"/>
        </a:p>
      </dgm:t>
    </dgm:pt>
    <dgm:pt modelId="{9FD77CAA-8B5C-4CAD-823D-2B2631434F8D}" type="pres">
      <dgm:prSet presAssocID="{4272E14F-36DA-4072-A88E-80E2A40ED31B}" presName="connTx" presStyleLbl="parChTrans1D2" presStyleIdx="1" presStyleCnt="2"/>
      <dgm:spPr/>
      <dgm:t>
        <a:bodyPr/>
        <a:lstStyle/>
        <a:p>
          <a:endParaRPr lang="es-PE"/>
        </a:p>
      </dgm:t>
    </dgm:pt>
    <dgm:pt modelId="{8C1FCA82-16BF-4D7E-82FC-CA681491B5CD}" type="pres">
      <dgm:prSet presAssocID="{7033CD76-207D-417D-A501-3CE0F9DD7EB9}" presName="root2" presStyleCnt="0"/>
      <dgm:spPr/>
      <dgm:t>
        <a:bodyPr/>
        <a:lstStyle/>
        <a:p>
          <a:endParaRPr lang="es-PE"/>
        </a:p>
      </dgm:t>
    </dgm:pt>
    <dgm:pt modelId="{4A1D582D-F106-4770-9467-C28FB49D0784}" type="pres">
      <dgm:prSet presAssocID="{7033CD76-207D-417D-A501-3CE0F9DD7EB9}" presName="LevelTwoTextNode" presStyleLbl="asst1" presStyleIdx="1" presStyleCnt="2">
        <dgm:presLayoutVars>
          <dgm:chPref val="3"/>
        </dgm:presLayoutVars>
      </dgm:prSet>
      <dgm:spPr/>
      <dgm:t>
        <a:bodyPr/>
        <a:lstStyle/>
        <a:p>
          <a:endParaRPr lang="es-PE"/>
        </a:p>
      </dgm:t>
    </dgm:pt>
    <dgm:pt modelId="{4604C909-1B6A-4DAC-AC53-D7C0FC864917}" type="pres">
      <dgm:prSet presAssocID="{7033CD76-207D-417D-A501-3CE0F9DD7EB9}" presName="level3hierChild" presStyleCnt="0"/>
      <dgm:spPr/>
      <dgm:t>
        <a:bodyPr/>
        <a:lstStyle/>
        <a:p>
          <a:endParaRPr lang="es-PE"/>
        </a:p>
      </dgm:t>
    </dgm:pt>
  </dgm:ptLst>
  <dgm:cxnLst>
    <dgm:cxn modelId="{0A43BFF1-3DB4-4F2B-81B0-6B1DD5AC1882}" type="presOf" srcId="{8DEDAD88-5EA1-4A51-B961-CC5C00819FF6}" destId="{FFA5C950-F97B-4975-9584-3597BDA5EA8E}" srcOrd="1" destOrd="0" presId="urn:microsoft.com/office/officeart/2005/8/layout/hierarchy2"/>
    <dgm:cxn modelId="{2FF48410-DAAE-4E7C-AB14-43C5051BB4D8}" type="presOf" srcId="{4272E14F-36DA-4072-A88E-80E2A40ED31B}" destId="{1FB50608-D3F7-4EE2-B8CB-9FEDC726B024}" srcOrd="0" destOrd="0" presId="urn:microsoft.com/office/officeart/2005/8/layout/hierarchy2"/>
    <dgm:cxn modelId="{31B5CE05-6606-434A-92E8-2C302F970DA1}" type="presOf" srcId="{14B38866-DA64-49DF-A562-EAFB7372BA9A}" destId="{CC2B00B8-848F-421E-B82F-B10B79FA8E56}" srcOrd="0" destOrd="0" presId="urn:microsoft.com/office/officeart/2005/8/layout/hierarchy2"/>
    <dgm:cxn modelId="{0725805E-EF78-480E-A8DB-5043DA5DA2D6}" type="presOf" srcId="{FD0AFDE0-B766-44F5-9397-05B06C53DC2F}" destId="{89B0C411-815A-403F-8DFB-CDDF2BD0F4D7}" srcOrd="0" destOrd="0" presId="urn:microsoft.com/office/officeart/2005/8/layout/hierarchy2"/>
    <dgm:cxn modelId="{06A8C60A-5982-42F6-8340-346C08E10A5F}" srcId="{14B38866-DA64-49DF-A562-EAFB7372BA9A}" destId="{26D3C318-EB3E-497E-BDAD-0B77C70E7217}" srcOrd="0" destOrd="0" parTransId="{F4962C22-B913-49AF-9FDD-A2ED3ABBAFFB}" sibTransId="{4B1FC0A4-8170-41F1-BD77-99628223CBAC}"/>
    <dgm:cxn modelId="{5E1C4092-3214-4CDB-9830-487BC1183501}" type="presOf" srcId="{8DEDAD88-5EA1-4A51-B961-CC5C00819FF6}" destId="{666FCB66-93A8-41F4-8AAE-F099628A9219}" srcOrd="0" destOrd="0" presId="urn:microsoft.com/office/officeart/2005/8/layout/hierarchy2"/>
    <dgm:cxn modelId="{D7348A86-3D73-4784-A073-AD5E1CD179D4}" type="presOf" srcId="{26D3C318-EB3E-497E-BDAD-0B77C70E7217}" destId="{21F36582-49AE-4F96-8DE0-130B2674C9FF}" srcOrd="0" destOrd="0" presId="urn:microsoft.com/office/officeart/2005/8/layout/hierarchy2"/>
    <dgm:cxn modelId="{73B32380-199A-4786-A6BC-A7D9AB51026B}" srcId="{26D3C318-EB3E-497E-BDAD-0B77C70E7217}" destId="{7033CD76-207D-417D-A501-3CE0F9DD7EB9}" srcOrd="1" destOrd="0" parTransId="{4272E14F-36DA-4072-A88E-80E2A40ED31B}" sibTransId="{BFDAF7DB-46F2-4542-A460-437EFD03B787}"/>
    <dgm:cxn modelId="{089C78E4-592C-42F3-8B69-187E7B383542}" srcId="{26D3C318-EB3E-497E-BDAD-0B77C70E7217}" destId="{FD0AFDE0-B766-44F5-9397-05B06C53DC2F}" srcOrd="0" destOrd="0" parTransId="{8DEDAD88-5EA1-4A51-B961-CC5C00819FF6}" sibTransId="{C99CA0DF-5661-4980-947D-6E0FF6927A56}"/>
    <dgm:cxn modelId="{76FFFCCB-C29B-4AB8-A014-6B72FB7C5688}" type="presOf" srcId="{4272E14F-36DA-4072-A88E-80E2A40ED31B}" destId="{9FD77CAA-8B5C-4CAD-823D-2B2631434F8D}" srcOrd="1" destOrd="0" presId="urn:microsoft.com/office/officeart/2005/8/layout/hierarchy2"/>
    <dgm:cxn modelId="{1F9C6650-BC25-4B31-A9F9-A86E28880AED}" type="presOf" srcId="{7033CD76-207D-417D-A501-3CE0F9DD7EB9}" destId="{4A1D582D-F106-4770-9467-C28FB49D0784}" srcOrd="0" destOrd="0" presId="urn:microsoft.com/office/officeart/2005/8/layout/hierarchy2"/>
    <dgm:cxn modelId="{405F58B6-9D9D-4D7F-A6B1-EA3DB4554403}" type="presParOf" srcId="{CC2B00B8-848F-421E-B82F-B10B79FA8E56}" destId="{751E2A30-DCBC-4E61-8B4E-1DD6184BE6B6}" srcOrd="0" destOrd="0" presId="urn:microsoft.com/office/officeart/2005/8/layout/hierarchy2"/>
    <dgm:cxn modelId="{AED28D08-675B-43D6-9C37-8A7EF28F784F}" type="presParOf" srcId="{751E2A30-DCBC-4E61-8B4E-1DD6184BE6B6}" destId="{21F36582-49AE-4F96-8DE0-130B2674C9FF}" srcOrd="0" destOrd="0" presId="urn:microsoft.com/office/officeart/2005/8/layout/hierarchy2"/>
    <dgm:cxn modelId="{CDE2E7A0-0611-4904-A842-4F48DD7E4457}" type="presParOf" srcId="{751E2A30-DCBC-4E61-8B4E-1DD6184BE6B6}" destId="{8037807F-F37B-4252-816B-5FD347CFDBFD}" srcOrd="1" destOrd="0" presId="urn:microsoft.com/office/officeart/2005/8/layout/hierarchy2"/>
    <dgm:cxn modelId="{7EEED08B-7174-4DC5-ADDD-608DFF351BAC}" type="presParOf" srcId="{8037807F-F37B-4252-816B-5FD347CFDBFD}" destId="{666FCB66-93A8-41F4-8AAE-F099628A9219}" srcOrd="0" destOrd="0" presId="urn:microsoft.com/office/officeart/2005/8/layout/hierarchy2"/>
    <dgm:cxn modelId="{8E46B156-E844-42BA-963E-C6889F8C2F66}" type="presParOf" srcId="{666FCB66-93A8-41F4-8AAE-F099628A9219}" destId="{FFA5C950-F97B-4975-9584-3597BDA5EA8E}" srcOrd="0" destOrd="0" presId="urn:microsoft.com/office/officeart/2005/8/layout/hierarchy2"/>
    <dgm:cxn modelId="{7C321C42-6752-471D-A152-9FACACFD5688}" type="presParOf" srcId="{8037807F-F37B-4252-816B-5FD347CFDBFD}" destId="{D5B802A9-F5B9-4E1A-B8BC-BD23C6A6714A}" srcOrd="1" destOrd="0" presId="urn:microsoft.com/office/officeart/2005/8/layout/hierarchy2"/>
    <dgm:cxn modelId="{67199604-43D9-4DE3-A0A7-32866C5AAD34}" type="presParOf" srcId="{D5B802A9-F5B9-4E1A-B8BC-BD23C6A6714A}" destId="{89B0C411-815A-403F-8DFB-CDDF2BD0F4D7}" srcOrd="0" destOrd="0" presId="urn:microsoft.com/office/officeart/2005/8/layout/hierarchy2"/>
    <dgm:cxn modelId="{9BDB2CD1-7482-4BCE-A044-93502C74791D}" type="presParOf" srcId="{D5B802A9-F5B9-4E1A-B8BC-BD23C6A6714A}" destId="{4A6D0F35-CA3F-4493-9935-904EDFF32CBB}" srcOrd="1" destOrd="0" presId="urn:microsoft.com/office/officeart/2005/8/layout/hierarchy2"/>
    <dgm:cxn modelId="{D348A730-9C45-41C2-8A2F-ED9DB0C533E8}" type="presParOf" srcId="{8037807F-F37B-4252-816B-5FD347CFDBFD}" destId="{1FB50608-D3F7-4EE2-B8CB-9FEDC726B024}" srcOrd="2" destOrd="0" presId="urn:microsoft.com/office/officeart/2005/8/layout/hierarchy2"/>
    <dgm:cxn modelId="{50DE3A8B-A4CB-4582-BC84-435937CAF38D}" type="presParOf" srcId="{1FB50608-D3F7-4EE2-B8CB-9FEDC726B024}" destId="{9FD77CAA-8B5C-4CAD-823D-2B2631434F8D}" srcOrd="0" destOrd="0" presId="urn:microsoft.com/office/officeart/2005/8/layout/hierarchy2"/>
    <dgm:cxn modelId="{53E1E589-EE89-4BCF-B6D4-6A7443682D63}" type="presParOf" srcId="{8037807F-F37B-4252-816B-5FD347CFDBFD}" destId="{8C1FCA82-16BF-4D7E-82FC-CA681491B5CD}" srcOrd="3" destOrd="0" presId="urn:microsoft.com/office/officeart/2005/8/layout/hierarchy2"/>
    <dgm:cxn modelId="{25AB7BE0-1B3D-417D-8982-1447B1FCDF50}" type="presParOf" srcId="{8C1FCA82-16BF-4D7E-82FC-CA681491B5CD}" destId="{4A1D582D-F106-4770-9467-C28FB49D0784}" srcOrd="0" destOrd="0" presId="urn:microsoft.com/office/officeart/2005/8/layout/hierarchy2"/>
    <dgm:cxn modelId="{847ED7D1-2B28-4331-9143-EC452A76F0C7}" type="presParOf" srcId="{8C1FCA82-16BF-4D7E-82FC-CA681491B5CD}" destId="{4604C909-1B6A-4DAC-AC53-D7C0FC864917}" srcOrd="1" destOrd="0" presId="urn:microsoft.com/office/officeart/2005/8/layout/hierarchy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E54FD31F-6F56-4224-A9DC-A2A645BF808A}" type="doc">
      <dgm:prSet loTypeId="urn:microsoft.com/office/officeart/2005/8/layout/hierarchy2" loCatId="hierarchy" qsTypeId="urn:microsoft.com/office/officeart/2005/8/quickstyle/simple1" qsCatId="simple" csTypeId="urn:microsoft.com/office/officeart/2005/8/colors/accent1_4" csCatId="accent1" phldr="1"/>
      <dgm:spPr/>
      <dgm:t>
        <a:bodyPr/>
        <a:lstStyle/>
        <a:p>
          <a:endParaRPr lang="es-PE"/>
        </a:p>
      </dgm:t>
    </dgm:pt>
    <dgm:pt modelId="{F6CE7FF6-C62E-48E3-B662-1BC700C4E022}">
      <dgm:prSet phldrT="[Texto]"/>
      <dgm:spPr/>
      <dgm:t>
        <a:bodyPr/>
        <a:lstStyle/>
        <a:p>
          <a:r>
            <a:rPr lang="es-PE" dirty="0" smtClean="0"/>
            <a:t>Normas de organización</a:t>
          </a:r>
          <a:endParaRPr lang="es-PE" dirty="0"/>
        </a:p>
      </dgm:t>
    </dgm:pt>
    <dgm:pt modelId="{02373A17-1B81-4DC7-AD0D-B8A4EB25B466}" type="parTrans" cxnId="{7636024B-D3A7-44F1-B6C0-8D84A03DC774}">
      <dgm:prSet/>
      <dgm:spPr/>
      <dgm:t>
        <a:bodyPr/>
        <a:lstStyle/>
        <a:p>
          <a:endParaRPr lang="es-PE"/>
        </a:p>
      </dgm:t>
    </dgm:pt>
    <dgm:pt modelId="{7AEEDC60-0084-4DAE-A58F-D204D064FEED}" type="sibTrans" cxnId="{7636024B-D3A7-44F1-B6C0-8D84A03DC774}">
      <dgm:prSet/>
      <dgm:spPr/>
      <dgm:t>
        <a:bodyPr/>
        <a:lstStyle/>
        <a:p>
          <a:endParaRPr lang="es-PE"/>
        </a:p>
      </dgm:t>
    </dgm:pt>
    <dgm:pt modelId="{EB70A8F7-646A-4BC3-A715-98C2C73DCB99}">
      <dgm:prSet phldrT="[Texto]"/>
      <dgm:spPr/>
      <dgm:t>
        <a:bodyPr/>
        <a:lstStyle/>
        <a:p>
          <a:r>
            <a:rPr lang="es-PE" dirty="0" smtClean="0"/>
            <a:t>Autoridad</a:t>
          </a:r>
          <a:endParaRPr lang="es-PE" dirty="0"/>
        </a:p>
      </dgm:t>
    </dgm:pt>
    <dgm:pt modelId="{A4E1C81C-3E56-48DE-A4AA-4E76DE8F441A}" type="parTrans" cxnId="{4698B690-502F-4B59-9981-BB9572EFE504}">
      <dgm:prSet/>
      <dgm:spPr/>
      <dgm:t>
        <a:bodyPr/>
        <a:lstStyle/>
        <a:p>
          <a:endParaRPr lang="es-PE"/>
        </a:p>
      </dgm:t>
    </dgm:pt>
    <dgm:pt modelId="{A94FDF31-D5A3-43F6-A688-55AA8F41C457}" type="sibTrans" cxnId="{4698B690-502F-4B59-9981-BB9572EFE504}">
      <dgm:prSet/>
      <dgm:spPr/>
      <dgm:t>
        <a:bodyPr/>
        <a:lstStyle/>
        <a:p>
          <a:endParaRPr lang="es-PE"/>
        </a:p>
      </dgm:t>
    </dgm:pt>
    <dgm:pt modelId="{08EF6612-8D02-4FBB-A834-AA064FBF7BFB}">
      <dgm:prSet phldrT="[Texto]"/>
      <dgm:spPr/>
      <dgm:t>
        <a:bodyPr/>
        <a:lstStyle/>
        <a:p>
          <a:r>
            <a:rPr lang="es-PE" dirty="0" smtClean="0"/>
            <a:t>Responsabilidad</a:t>
          </a:r>
          <a:endParaRPr lang="es-PE" dirty="0"/>
        </a:p>
      </dgm:t>
    </dgm:pt>
    <dgm:pt modelId="{B115E63E-0463-4E0F-A4E2-45294A55466C}" type="parTrans" cxnId="{96D5F02C-1FA3-42C6-9F17-E7FB14E0F974}">
      <dgm:prSet/>
      <dgm:spPr/>
      <dgm:t>
        <a:bodyPr/>
        <a:lstStyle/>
        <a:p>
          <a:endParaRPr lang="es-PE"/>
        </a:p>
      </dgm:t>
    </dgm:pt>
    <dgm:pt modelId="{96D8DF6F-C04E-4C44-BF01-28FF9DC00473}" type="sibTrans" cxnId="{96D5F02C-1FA3-42C6-9F17-E7FB14E0F974}">
      <dgm:prSet/>
      <dgm:spPr/>
      <dgm:t>
        <a:bodyPr/>
        <a:lstStyle/>
        <a:p>
          <a:endParaRPr lang="es-PE"/>
        </a:p>
      </dgm:t>
    </dgm:pt>
    <dgm:pt modelId="{0537DA09-AA26-4DA5-A0E6-E5F5E9A950F3}">
      <dgm:prSet phldrT="[Texto]"/>
      <dgm:spPr/>
      <dgm:t>
        <a:bodyPr/>
        <a:lstStyle/>
        <a:p>
          <a:r>
            <a:rPr lang="es-PE" dirty="0" smtClean="0"/>
            <a:t>Subordinación</a:t>
          </a:r>
          <a:endParaRPr lang="es-PE" dirty="0"/>
        </a:p>
      </dgm:t>
    </dgm:pt>
    <dgm:pt modelId="{BD9F1823-34DB-4ED6-818C-59D5D0DA5ECF}" type="sibTrans" cxnId="{4622E1FA-894B-4536-B735-66678A9C1548}">
      <dgm:prSet/>
      <dgm:spPr/>
      <dgm:t>
        <a:bodyPr/>
        <a:lstStyle/>
        <a:p>
          <a:endParaRPr lang="es-PE"/>
        </a:p>
      </dgm:t>
    </dgm:pt>
    <dgm:pt modelId="{865F2A33-18FA-4761-BE76-4656DE9B08AA}" type="parTrans" cxnId="{4622E1FA-894B-4536-B735-66678A9C1548}">
      <dgm:prSet/>
      <dgm:spPr/>
      <dgm:t>
        <a:bodyPr/>
        <a:lstStyle/>
        <a:p>
          <a:endParaRPr lang="es-PE"/>
        </a:p>
      </dgm:t>
    </dgm:pt>
    <dgm:pt modelId="{A2499354-073B-490E-BBDA-69E23C8537E9}" type="pres">
      <dgm:prSet presAssocID="{E54FD31F-6F56-4224-A9DC-A2A645BF808A}" presName="diagram" presStyleCnt="0">
        <dgm:presLayoutVars>
          <dgm:chPref val="1"/>
          <dgm:dir/>
          <dgm:animOne val="branch"/>
          <dgm:animLvl val="lvl"/>
          <dgm:resizeHandles val="exact"/>
        </dgm:presLayoutVars>
      </dgm:prSet>
      <dgm:spPr/>
      <dgm:t>
        <a:bodyPr/>
        <a:lstStyle/>
        <a:p>
          <a:endParaRPr lang="es-PE"/>
        </a:p>
      </dgm:t>
    </dgm:pt>
    <dgm:pt modelId="{B4C3C114-F76B-4555-BDCB-5A9F677E2E85}" type="pres">
      <dgm:prSet presAssocID="{F6CE7FF6-C62E-48E3-B662-1BC700C4E022}" presName="root1" presStyleCnt="0"/>
      <dgm:spPr/>
    </dgm:pt>
    <dgm:pt modelId="{0982C849-5998-4379-A978-6573CE40D831}" type="pres">
      <dgm:prSet presAssocID="{F6CE7FF6-C62E-48E3-B662-1BC700C4E022}" presName="LevelOneTextNode" presStyleLbl="node0" presStyleIdx="0" presStyleCnt="1" custLinFactNeighborY="-2899">
        <dgm:presLayoutVars>
          <dgm:chPref val="3"/>
        </dgm:presLayoutVars>
      </dgm:prSet>
      <dgm:spPr/>
      <dgm:t>
        <a:bodyPr/>
        <a:lstStyle/>
        <a:p>
          <a:endParaRPr lang="es-PE"/>
        </a:p>
      </dgm:t>
    </dgm:pt>
    <dgm:pt modelId="{06F1FCFF-962E-4B50-951E-CF2AB09AD59C}" type="pres">
      <dgm:prSet presAssocID="{F6CE7FF6-C62E-48E3-B662-1BC700C4E022}" presName="level2hierChild" presStyleCnt="0"/>
      <dgm:spPr/>
    </dgm:pt>
    <dgm:pt modelId="{65DEE3F9-68C4-4508-81D9-F74C8E7F9B63}" type="pres">
      <dgm:prSet presAssocID="{A4E1C81C-3E56-48DE-A4AA-4E76DE8F441A}" presName="conn2-1" presStyleLbl="parChTrans1D2" presStyleIdx="0" presStyleCnt="3"/>
      <dgm:spPr/>
      <dgm:t>
        <a:bodyPr/>
        <a:lstStyle/>
        <a:p>
          <a:endParaRPr lang="es-PE"/>
        </a:p>
      </dgm:t>
    </dgm:pt>
    <dgm:pt modelId="{55795E6A-F7D6-4A9C-81C6-828D5256713B}" type="pres">
      <dgm:prSet presAssocID="{A4E1C81C-3E56-48DE-A4AA-4E76DE8F441A}" presName="connTx" presStyleLbl="parChTrans1D2" presStyleIdx="0" presStyleCnt="3"/>
      <dgm:spPr/>
      <dgm:t>
        <a:bodyPr/>
        <a:lstStyle/>
        <a:p>
          <a:endParaRPr lang="es-PE"/>
        </a:p>
      </dgm:t>
    </dgm:pt>
    <dgm:pt modelId="{DC6AD9A8-15B2-4459-9F5B-15285DF698E5}" type="pres">
      <dgm:prSet presAssocID="{EB70A8F7-646A-4BC3-A715-98C2C73DCB99}" presName="root2" presStyleCnt="0"/>
      <dgm:spPr/>
    </dgm:pt>
    <dgm:pt modelId="{5AAA6CD1-4F7A-4441-8B2B-9A95120C1343}" type="pres">
      <dgm:prSet presAssocID="{EB70A8F7-646A-4BC3-A715-98C2C73DCB99}" presName="LevelTwoTextNode" presStyleLbl="node2" presStyleIdx="0" presStyleCnt="3">
        <dgm:presLayoutVars>
          <dgm:chPref val="3"/>
        </dgm:presLayoutVars>
      </dgm:prSet>
      <dgm:spPr/>
      <dgm:t>
        <a:bodyPr/>
        <a:lstStyle/>
        <a:p>
          <a:endParaRPr lang="es-PE"/>
        </a:p>
      </dgm:t>
    </dgm:pt>
    <dgm:pt modelId="{862849D7-2C48-48C4-A8BF-B67F8D820D02}" type="pres">
      <dgm:prSet presAssocID="{EB70A8F7-646A-4BC3-A715-98C2C73DCB99}" presName="level3hierChild" presStyleCnt="0"/>
      <dgm:spPr/>
    </dgm:pt>
    <dgm:pt modelId="{63C1A392-2FDA-4C0A-82CD-6F605C349118}" type="pres">
      <dgm:prSet presAssocID="{B115E63E-0463-4E0F-A4E2-45294A55466C}" presName="conn2-1" presStyleLbl="parChTrans1D2" presStyleIdx="1" presStyleCnt="3"/>
      <dgm:spPr/>
      <dgm:t>
        <a:bodyPr/>
        <a:lstStyle/>
        <a:p>
          <a:endParaRPr lang="es-PE"/>
        </a:p>
      </dgm:t>
    </dgm:pt>
    <dgm:pt modelId="{86F31B55-EA71-41B4-8E1C-B450AF1175A9}" type="pres">
      <dgm:prSet presAssocID="{B115E63E-0463-4E0F-A4E2-45294A55466C}" presName="connTx" presStyleLbl="parChTrans1D2" presStyleIdx="1" presStyleCnt="3"/>
      <dgm:spPr/>
      <dgm:t>
        <a:bodyPr/>
        <a:lstStyle/>
        <a:p>
          <a:endParaRPr lang="es-PE"/>
        </a:p>
      </dgm:t>
    </dgm:pt>
    <dgm:pt modelId="{E776E375-C32F-433A-AB87-3838B3DBB676}" type="pres">
      <dgm:prSet presAssocID="{08EF6612-8D02-4FBB-A834-AA064FBF7BFB}" presName="root2" presStyleCnt="0"/>
      <dgm:spPr/>
    </dgm:pt>
    <dgm:pt modelId="{5B2855F3-818C-4989-9070-B1FC484AFDE6}" type="pres">
      <dgm:prSet presAssocID="{08EF6612-8D02-4FBB-A834-AA064FBF7BFB}" presName="LevelTwoTextNode" presStyleLbl="node2" presStyleIdx="1" presStyleCnt="3">
        <dgm:presLayoutVars>
          <dgm:chPref val="3"/>
        </dgm:presLayoutVars>
      </dgm:prSet>
      <dgm:spPr/>
      <dgm:t>
        <a:bodyPr/>
        <a:lstStyle/>
        <a:p>
          <a:endParaRPr lang="es-PE"/>
        </a:p>
      </dgm:t>
    </dgm:pt>
    <dgm:pt modelId="{DD1D05F4-501F-4D38-856C-428B2926883E}" type="pres">
      <dgm:prSet presAssocID="{08EF6612-8D02-4FBB-A834-AA064FBF7BFB}" presName="level3hierChild" presStyleCnt="0"/>
      <dgm:spPr/>
    </dgm:pt>
    <dgm:pt modelId="{366E1582-2643-4994-9659-6FFDB3A4D482}" type="pres">
      <dgm:prSet presAssocID="{865F2A33-18FA-4761-BE76-4656DE9B08AA}" presName="conn2-1" presStyleLbl="parChTrans1D2" presStyleIdx="2" presStyleCnt="3"/>
      <dgm:spPr/>
      <dgm:t>
        <a:bodyPr/>
        <a:lstStyle/>
        <a:p>
          <a:endParaRPr lang="es-PE"/>
        </a:p>
      </dgm:t>
    </dgm:pt>
    <dgm:pt modelId="{0DE31788-EFB7-45A2-9935-E59FA35F0D9E}" type="pres">
      <dgm:prSet presAssocID="{865F2A33-18FA-4761-BE76-4656DE9B08AA}" presName="connTx" presStyleLbl="parChTrans1D2" presStyleIdx="2" presStyleCnt="3"/>
      <dgm:spPr/>
      <dgm:t>
        <a:bodyPr/>
        <a:lstStyle/>
        <a:p>
          <a:endParaRPr lang="es-PE"/>
        </a:p>
      </dgm:t>
    </dgm:pt>
    <dgm:pt modelId="{BAE1DECC-F22F-4A4E-AC0D-2C49DC0A30A1}" type="pres">
      <dgm:prSet presAssocID="{0537DA09-AA26-4DA5-A0E6-E5F5E9A950F3}" presName="root2" presStyleCnt="0"/>
      <dgm:spPr/>
    </dgm:pt>
    <dgm:pt modelId="{7794D03C-2669-4852-BEC0-026CF8CDF4DD}" type="pres">
      <dgm:prSet presAssocID="{0537DA09-AA26-4DA5-A0E6-E5F5E9A950F3}" presName="LevelTwoTextNode" presStyleLbl="node2" presStyleIdx="2" presStyleCnt="3">
        <dgm:presLayoutVars>
          <dgm:chPref val="3"/>
        </dgm:presLayoutVars>
      </dgm:prSet>
      <dgm:spPr/>
      <dgm:t>
        <a:bodyPr/>
        <a:lstStyle/>
        <a:p>
          <a:endParaRPr lang="es-PE"/>
        </a:p>
      </dgm:t>
    </dgm:pt>
    <dgm:pt modelId="{5B09D301-3B0E-42FF-A187-3C4CEE36CA29}" type="pres">
      <dgm:prSet presAssocID="{0537DA09-AA26-4DA5-A0E6-E5F5E9A950F3}" presName="level3hierChild" presStyleCnt="0"/>
      <dgm:spPr/>
    </dgm:pt>
  </dgm:ptLst>
  <dgm:cxnLst>
    <dgm:cxn modelId="{4698B690-502F-4B59-9981-BB9572EFE504}" srcId="{F6CE7FF6-C62E-48E3-B662-1BC700C4E022}" destId="{EB70A8F7-646A-4BC3-A715-98C2C73DCB99}" srcOrd="0" destOrd="0" parTransId="{A4E1C81C-3E56-48DE-A4AA-4E76DE8F441A}" sibTransId="{A94FDF31-D5A3-43F6-A688-55AA8F41C457}"/>
    <dgm:cxn modelId="{DA1A1286-8DD1-4AB8-A3FD-32A77825C71F}" type="presOf" srcId="{865F2A33-18FA-4761-BE76-4656DE9B08AA}" destId="{366E1582-2643-4994-9659-6FFDB3A4D482}" srcOrd="0" destOrd="0" presId="urn:microsoft.com/office/officeart/2005/8/layout/hierarchy2"/>
    <dgm:cxn modelId="{0B550A00-2CF8-43DD-AD59-9BCE5E9C2840}" type="presOf" srcId="{0537DA09-AA26-4DA5-A0E6-E5F5E9A950F3}" destId="{7794D03C-2669-4852-BEC0-026CF8CDF4DD}" srcOrd="0" destOrd="0" presId="urn:microsoft.com/office/officeart/2005/8/layout/hierarchy2"/>
    <dgm:cxn modelId="{BF34C106-AD3B-421E-BC62-67D461E986C5}" type="presOf" srcId="{A4E1C81C-3E56-48DE-A4AA-4E76DE8F441A}" destId="{55795E6A-F7D6-4A9C-81C6-828D5256713B}" srcOrd="1" destOrd="0" presId="urn:microsoft.com/office/officeart/2005/8/layout/hierarchy2"/>
    <dgm:cxn modelId="{3B2C0EAD-ABE5-4AB4-9FC5-D23744B808A9}" type="presOf" srcId="{A4E1C81C-3E56-48DE-A4AA-4E76DE8F441A}" destId="{65DEE3F9-68C4-4508-81D9-F74C8E7F9B63}" srcOrd="0" destOrd="0" presId="urn:microsoft.com/office/officeart/2005/8/layout/hierarchy2"/>
    <dgm:cxn modelId="{4622E1FA-894B-4536-B735-66678A9C1548}" srcId="{F6CE7FF6-C62E-48E3-B662-1BC700C4E022}" destId="{0537DA09-AA26-4DA5-A0E6-E5F5E9A950F3}" srcOrd="2" destOrd="0" parTransId="{865F2A33-18FA-4761-BE76-4656DE9B08AA}" sibTransId="{BD9F1823-34DB-4ED6-818C-59D5D0DA5ECF}"/>
    <dgm:cxn modelId="{358D5157-B542-4C27-8CBB-3B6E2CFD07BE}" type="presOf" srcId="{F6CE7FF6-C62E-48E3-B662-1BC700C4E022}" destId="{0982C849-5998-4379-A978-6573CE40D831}" srcOrd="0" destOrd="0" presId="urn:microsoft.com/office/officeart/2005/8/layout/hierarchy2"/>
    <dgm:cxn modelId="{ECA40817-B548-424C-A3DF-38F8BE003325}" type="presOf" srcId="{B115E63E-0463-4E0F-A4E2-45294A55466C}" destId="{86F31B55-EA71-41B4-8E1C-B450AF1175A9}" srcOrd="1" destOrd="0" presId="urn:microsoft.com/office/officeart/2005/8/layout/hierarchy2"/>
    <dgm:cxn modelId="{D4643534-8551-491B-8C36-46DB3BDDF136}" type="presOf" srcId="{B115E63E-0463-4E0F-A4E2-45294A55466C}" destId="{63C1A392-2FDA-4C0A-82CD-6F605C349118}" srcOrd="0" destOrd="0" presId="urn:microsoft.com/office/officeart/2005/8/layout/hierarchy2"/>
    <dgm:cxn modelId="{7636024B-D3A7-44F1-B6C0-8D84A03DC774}" srcId="{E54FD31F-6F56-4224-A9DC-A2A645BF808A}" destId="{F6CE7FF6-C62E-48E3-B662-1BC700C4E022}" srcOrd="0" destOrd="0" parTransId="{02373A17-1B81-4DC7-AD0D-B8A4EB25B466}" sibTransId="{7AEEDC60-0084-4DAE-A58F-D204D064FEED}"/>
    <dgm:cxn modelId="{BCD6B000-ADE3-4B20-97D6-F9C21259B3F6}" type="presOf" srcId="{865F2A33-18FA-4761-BE76-4656DE9B08AA}" destId="{0DE31788-EFB7-45A2-9935-E59FA35F0D9E}" srcOrd="1" destOrd="0" presId="urn:microsoft.com/office/officeart/2005/8/layout/hierarchy2"/>
    <dgm:cxn modelId="{96D5F02C-1FA3-42C6-9F17-E7FB14E0F974}" srcId="{F6CE7FF6-C62E-48E3-B662-1BC700C4E022}" destId="{08EF6612-8D02-4FBB-A834-AA064FBF7BFB}" srcOrd="1" destOrd="0" parTransId="{B115E63E-0463-4E0F-A4E2-45294A55466C}" sibTransId="{96D8DF6F-C04E-4C44-BF01-28FF9DC00473}"/>
    <dgm:cxn modelId="{E5CDD0AE-FD01-477C-80C9-A29438E67DC2}" type="presOf" srcId="{E54FD31F-6F56-4224-A9DC-A2A645BF808A}" destId="{A2499354-073B-490E-BBDA-69E23C8537E9}" srcOrd="0" destOrd="0" presId="urn:microsoft.com/office/officeart/2005/8/layout/hierarchy2"/>
    <dgm:cxn modelId="{295E4FC1-66BB-4E2D-90A9-A20305D4D536}" type="presOf" srcId="{08EF6612-8D02-4FBB-A834-AA064FBF7BFB}" destId="{5B2855F3-818C-4989-9070-B1FC484AFDE6}" srcOrd="0" destOrd="0" presId="urn:microsoft.com/office/officeart/2005/8/layout/hierarchy2"/>
    <dgm:cxn modelId="{9AA413B7-94C2-4941-A2B8-EF9613A532A0}" type="presOf" srcId="{EB70A8F7-646A-4BC3-A715-98C2C73DCB99}" destId="{5AAA6CD1-4F7A-4441-8B2B-9A95120C1343}" srcOrd="0" destOrd="0" presId="urn:microsoft.com/office/officeart/2005/8/layout/hierarchy2"/>
    <dgm:cxn modelId="{A7B00289-5028-4A43-887F-4B7B723A995F}" type="presParOf" srcId="{A2499354-073B-490E-BBDA-69E23C8537E9}" destId="{B4C3C114-F76B-4555-BDCB-5A9F677E2E85}" srcOrd="0" destOrd="0" presId="urn:microsoft.com/office/officeart/2005/8/layout/hierarchy2"/>
    <dgm:cxn modelId="{EF13AB48-2A6A-468C-8F37-B2743A289D9D}" type="presParOf" srcId="{B4C3C114-F76B-4555-BDCB-5A9F677E2E85}" destId="{0982C849-5998-4379-A978-6573CE40D831}" srcOrd="0" destOrd="0" presId="urn:microsoft.com/office/officeart/2005/8/layout/hierarchy2"/>
    <dgm:cxn modelId="{2CD228D8-2393-460A-9A85-1F3A7B0F108A}" type="presParOf" srcId="{B4C3C114-F76B-4555-BDCB-5A9F677E2E85}" destId="{06F1FCFF-962E-4B50-951E-CF2AB09AD59C}" srcOrd="1" destOrd="0" presId="urn:microsoft.com/office/officeart/2005/8/layout/hierarchy2"/>
    <dgm:cxn modelId="{0DEBB35E-3F24-495D-96D7-3E4C8AD2E46F}" type="presParOf" srcId="{06F1FCFF-962E-4B50-951E-CF2AB09AD59C}" destId="{65DEE3F9-68C4-4508-81D9-F74C8E7F9B63}" srcOrd="0" destOrd="0" presId="urn:microsoft.com/office/officeart/2005/8/layout/hierarchy2"/>
    <dgm:cxn modelId="{C35BFCBC-2591-472D-B9B1-C1B0C5B8D3C4}" type="presParOf" srcId="{65DEE3F9-68C4-4508-81D9-F74C8E7F9B63}" destId="{55795E6A-F7D6-4A9C-81C6-828D5256713B}" srcOrd="0" destOrd="0" presId="urn:microsoft.com/office/officeart/2005/8/layout/hierarchy2"/>
    <dgm:cxn modelId="{AB162BD4-54C2-49B1-9F30-D20BCCD22FC2}" type="presParOf" srcId="{06F1FCFF-962E-4B50-951E-CF2AB09AD59C}" destId="{DC6AD9A8-15B2-4459-9F5B-15285DF698E5}" srcOrd="1" destOrd="0" presId="urn:microsoft.com/office/officeart/2005/8/layout/hierarchy2"/>
    <dgm:cxn modelId="{4ECD2837-DFD9-4BDA-A834-7C212FED488D}" type="presParOf" srcId="{DC6AD9A8-15B2-4459-9F5B-15285DF698E5}" destId="{5AAA6CD1-4F7A-4441-8B2B-9A95120C1343}" srcOrd="0" destOrd="0" presId="urn:microsoft.com/office/officeart/2005/8/layout/hierarchy2"/>
    <dgm:cxn modelId="{4D8AC1D6-AC48-44E8-AD63-13100BC0DF9F}" type="presParOf" srcId="{DC6AD9A8-15B2-4459-9F5B-15285DF698E5}" destId="{862849D7-2C48-48C4-A8BF-B67F8D820D02}" srcOrd="1" destOrd="0" presId="urn:microsoft.com/office/officeart/2005/8/layout/hierarchy2"/>
    <dgm:cxn modelId="{7B76F4D8-6BE1-47F4-A646-1EC45BDE8D0D}" type="presParOf" srcId="{06F1FCFF-962E-4B50-951E-CF2AB09AD59C}" destId="{63C1A392-2FDA-4C0A-82CD-6F605C349118}" srcOrd="2" destOrd="0" presId="urn:microsoft.com/office/officeart/2005/8/layout/hierarchy2"/>
    <dgm:cxn modelId="{8E75D8F3-D8A4-4EB6-A17D-EF54C3896D90}" type="presParOf" srcId="{63C1A392-2FDA-4C0A-82CD-6F605C349118}" destId="{86F31B55-EA71-41B4-8E1C-B450AF1175A9}" srcOrd="0" destOrd="0" presId="urn:microsoft.com/office/officeart/2005/8/layout/hierarchy2"/>
    <dgm:cxn modelId="{3ECB91AE-E9DA-43A4-B12E-A111814F7E0D}" type="presParOf" srcId="{06F1FCFF-962E-4B50-951E-CF2AB09AD59C}" destId="{E776E375-C32F-433A-AB87-3838B3DBB676}" srcOrd="3" destOrd="0" presId="urn:microsoft.com/office/officeart/2005/8/layout/hierarchy2"/>
    <dgm:cxn modelId="{A8867A03-B1B2-4C81-8A15-32131FE5474D}" type="presParOf" srcId="{E776E375-C32F-433A-AB87-3838B3DBB676}" destId="{5B2855F3-818C-4989-9070-B1FC484AFDE6}" srcOrd="0" destOrd="0" presId="urn:microsoft.com/office/officeart/2005/8/layout/hierarchy2"/>
    <dgm:cxn modelId="{CC075450-BF3C-439E-B659-8005550E805E}" type="presParOf" srcId="{E776E375-C32F-433A-AB87-3838B3DBB676}" destId="{DD1D05F4-501F-4D38-856C-428B2926883E}" srcOrd="1" destOrd="0" presId="urn:microsoft.com/office/officeart/2005/8/layout/hierarchy2"/>
    <dgm:cxn modelId="{D863E75C-3362-4E56-8A30-1375CDA056BD}" type="presParOf" srcId="{06F1FCFF-962E-4B50-951E-CF2AB09AD59C}" destId="{366E1582-2643-4994-9659-6FFDB3A4D482}" srcOrd="4" destOrd="0" presId="urn:microsoft.com/office/officeart/2005/8/layout/hierarchy2"/>
    <dgm:cxn modelId="{EF91FC48-935A-48D2-9978-907BC52B8997}" type="presParOf" srcId="{366E1582-2643-4994-9659-6FFDB3A4D482}" destId="{0DE31788-EFB7-45A2-9935-E59FA35F0D9E}" srcOrd="0" destOrd="0" presId="urn:microsoft.com/office/officeart/2005/8/layout/hierarchy2"/>
    <dgm:cxn modelId="{21F4FB3C-59E3-49C5-AAFF-2A020F5737D3}" type="presParOf" srcId="{06F1FCFF-962E-4B50-951E-CF2AB09AD59C}" destId="{BAE1DECC-F22F-4A4E-AC0D-2C49DC0A30A1}" srcOrd="5" destOrd="0" presId="urn:microsoft.com/office/officeart/2005/8/layout/hierarchy2"/>
    <dgm:cxn modelId="{2416B4E1-DA8C-4B25-85B6-375AB6A3316C}" type="presParOf" srcId="{BAE1DECC-F22F-4A4E-AC0D-2C49DC0A30A1}" destId="{7794D03C-2669-4852-BEC0-026CF8CDF4DD}" srcOrd="0" destOrd="0" presId="urn:microsoft.com/office/officeart/2005/8/layout/hierarchy2"/>
    <dgm:cxn modelId="{D00ADF7B-B8AC-4390-A6B2-B7B0313D315B}" type="presParOf" srcId="{BAE1DECC-F22F-4A4E-AC0D-2C49DC0A30A1}" destId="{5B09D301-3B0E-42FF-A187-3C4CEE36CA29}" srcOrd="1" destOrd="0" presId="urn:microsoft.com/office/officeart/2005/8/layout/hierarchy2"/>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BC842139-78DF-4D15-9DFB-4C6858CE8ACC}" type="doc">
      <dgm:prSet loTypeId="urn:microsoft.com/office/officeart/2008/layout/HorizontalMultiLevelHierarchy" loCatId="hierarchy" qsTypeId="urn:microsoft.com/office/officeart/2005/8/quickstyle/simple1" qsCatId="simple" csTypeId="urn:microsoft.com/office/officeart/2005/8/colors/colorful1" csCatId="colorful" phldr="1"/>
      <dgm:spPr/>
      <dgm:t>
        <a:bodyPr/>
        <a:lstStyle/>
        <a:p>
          <a:endParaRPr lang="es-PE"/>
        </a:p>
      </dgm:t>
    </dgm:pt>
    <dgm:pt modelId="{A3318602-8E48-4EC4-A285-2FB6A48EE0B3}">
      <dgm:prSet phldrT="[Texto]" custT="1"/>
      <dgm:spPr/>
      <dgm:t>
        <a:bodyPr/>
        <a:lstStyle/>
        <a:p>
          <a:r>
            <a:rPr lang="es-PE" sz="2400" dirty="0" smtClean="0"/>
            <a:t>ROF</a:t>
          </a:r>
        </a:p>
        <a:p>
          <a:r>
            <a:rPr lang="es-PE" sz="2200" dirty="0" smtClean="0"/>
            <a:t>(con voto aprobatorio del Consejo de Ministros)</a:t>
          </a:r>
          <a:endParaRPr lang="es-PE" sz="2200" dirty="0"/>
        </a:p>
      </dgm:t>
    </dgm:pt>
    <dgm:pt modelId="{55B9E42E-C75E-4F32-A868-0C9C9D0CC352}" type="parTrans" cxnId="{900069AA-3223-482A-AFB1-711B77FFF13F}">
      <dgm:prSet/>
      <dgm:spPr/>
      <dgm:t>
        <a:bodyPr/>
        <a:lstStyle/>
        <a:p>
          <a:endParaRPr lang="es-PE"/>
        </a:p>
      </dgm:t>
    </dgm:pt>
    <dgm:pt modelId="{64B2A11E-3CA4-4473-8678-83FB1D5DDB31}" type="sibTrans" cxnId="{900069AA-3223-482A-AFB1-711B77FFF13F}">
      <dgm:prSet/>
      <dgm:spPr/>
      <dgm:t>
        <a:bodyPr/>
        <a:lstStyle/>
        <a:p>
          <a:endParaRPr lang="es-PE"/>
        </a:p>
      </dgm:t>
    </dgm:pt>
    <dgm:pt modelId="{AF80AA3B-AA90-4807-85BB-9E98B7FCA78E}">
      <dgm:prSet phldrT="[Texto]"/>
      <dgm:spPr/>
      <dgm:t>
        <a:bodyPr/>
        <a:lstStyle/>
        <a:p>
          <a:r>
            <a:rPr lang="es-PE" dirty="0" smtClean="0"/>
            <a:t>Estructura orgánica</a:t>
          </a:r>
          <a:endParaRPr lang="es-PE" dirty="0"/>
        </a:p>
      </dgm:t>
    </dgm:pt>
    <dgm:pt modelId="{8D065F1E-46C9-4E27-998E-B6532AAE607E}" type="parTrans" cxnId="{240940F9-BFCE-40F6-A946-49C9EF223349}">
      <dgm:prSet/>
      <dgm:spPr/>
      <dgm:t>
        <a:bodyPr/>
        <a:lstStyle/>
        <a:p>
          <a:endParaRPr lang="es-PE"/>
        </a:p>
      </dgm:t>
    </dgm:pt>
    <dgm:pt modelId="{5643746D-8E47-4FE9-8BF9-4795133F852E}" type="sibTrans" cxnId="{240940F9-BFCE-40F6-A946-49C9EF223349}">
      <dgm:prSet/>
      <dgm:spPr/>
      <dgm:t>
        <a:bodyPr/>
        <a:lstStyle/>
        <a:p>
          <a:endParaRPr lang="es-PE"/>
        </a:p>
      </dgm:t>
    </dgm:pt>
    <dgm:pt modelId="{90221A26-23E6-4316-9A49-B387C503FCDC}">
      <dgm:prSet phldrT="[Texto]" custT="1"/>
      <dgm:spPr/>
      <dgm:t>
        <a:bodyPr/>
        <a:lstStyle/>
        <a:p>
          <a:r>
            <a:rPr lang="es-PE" sz="2400" dirty="0" smtClean="0"/>
            <a:t>Funciones</a:t>
          </a:r>
          <a:endParaRPr lang="es-PE" sz="1900" dirty="0"/>
        </a:p>
      </dgm:t>
    </dgm:pt>
    <dgm:pt modelId="{63BAF672-7653-4C55-BEC0-02A49D94A619}" type="parTrans" cxnId="{D524C2B5-5757-4260-88DB-C765A49A4BF8}">
      <dgm:prSet/>
      <dgm:spPr/>
      <dgm:t>
        <a:bodyPr/>
        <a:lstStyle/>
        <a:p>
          <a:endParaRPr lang="es-PE"/>
        </a:p>
      </dgm:t>
    </dgm:pt>
    <dgm:pt modelId="{FBEA474C-4368-4E4A-9CDB-FD5B664EC77E}" type="sibTrans" cxnId="{D524C2B5-5757-4260-88DB-C765A49A4BF8}">
      <dgm:prSet/>
      <dgm:spPr/>
      <dgm:t>
        <a:bodyPr/>
        <a:lstStyle/>
        <a:p>
          <a:endParaRPr lang="es-PE"/>
        </a:p>
      </dgm:t>
    </dgm:pt>
    <dgm:pt modelId="{0A00B200-D05F-4427-B025-568EC97C5301}">
      <dgm:prSet phldrT="[Texto]" custT="1"/>
      <dgm:spPr/>
      <dgm:t>
        <a:bodyPr/>
        <a:lstStyle/>
        <a:p>
          <a:r>
            <a:rPr lang="es-PE" sz="2400" dirty="0" smtClean="0"/>
            <a:t>Atribuciones (competencias)</a:t>
          </a:r>
          <a:endParaRPr lang="es-PE" sz="2400" dirty="0"/>
        </a:p>
      </dgm:t>
    </dgm:pt>
    <dgm:pt modelId="{7DB9B71F-39E9-4A63-A112-BC69B193CF41}" type="parTrans" cxnId="{37A2F6EA-351B-4746-B044-1F4406136A62}">
      <dgm:prSet/>
      <dgm:spPr/>
      <dgm:t>
        <a:bodyPr/>
        <a:lstStyle/>
        <a:p>
          <a:endParaRPr lang="es-PE" dirty="0"/>
        </a:p>
      </dgm:t>
    </dgm:pt>
    <dgm:pt modelId="{E2E49F14-9296-4B0B-A692-1FD4B33871A3}" type="sibTrans" cxnId="{37A2F6EA-351B-4746-B044-1F4406136A62}">
      <dgm:prSet/>
      <dgm:spPr/>
      <dgm:t>
        <a:bodyPr/>
        <a:lstStyle/>
        <a:p>
          <a:endParaRPr lang="es-PE"/>
        </a:p>
      </dgm:t>
    </dgm:pt>
    <dgm:pt modelId="{4C9CD93C-89CE-47F0-AC0E-8ABCB0AB0D45}" type="pres">
      <dgm:prSet presAssocID="{BC842139-78DF-4D15-9DFB-4C6858CE8ACC}" presName="Name0" presStyleCnt="0">
        <dgm:presLayoutVars>
          <dgm:chPref val="1"/>
          <dgm:dir/>
          <dgm:animOne val="branch"/>
          <dgm:animLvl val="lvl"/>
          <dgm:resizeHandles val="exact"/>
        </dgm:presLayoutVars>
      </dgm:prSet>
      <dgm:spPr/>
      <dgm:t>
        <a:bodyPr/>
        <a:lstStyle/>
        <a:p>
          <a:endParaRPr lang="es-PE"/>
        </a:p>
      </dgm:t>
    </dgm:pt>
    <dgm:pt modelId="{E71DF684-8732-4514-84EE-FCCABD99E3C7}" type="pres">
      <dgm:prSet presAssocID="{A3318602-8E48-4EC4-A285-2FB6A48EE0B3}" presName="root1" presStyleCnt="0"/>
      <dgm:spPr/>
    </dgm:pt>
    <dgm:pt modelId="{074AF431-A0FB-4A60-89B6-3ACCF2B1CAAF}" type="pres">
      <dgm:prSet presAssocID="{A3318602-8E48-4EC4-A285-2FB6A48EE0B3}" presName="LevelOneTextNode" presStyleLbl="node0" presStyleIdx="0" presStyleCnt="1" custAng="5400000" custScaleX="314965" custScaleY="92849" custLinFactNeighborX="69732">
        <dgm:presLayoutVars>
          <dgm:chPref val="3"/>
        </dgm:presLayoutVars>
      </dgm:prSet>
      <dgm:spPr/>
      <dgm:t>
        <a:bodyPr/>
        <a:lstStyle/>
        <a:p>
          <a:endParaRPr lang="es-PE"/>
        </a:p>
      </dgm:t>
    </dgm:pt>
    <dgm:pt modelId="{D0529FD9-83C1-493F-8A34-3E27B125170F}" type="pres">
      <dgm:prSet presAssocID="{A3318602-8E48-4EC4-A285-2FB6A48EE0B3}" presName="level2hierChild" presStyleCnt="0"/>
      <dgm:spPr/>
    </dgm:pt>
    <dgm:pt modelId="{789CF130-D187-482E-93E6-4D1F67D85BD3}" type="pres">
      <dgm:prSet presAssocID="{8D065F1E-46C9-4E27-998E-B6532AAE607E}" presName="conn2-1" presStyleLbl="parChTrans1D2" presStyleIdx="0" presStyleCnt="3"/>
      <dgm:spPr/>
      <dgm:t>
        <a:bodyPr/>
        <a:lstStyle/>
        <a:p>
          <a:endParaRPr lang="es-PE"/>
        </a:p>
      </dgm:t>
    </dgm:pt>
    <dgm:pt modelId="{2E33F4BB-BFBD-4C82-AF83-6039FDE5A544}" type="pres">
      <dgm:prSet presAssocID="{8D065F1E-46C9-4E27-998E-B6532AAE607E}" presName="connTx" presStyleLbl="parChTrans1D2" presStyleIdx="0" presStyleCnt="3"/>
      <dgm:spPr/>
      <dgm:t>
        <a:bodyPr/>
        <a:lstStyle/>
        <a:p>
          <a:endParaRPr lang="es-PE"/>
        </a:p>
      </dgm:t>
    </dgm:pt>
    <dgm:pt modelId="{E7E4384E-E12A-474A-BCE8-CB9BB48ED627}" type="pres">
      <dgm:prSet presAssocID="{AF80AA3B-AA90-4807-85BB-9E98B7FCA78E}" presName="root2" presStyleCnt="0"/>
      <dgm:spPr/>
    </dgm:pt>
    <dgm:pt modelId="{B90DE331-CAD3-4D8E-8569-0EF240BF31B7}" type="pres">
      <dgm:prSet presAssocID="{AF80AA3B-AA90-4807-85BB-9E98B7FCA78E}" presName="LevelTwoTextNode" presStyleLbl="node2" presStyleIdx="0" presStyleCnt="3" custScaleX="146353" custScaleY="107997" custLinFactNeighborX="52593" custLinFactNeighborY="9718">
        <dgm:presLayoutVars>
          <dgm:chPref val="3"/>
        </dgm:presLayoutVars>
      </dgm:prSet>
      <dgm:spPr/>
      <dgm:t>
        <a:bodyPr/>
        <a:lstStyle/>
        <a:p>
          <a:endParaRPr lang="es-PE"/>
        </a:p>
      </dgm:t>
    </dgm:pt>
    <dgm:pt modelId="{6DA9DBF4-CD59-463E-B666-D3023CF43E7D}" type="pres">
      <dgm:prSet presAssocID="{AF80AA3B-AA90-4807-85BB-9E98B7FCA78E}" presName="level3hierChild" presStyleCnt="0"/>
      <dgm:spPr/>
    </dgm:pt>
    <dgm:pt modelId="{9B354073-23CD-4E23-B946-C0949390BD63}" type="pres">
      <dgm:prSet presAssocID="{63BAF672-7653-4C55-BEC0-02A49D94A619}" presName="conn2-1" presStyleLbl="parChTrans1D2" presStyleIdx="1" presStyleCnt="3"/>
      <dgm:spPr/>
      <dgm:t>
        <a:bodyPr/>
        <a:lstStyle/>
        <a:p>
          <a:endParaRPr lang="es-PE"/>
        </a:p>
      </dgm:t>
    </dgm:pt>
    <dgm:pt modelId="{734FDAF4-7C96-4545-8828-54FEA1642FE2}" type="pres">
      <dgm:prSet presAssocID="{63BAF672-7653-4C55-BEC0-02A49D94A619}" presName="connTx" presStyleLbl="parChTrans1D2" presStyleIdx="1" presStyleCnt="3"/>
      <dgm:spPr/>
      <dgm:t>
        <a:bodyPr/>
        <a:lstStyle/>
        <a:p>
          <a:endParaRPr lang="es-PE"/>
        </a:p>
      </dgm:t>
    </dgm:pt>
    <dgm:pt modelId="{E90CF71A-C96F-4DE3-8F56-A87B2C047B7E}" type="pres">
      <dgm:prSet presAssocID="{90221A26-23E6-4316-9A49-B387C503FCDC}" presName="root2" presStyleCnt="0"/>
      <dgm:spPr/>
    </dgm:pt>
    <dgm:pt modelId="{EDFFD0DC-FDA3-4307-B6B1-273B3B7130D1}" type="pres">
      <dgm:prSet presAssocID="{90221A26-23E6-4316-9A49-B387C503FCDC}" presName="LevelTwoTextNode" presStyleLbl="node2" presStyleIdx="1" presStyleCnt="3" custScaleX="146355" custScaleY="120306" custLinFactNeighborX="52181" custLinFactNeighborY="7289">
        <dgm:presLayoutVars>
          <dgm:chPref val="3"/>
        </dgm:presLayoutVars>
      </dgm:prSet>
      <dgm:spPr/>
      <dgm:t>
        <a:bodyPr/>
        <a:lstStyle/>
        <a:p>
          <a:endParaRPr lang="es-PE"/>
        </a:p>
      </dgm:t>
    </dgm:pt>
    <dgm:pt modelId="{841074BE-2828-4390-9D97-717CB6CC067D}" type="pres">
      <dgm:prSet presAssocID="{90221A26-23E6-4316-9A49-B387C503FCDC}" presName="level3hierChild" presStyleCnt="0"/>
      <dgm:spPr/>
    </dgm:pt>
    <dgm:pt modelId="{7BE1AD71-5382-4673-ABEF-F4206EEF6374}" type="pres">
      <dgm:prSet presAssocID="{7DB9B71F-39E9-4A63-A112-BC69B193CF41}" presName="conn2-1" presStyleLbl="parChTrans1D2" presStyleIdx="2" presStyleCnt="3"/>
      <dgm:spPr/>
      <dgm:t>
        <a:bodyPr/>
        <a:lstStyle/>
        <a:p>
          <a:endParaRPr lang="es-PE"/>
        </a:p>
      </dgm:t>
    </dgm:pt>
    <dgm:pt modelId="{543AD9D8-46E3-4279-9CA6-0C94B403DFB3}" type="pres">
      <dgm:prSet presAssocID="{7DB9B71F-39E9-4A63-A112-BC69B193CF41}" presName="connTx" presStyleLbl="parChTrans1D2" presStyleIdx="2" presStyleCnt="3"/>
      <dgm:spPr/>
      <dgm:t>
        <a:bodyPr/>
        <a:lstStyle/>
        <a:p>
          <a:endParaRPr lang="es-PE"/>
        </a:p>
      </dgm:t>
    </dgm:pt>
    <dgm:pt modelId="{4B1E13EF-CA2B-423A-ABD9-C495D8538BFC}" type="pres">
      <dgm:prSet presAssocID="{0A00B200-D05F-4427-B025-568EC97C5301}" presName="root2" presStyleCnt="0"/>
      <dgm:spPr/>
    </dgm:pt>
    <dgm:pt modelId="{04B95C0E-A8F3-4B77-8EA0-DF0411E8BDC7}" type="pres">
      <dgm:prSet presAssocID="{0A00B200-D05F-4427-B025-568EC97C5301}" presName="LevelTwoTextNode" presStyleLbl="node2" presStyleIdx="2" presStyleCnt="3" custScaleX="146174" custScaleY="124465" custLinFactNeighborX="52593" custLinFactNeighborY="-2430">
        <dgm:presLayoutVars>
          <dgm:chPref val="3"/>
        </dgm:presLayoutVars>
      </dgm:prSet>
      <dgm:spPr/>
      <dgm:t>
        <a:bodyPr/>
        <a:lstStyle/>
        <a:p>
          <a:endParaRPr lang="es-PE"/>
        </a:p>
      </dgm:t>
    </dgm:pt>
    <dgm:pt modelId="{57718CA8-950D-41C3-A3EA-BAA9D89D1E01}" type="pres">
      <dgm:prSet presAssocID="{0A00B200-D05F-4427-B025-568EC97C5301}" presName="level3hierChild" presStyleCnt="0"/>
      <dgm:spPr/>
    </dgm:pt>
  </dgm:ptLst>
  <dgm:cxnLst>
    <dgm:cxn modelId="{1F86C8C8-5F56-46B5-8BAC-F8C8B2E80D5D}" type="presOf" srcId="{63BAF672-7653-4C55-BEC0-02A49D94A619}" destId="{9B354073-23CD-4E23-B946-C0949390BD63}" srcOrd="0" destOrd="0" presId="urn:microsoft.com/office/officeart/2008/layout/HorizontalMultiLevelHierarchy"/>
    <dgm:cxn modelId="{07206E45-30B5-4629-AA9F-308FC4909412}" type="presOf" srcId="{7DB9B71F-39E9-4A63-A112-BC69B193CF41}" destId="{543AD9D8-46E3-4279-9CA6-0C94B403DFB3}" srcOrd="1" destOrd="0" presId="urn:microsoft.com/office/officeart/2008/layout/HorizontalMultiLevelHierarchy"/>
    <dgm:cxn modelId="{900069AA-3223-482A-AFB1-711B77FFF13F}" srcId="{BC842139-78DF-4D15-9DFB-4C6858CE8ACC}" destId="{A3318602-8E48-4EC4-A285-2FB6A48EE0B3}" srcOrd="0" destOrd="0" parTransId="{55B9E42E-C75E-4F32-A868-0C9C9D0CC352}" sibTransId="{64B2A11E-3CA4-4473-8678-83FB1D5DDB31}"/>
    <dgm:cxn modelId="{F0648EB6-6946-4F0D-BC7F-366DA3B33815}" type="presOf" srcId="{7DB9B71F-39E9-4A63-A112-BC69B193CF41}" destId="{7BE1AD71-5382-4673-ABEF-F4206EEF6374}" srcOrd="0" destOrd="0" presId="urn:microsoft.com/office/officeart/2008/layout/HorizontalMultiLevelHierarchy"/>
    <dgm:cxn modelId="{8F2C5C0A-735B-40CB-8DA0-689399BE010B}" type="presOf" srcId="{AF80AA3B-AA90-4807-85BB-9E98B7FCA78E}" destId="{B90DE331-CAD3-4D8E-8569-0EF240BF31B7}" srcOrd="0" destOrd="0" presId="urn:microsoft.com/office/officeart/2008/layout/HorizontalMultiLevelHierarchy"/>
    <dgm:cxn modelId="{403514C0-BB70-4420-92C7-2D587CF2678B}" type="presOf" srcId="{63BAF672-7653-4C55-BEC0-02A49D94A619}" destId="{734FDAF4-7C96-4545-8828-54FEA1642FE2}" srcOrd="1" destOrd="0" presId="urn:microsoft.com/office/officeart/2008/layout/HorizontalMultiLevelHierarchy"/>
    <dgm:cxn modelId="{502CEA0C-D518-415C-84D8-C3ACC9E5B835}" type="presOf" srcId="{BC842139-78DF-4D15-9DFB-4C6858CE8ACC}" destId="{4C9CD93C-89CE-47F0-AC0E-8ABCB0AB0D45}" srcOrd="0" destOrd="0" presId="urn:microsoft.com/office/officeart/2008/layout/HorizontalMultiLevelHierarchy"/>
    <dgm:cxn modelId="{7805510B-97FE-4946-B675-41DAEECAC5CB}" type="presOf" srcId="{90221A26-23E6-4316-9A49-B387C503FCDC}" destId="{EDFFD0DC-FDA3-4307-B6B1-273B3B7130D1}" srcOrd="0" destOrd="0" presId="urn:microsoft.com/office/officeart/2008/layout/HorizontalMultiLevelHierarchy"/>
    <dgm:cxn modelId="{F9C923D4-F382-4F9D-98DA-B8DEABE02B0F}" type="presOf" srcId="{8D065F1E-46C9-4E27-998E-B6532AAE607E}" destId="{789CF130-D187-482E-93E6-4D1F67D85BD3}" srcOrd="0" destOrd="0" presId="urn:microsoft.com/office/officeart/2008/layout/HorizontalMultiLevelHierarchy"/>
    <dgm:cxn modelId="{94B9254D-4FEF-41E3-ABFE-8E830EF3B71F}" type="presOf" srcId="{0A00B200-D05F-4427-B025-568EC97C5301}" destId="{04B95C0E-A8F3-4B77-8EA0-DF0411E8BDC7}" srcOrd="0" destOrd="0" presId="urn:microsoft.com/office/officeart/2008/layout/HorizontalMultiLevelHierarchy"/>
    <dgm:cxn modelId="{37A2F6EA-351B-4746-B044-1F4406136A62}" srcId="{A3318602-8E48-4EC4-A285-2FB6A48EE0B3}" destId="{0A00B200-D05F-4427-B025-568EC97C5301}" srcOrd="2" destOrd="0" parTransId="{7DB9B71F-39E9-4A63-A112-BC69B193CF41}" sibTransId="{E2E49F14-9296-4B0B-A692-1FD4B33871A3}"/>
    <dgm:cxn modelId="{4AA6BDD5-91F0-4A9C-807A-21BB11E43A47}" type="presOf" srcId="{A3318602-8E48-4EC4-A285-2FB6A48EE0B3}" destId="{074AF431-A0FB-4A60-89B6-3ACCF2B1CAAF}" srcOrd="0" destOrd="0" presId="urn:microsoft.com/office/officeart/2008/layout/HorizontalMultiLevelHierarchy"/>
    <dgm:cxn modelId="{D524C2B5-5757-4260-88DB-C765A49A4BF8}" srcId="{A3318602-8E48-4EC4-A285-2FB6A48EE0B3}" destId="{90221A26-23E6-4316-9A49-B387C503FCDC}" srcOrd="1" destOrd="0" parTransId="{63BAF672-7653-4C55-BEC0-02A49D94A619}" sibTransId="{FBEA474C-4368-4E4A-9CDB-FD5B664EC77E}"/>
    <dgm:cxn modelId="{240940F9-BFCE-40F6-A946-49C9EF223349}" srcId="{A3318602-8E48-4EC4-A285-2FB6A48EE0B3}" destId="{AF80AA3B-AA90-4807-85BB-9E98B7FCA78E}" srcOrd="0" destOrd="0" parTransId="{8D065F1E-46C9-4E27-998E-B6532AAE607E}" sibTransId="{5643746D-8E47-4FE9-8BF9-4795133F852E}"/>
    <dgm:cxn modelId="{122FE9F8-2989-4576-8CC7-91FFA85F122A}" type="presOf" srcId="{8D065F1E-46C9-4E27-998E-B6532AAE607E}" destId="{2E33F4BB-BFBD-4C82-AF83-6039FDE5A544}" srcOrd="1" destOrd="0" presId="urn:microsoft.com/office/officeart/2008/layout/HorizontalMultiLevelHierarchy"/>
    <dgm:cxn modelId="{807C7039-38C1-4661-9FE3-D3FDD4E2EAC8}" type="presParOf" srcId="{4C9CD93C-89CE-47F0-AC0E-8ABCB0AB0D45}" destId="{E71DF684-8732-4514-84EE-FCCABD99E3C7}" srcOrd="0" destOrd="0" presId="urn:microsoft.com/office/officeart/2008/layout/HorizontalMultiLevelHierarchy"/>
    <dgm:cxn modelId="{B939DA27-DAC4-44EC-984D-0D7651BC6409}" type="presParOf" srcId="{E71DF684-8732-4514-84EE-FCCABD99E3C7}" destId="{074AF431-A0FB-4A60-89B6-3ACCF2B1CAAF}" srcOrd="0" destOrd="0" presId="urn:microsoft.com/office/officeart/2008/layout/HorizontalMultiLevelHierarchy"/>
    <dgm:cxn modelId="{3365B6BD-B72E-4A97-B22E-76A8359552EA}" type="presParOf" srcId="{E71DF684-8732-4514-84EE-FCCABD99E3C7}" destId="{D0529FD9-83C1-493F-8A34-3E27B125170F}" srcOrd="1" destOrd="0" presId="urn:microsoft.com/office/officeart/2008/layout/HorizontalMultiLevelHierarchy"/>
    <dgm:cxn modelId="{D539C8C9-A176-4B0D-88B7-8A97F83EB3DE}" type="presParOf" srcId="{D0529FD9-83C1-493F-8A34-3E27B125170F}" destId="{789CF130-D187-482E-93E6-4D1F67D85BD3}" srcOrd="0" destOrd="0" presId="urn:microsoft.com/office/officeart/2008/layout/HorizontalMultiLevelHierarchy"/>
    <dgm:cxn modelId="{2F034104-55E4-4792-B3F9-12250A4181AF}" type="presParOf" srcId="{789CF130-D187-482E-93E6-4D1F67D85BD3}" destId="{2E33F4BB-BFBD-4C82-AF83-6039FDE5A544}" srcOrd="0" destOrd="0" presId="urn:microsoft.com/office/officeart/2008/layout/HorizontalMultiLevelHierarchy"/>
    <dgm:cxn modelId="{967F3BE9-571D-476B-8DEE-1FA57B8E148E}" type="presParOf" srcId="{D0529FD9-83C1-493F-8A34-3E27B125170F}" destId="{E7E4384E-E12A-474A-BCE8-CB9BB48ED627}" srcOrd="1" destOrd="0" presId="urn:microsoft.com/office/officeart/2008/layout/HorizontalMultiLevelHierarchy"/>
    <dgm:cxn modelId="{86972A7E-B0C0-4869-AEC9-E5F5DEEB3AEA}" type="presParOf" srcId="{E7E4384E-E12A-474A-BCE8-CB9BB48ED627}" destId="{B90DE331-CAD3-4D8E-8569-0EF240BF31B7}" srcOrd="0" destOrd="0" presId="urn:microsoft.com/office/officeart/2008/layout/HorizontalMultiLevelHierarchy"/>
    <dgm:cxn modelId="{4E14DFA9-FEED-4036-A7A1-9696558CECBA}" type="presParOf" srcId="{E7E4384E-E12A-474A-BCE8-CB9BB48ED627}" destId="{6DA9DBF4-CD59-463E-B666-D3023CF43E7D}" srcOrd="1" destOrd="0" presId="urn:microsoft.com/office/officeart/2008/layout/HorizontalMultiLevelHierarchy"/>
    <dgm:cxn modelId="{22DC4BD3-FB5D-4B5D-B30E-E6F41E2A09D5}" type="presParOf" srcId="{D0529FD9-83C1-493F-8A34-3E27B125170F}" destId="{9B354073-23CD-4E23-B946-C0949390BD63}" srcOrd="2" destOrd="0" presId="urn:microsoft.com/office/officeart/2008/layout/HorizontalMultiLevelHierarchy"/>
    <dgm:cxn modelId="{F417A521-E5FD-4025-A549-26A5B3FD25F2}" type="presParOf" srcId="{9B354073-23CD-4E23-B946-C0949390BD63}" destId="{734FDAF4-7C96-4545-8828-54FEA1642FE2}" srcOrd="0" destOrd="0" presId="urn:microsoft.com/office/officeart/2008/layout/HorizontalMultiLevelHierarchy"/>
    <dgm:cxn modelId="{114854F2-C0DE-4E6F-BD9F-484A7461CF67}" type="presParOf" srcId="{D0529FD9-83C1-493F-8A34-3E27B125170F}" destId="{E90CF71A-C96F-4DE3-8F56-A87B2C047B7E}" srcOrd="3" destOrd="0" presId="urn:microsoft.com/office/officeart/2008/layout/HorizontalMultiLevelHierarchy"/>
    <dgm:cxn modelId="{F3040432-C519-4752-A2EF-599418D79AA3}" type="presParOf" srcId="{E90CF71A-C96F-4DE3-8F56-A87B2C047B7E}" destId="{EDFFD0DC-FDA3-4307-B6B1-273B3B7130D1}" srcOrd="0" destOrd="0" presId="urn:microsoft.com/office/officeart/2008/layout/HorizontalMultiLevelHierarchy"/>
    <dgm:cxn modelId="{B58AA80B-3DC9-4790-AEF7-474DAAB594EB}" type="presParOf" srcId="{E90CF71A-C96F-4DE3-8F56-A87B2C047B7E}" destId="{841074BE-2828-4390-9D97-717CB6CC067D}" srcOrd="1" destOrd="0" presId="urn:microsoft.com/office/officeart/2008/layout/HorizontalMultiLevelHierarchy"/>
    <dgm:cxn modelId="{A4EF979C-016E-46FC-A0A9-25427CBCDE20}" type="presParOf" srcId="{D0529FD9-83C1-493F-8A34-3E27B125170F}" destId="{7BE1AD71-5382-4673-ABEF-F4206EEF6374}" srcOrd="4" destOrd="0" presId="urn:microsoft.com/office/officeart/2008/layout/HorizontalMultiLevelHierarchy"/>
    <dgm:cxn modelId="{3C29FB4C-9B02-43A9-8FB8-B7BEEF84E1E6}" type="presParOf" srcId="{7BE1AD71-5382-4673-ABEF-F4206EEF6374}" destId="{543AD9D8-46E3-4279-9CA6-0C94B403DFB3}" srcOrd="0" destOrd="0" presId="urn:microsoft.com/office/officeart/2008/layout/HorizontalMultiLevelHierarchy"/>
    <dgm:cxn modelId="{FE655BBD-16CF-41D4-BD99-BC9D3E81C0B2}" type="presParOf" srcId="{D0529FD9-83C1-493F-8A34-3E27B125170F}" destId="{4B1E13EF-CA2B-423A-ABD9-C495D8538BFC}" srcOrd="5" destOrd="0" presId="urn:microsoft.com/office/officeart/2008/layout/HorizontalMultiLevelHierarchy"/>
    <dgm:cxn modelId="{E8FE273B-EDC7-4A2F-8456-68EC816035A1}" type="presParOf" srcId="{4B1E13EF-CA2B-423A-ABD9-C495D8538BFC}" destId="{04B95C0E-A8F3-4B77-8EA0-DF0411E8BDC7}" srcOrd="0" destOrd="0" presId="urn:microsoft.com/office/officeart/2008/layout/HorizontalMultiLevelHierarchy"/>
    <dgm:cxn modelId="{AA472B27-F8E0-4836-986C-6E186F45422C}" type="presParOf" srcId="{4B1E13EF-CA2B-423A-ABD9-C495D8538BFC}" destId="{57718CA8-950D-41C3-A3EA-BAA9D89D1E01}" srcOrd="1" destOrd="0" presId="urn:microsoft.com/office/officeart/2008/layout/HorizontalMultiLevelHierarchy"/>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6D74113A-3163-496C-91EE-CC4E6D4BF753}" type="doc">
      <dgm:prSet loTypeId="urn:microsoft.com/office/officeart/2008/layout/HorizontalMultiLevelHierarchy" loCatId="hierarchy" qsTypeId="urn:microsoft.com/office/officeart/2005/8/quickstyle/simple1" qsCatId="simple" csTypeId="urn:microsoft.com/office/officeart/2005/8/colors/colorful1" csCatId="colorful" phldr="1"/>
      <dgm:spPr/>
      <dgm:t>
        <a:bodyPr/>
        <a:lstStyle/>
        <a:p>
          <a:endParaRPr lang="es-PE"/>
        </a:p>
      </dgm:t>
    </dgm:pt>
    <dgm:pt modelId="{203104E4-758D-4C79-BC46-3808ABB3B92B}">
      <dgm:prSet phldrT="[Texto]"/>
      <dgm:spPr/>
      <dgm:t>
        <a:bodyPr/>
        <a:lstStyle/>
        <a:p>
          <a:r>
            <a:rPr lang="es-PE" dirty="0" smtClean="0"/>
            <a:t>Principios</a:t>
          </a:r>
          <a:endParaRPr lang="es-PE" dirty="0"/>
        </a:p>
      </dgm:t>
    </dgm:pt>
    <dgm:pt modelId="{61D2AE6D-6BDF-4ADA-80A9-ECDC82218CAD}" type="parTrans" cxnId="{0D2A87F3-4E8A-411B-912D-A9A9722DB797}">
      <dgm:prSet/>
      <dgm:spPr/>
      <dgm:t>
        <a:bodyPr/>
        <a:lstStyle/>
        <a:p>
          <a:endParaRPr lang="es-PE"/>
        </a:p>
      </dgm:t>
    </dgm:pt>
    <dgm:pt modelId="{2F641370-837A-470C-8D72-C06FD1CD31A6}" type="sibTrans" cxnId="{0D2A87F3-4E8A-411B-912D-A9A9722DB797}">
      <dgm:prSet/>
      <dgm:spPr/>
      <dgm:t>
        <a:bodyPr/>
        <a:lstStyle/>
        <a:p>
          <a:endParaRPr lang="es-PE"/>
        </a:p>
      </dgm:t>
    </dgm:pt>
    <dgm:pt modelId="{59C9974A-BE1A-4EAE-B49E-E7D5071D3BBD}">
      <dgm:prSet phldrT="[Texto]"/>
      <dgm:spPr/>
      <dgm:t>
        <a:bodyPr/>
        <a:lstStyle/>
        <a:p>
          <a:r>
            <a:rPr lang="es-PE" dirty="0" smtClean="0"/>
            <a:t>Competencia </a:t>
          </a:r>
          <a:endParaRPr lang="es-PE" dirty="0"/>
        </a:p>
      </dgm:t>
    </dgm:pt>
    <dgm:pt modelId="{1F67472D-9DCD-4832-904F-8FE7BBE32F38}" type="parTrans" cxnId="{AA37AE69-F1D0-4616-9084-8439B75A2365}">
      <dgm:prSet/>
      <dgm:spPr/>
      <dgm:t>
        <a:bodyPr/>
        <a:lstStyle/>
        <a:p>
          <a:endParaRPr lang="es-PE"/>
        </a:p>
      </dgm:t>
    </dgm:pt>
    <dgm:pt modelId="{95855E40-23B1-41EC-AAF5-A9144A1FF448}" type="sibTrans" cxnId="{AA37AE69-F1D0-4616-9084-8439B75A2365}">
      <dgm:prSet/>
      <dgm:spPr/>
      <dgm:t>
        <a:bodyPr/>
        <a:lstStyle/>
        <a:p>
          <a:endParaRPr lang="es-PE"/>
        </a:p>
      </dgm:t>
    </dgm:pt>
    <dgm:pt modelId="{5A500E01-687F-4A43-B7D2-753350E93880}">
      <dgm:prSet phldrT="[Texto]"/>
      <dgm:spPr/>
      <dgm:t>
        <a:bodyPr/>
        <a:lstStyle/>
        <a:p>
          <a:r>
            <a:rPr lang="es-PE" dirty="0" smtClean="0"/>
            <a:t>Transparencia</a:t>
          </a:r>
          <a:endParaRPr lang="es-PE" dirty="0"/>
        </a:p>
      </dgm:t>
    </dgm:pt>
    <dgm:pt modelId="{18D0B6B9-F1C2-425F-8F2C-8CAF98A3F577}" type="parTrans" cxnId="{E9A65AD7-42EF-4EA0-ACDE-26CC5E29135C}">
      <dgm:prSet/>
      <dgm:spPr/>
      <dgm:t>
        <a:bodyPr/>
        <a:lstStyle/>
        <a:p>
          <a:endParaRPr lang="es-PE"/>
        </a:p>
      </dgm:t>
    </dgm:pt>
    <dgm:pt modelId="{11586BB1-F96B-45EE-9037-F61DE5419D4F}" type="sibTrans" cxnId="{E9A65AD7-42EF-4EA0-ACDE-26CC5E29135C}">
      <dgm:prSet/>
      <dgm:spPr/>
      <dgm:t>
        <a:bodyPr/>
        <a:lstStyle/>
        <a:p>
          <a:endParaRPr lang="es-PE"/>
        </a:p>
      </dgm:t>
    </dgm:pt>
    <dgm:pt modelId="{10184B17-9469-4D1C-929D-FB17EA8CA792}">
      <dgm:prSet phldrT="[Texto]"/>
      <dgm:spPr/>
      <dgm:t>
        <a:bodyPr/>
        <a:lstStyle/>
        <a:p>
          <a:r>
            <a:rPr lang="es-PE" dirty="0" smtClean="0"/>
            <a:t>Jerarquía</a:t>
          </a:r>
          <a:endParaRPr lang="es-PE" dirty="0"/>
        </a:p>
      </dgm:t>
    </dgm:pt>
    <dgm:pt modelId="{E3AD0993-3152-4827-9C98-280AF86D850B}" type="parTrans" cxnId="{CC9DFA57-A125-40C4-A063-021FADFDF511}">
      <dgm:prSet/>
      <dgm:spPr/>
      <dgm:t>
        <a:bodyPr/>
        <a:lstStyle/>
        <a:p>
          <a:endParaRPr lang="es-PE"/>
        </a:p>
      </dgm:t>
    </dgm:pt>
    <dgm:pt modelId="{E16DA0FE-2737-4EB7-8A2F-B03DEE611B4C}" type="sibTrans" cxnId="{CC9DFA57-A125-40C4-A063-021FADFDF511}">
      <dgm:prSet/>
      <dgm:spPr/>
      <dgm:t>
        <a:bodyPr/>
        <a:lstStyle/>
        <a:p>
          <a:endParaRPr lang="es-PE"/>
        </a:p>
      </dgm:t>
    </dgm:pt>
    <dgm:pt modelId="{7E24A6D2-3B87-4E40-A33D-E5E3E1384B6E}" type="pres">
      <dgm:prSet presAssocID="{6D74113A-3163-496C-91EE-CC4E6D4BF753}" presName="Name0" presStyleCnt="0">
        <dgm:presLayoutVars>
          <dgm:chPref val="1"/>
          <dgm:dir/>
          <dgm:animOne val="branch"/>
          <dgm:animLvl val="lvl"/>
          <dgm:resizeHandles val="exact"/>
        </dgm:presLayoutVars>
      </dgm:prSet>
      <dgm:spPr/>
      <dgm:t>
        <a:bodyPr/>
        <a:lstStyle/>
        <a:p>
          <a:endParaRPr lang="es-PE"/>
        </a:p>
      </dgm:t>
    </dgm:pt>
    <dgm:pt modelId="{C1F28300-6080-48FA-A40C-CCD118C3B2BF}" type="pres">
      <dgm:prSet presAssocID="{203104E4-758D-4C79-BC46-3808ABB3B92B}" presName="root1" presStyleCnt="0"/>
      <dgm:spPr/>
    </dgm:pt>
    <dgm:pt modelId="{F646B304-CD9F-464C-8998-62A82894676F}" type="pres">
      <dgm:prSet presAssocID="{203104E4-758D-4C79-BC46-3808ABB3B92B}" presName="LevelOneTextNode" presStyleLbl="node0" presStyleIdx="0" presStyleCnt="1" custAng="5400000" custLinFactNeighborX="63672">
        <dgm:presLayoutVars>
          <dgm:chPref val="3"/>
        </dgm:presLayoutVars>
      </dgm:prSet>
      <dgm:spPr/>
      <dgm:t>
        <a:bodyPr/>
        <a:lstStyle/>
        <a:p>
          <a:endParaRPr lang="es-PE"/>
        </a:p>
      </dgm:t>
    </dgm:pt>
    <dgm:pt modelId="{9718CF74-00E2-4965-988A-1418E130ABAB}" type="pres">
      <dgm:prSet presAssocID="{203104E4-758D-4C79-BC46-3808ABB3B92B}" presName="level2hierChild" presStyleCnt="0"/>
      <dgm:spPr/>
    </dgm:pt>
    <dgm:pt modelId="{468BFF3B-D413-4A87-810C-D4424B0D2732}" type="pres">
      <dgm:prSet presAssocID="{1F67472D-9DCD-4832-904F-8FE7BBE32F38}" presName="conn2-1" presStyleLbl="parChTrans1D2" presStyleIdx="0" presStyleCnt="3"/>
      <dgm:spPr/>
      <dgm:t>
        <a:bodyPr/>
        <a:lstStyle/>
        <a:p>
          <a:endParaRPr lang="es-PE"/>
        </a:p>
      </dgm:t>
    </dgm:pt>
    <dgm:pt modelId="{ED3CDAD7-978E-445D-9C20-22F6B83ADAD4}" type="pres">
      <dgm:prSet presAssocID="{1F67472D-9DCD-4832-904F-8FE7BBE32F38}" presName="connTx" presStyleLbl="parChTrans1D2" presStyleIdx="0" presStyleCnt="3"/>
      <dgm:spPr/>
      <dgm:t>
        <a:bodyPr/>
        <a:lstStyle/>
        <a:p>
          <a:endParaRPr lang="es-PE"/>
        </a:p>
      </dgm:t>
    </dgm:pt>
    <dgm:pt modelId="{59D4C4F3-4FA8-4883-846F-0C9375A6CE66}" type="pres">
      <dgm:prSet presAssocID="{59C9974A-BE1A-4EAE-B49E-E7D5071D3BBD}" presName="root2" presStyleCnt="0"/>
      <dgm:spPr/>
    </dgm:pt>
    <dgm:pt modelId="{58027EDE-6495-4F63-BC31-A1CE1D09852D}" type="pres">
      <dgm:prSet presAssocID="{59C9974A-BE1A-4EAE-B49E-E7D5071D3BBD}" presName="LevelTwoTextNode" presStyleLbl="node2" presStyleIdx="0" presStyleCnt="3" custScaleX="179269" custLinFactNeighborX="87776" custLinFactNeighborY="-11695">
        <dgm:presLayoutVars>
          <dgm:chPref val="3"/>
        </dgm:presLayoutVars>
      </dgm:prSet>
      <dgm:spPr/>
      <dgm:t>
        <a:bodyPr/>
        <a:lstStyle/>
        <a:p>
          <a:endParaRPr lang="es-PE"/>
        </a:p>
      </dgm:t>
    </dgm:pt>
    <dgm:pt modelId="{2D26CC82-393A-420A-B767-13962F07494F}" type="pres">
      <dgm:prSet presAssocID="{59C9974A-BE1A-4EAE-B49E-E7D5071D3BBD}" presName="level3hierChild" presStyleCnt="0"/>
      <dgm:spPr/>
    </dgm:pt>
    <dgm:pt modelId="{D130A4C1-77A0-4C1E-9B27-4B5E035B6194}" type="pres">
      <dgm:prSet presAssocID="{18D0B6B9-F1C2-425F-8F2C-8CAF98A3F577}" presName="conn2-1" presStyleLbl="parChTrans1D2" presStyleIdx="1" presStyleCnt="3"/>
      <dgm:spPr/>
      <dgm:t>
        <a:bodyPr/>
        <a:lstStyle/>
        <a:p>
          <a:endParaRPr lang="es-PE"/>
        </a:p>
      </dgm:t>
    </dgm:pt>
    <dgm:pt modelId="{CA460C79-8C9A-4C69-9638-11C5E0F7C4EE}" type="pres">
      <dgm:prSet presAssocID="{18D0B6B9-F1C2-425F-8F2C-8CAF98A3F577}" presName="connTx" presStyleLbl="parChTrans1D2" presStyleIdx="1" presStyleCnt="3"/>
      <dgm:spPr/>
      <dgm:t>
        <a:bodyPr/>
        <a:lstStyle/>
        <a:p>
          <a:endParaRPr lang="es-PE"/>
        </a:p>
      </dgm:t>
    </dgm:pt>
    <dgm:pt modelId="{DB7DDD94-BCA8-444F-B326-08390E86B9F4}" type="pres">
      <dgm:prSet presAssocID="{5A500E01-687F-4A43-B7D2-753350E93880}" presName="root2" presStyleCnt="0"/>
      <dgm:spPr/>
    </dgm:pt>
    <dgm:pt modelId="{3FE0EA21-0A82-4088-834A-55636F0D3FD1}" type="pres">
      <dgm:prSet presAssocID="{5A500E01-687F-4A43-B7D2-753350E93880}" presName="LevelTwoTextNode" presStyleLbl="node2" presStyleIdx="1" presStyleCnt="3" custScaleX="179269" custLinFactNeighborX="87776" custLinFactNeighborY="-11073">
        <dgm:presLayoutVars>
          <dgm:chPref val="3"/>
        </dgm:presLayoutVars>
      </dgm:prSet>
      <dgm:spPr/>
      <dgm:t>
        <a:bodyPr/>
        <a:lstStyle/>
        <a:p>
          <a:endParaRPr lang="es-PE"/>
        </a:p>
      </dgm:t>
    </dgm:pt>
    <dgm:pt modelId="{C0A5096C-2B81-4D55-AE19-FA612B7172AC}" type="pres">
      <dgm:prSet presAssocID="{5A500E01-687F-4A43-B7D2-753350E93880}" presName="level3hierChild" presStyleCnt="0"/>
      <dgm:spPr/>
    </dgm:pt>
    <dgm:pt modelId="{4B93AD51-BA7F-47C4-A1F2-5E02B86C1DFC}" type="pres">
      <dgm:prSet presAssocID="{E3AD0993-3152-4827-9C98-280AF86D850B}" presName="conn2-1" presStyleLbl="parChTrans1D2" presStyleIdx="2" presStyleCnt="3"/>
      <dgm:spPr/>
      <dgm:t>
        <a:bodyPr/>
        <a:lstStyle/>
        <a:p>
          <a:endParaRPr lang="es-PE"/>
        </a:p>
      </dgm:t>
    </dgm:pt>
    <dgm:pt modelId="{FF6D8655-3775-404C-9372-0A4F72D14068}" type="pres">
      <dgm:prSet presAssocID="{E3AD0993-3152-4827-9C98-280AF86D850B}" presName="connTx" presStyleLbl="parChTrans1D2" presStyleIdx="2" presStyleCnt="3"/>
      <dgm:spPr/>
      <dgm:t>
        <a:bodyPr/>
        <a:lstStyle/>
        <a:p>
          <a:endParaRPr lang="es-PE"/>
        </a:p>
      </dgm:t>
    </dgm:pt>
    <dgm:pt modelId="{14CD2A07-7C7C-4872-AE52-30640C6B56F9}" type="pres">
      <dgm:prSet presAssocID="{10184B17-9469-4D1C-929D-FB17EA8CA792}" presName="root2" presStyleCnt="0"/>
      <dgm:spPr/>
    </dgm:pt>
    <dgm:pt modelId="{F20B1FAF-2E36-4CC0-AF4A-056E278D953A}" type="pres">
      <dgm:prSet presAssocID="{10184B17-9469-4D1C-929D-FB17EA8CA792}" presName="LevelTwoTextNode" presStyleLbl="node2" presStyleIdx="2" presStyleCnt="3" custScaleX="177581" custLinFactNeighborX="90308" custLinFactNeighborY="-11073">
        <dgm:presLayoutVars>
          <dgm:chPref val="3"/>
        </dgm:presLayoutVars>
      </dgm:prSet>
      <dgm:spPr/>
      <dgm:t>
        <a:bodyPr/>
        <a:lstStyle/>
        <a:p>
          <a:endParaRPr lang="es-PE"/>
        </a:p>
      </dgm:t>
    </dgm:pt>
    <dgm:pt modelId="{B268783B-AC3A-46D4-9F49-86AC1CD258E1}" type="pres">
      <dgm:prSet presAssocID="{10184B17-9469-4D1C-929D-FB17EA8CA792}" presName="level3hierChild" presStyleCnt="0"/>
      <dgm:spPr/>
    </dgm:pt>
  </dgm:ptLst>
  <dgm:cxnLst>
    <dgm:cxn modelId="{2CE81419-4F08-48D4-B356-B582DA3CFAC4}" type="presOf" srcId="{1F67472D-9DCD-4832-904F-8FE7BBE32F38}" destId="{ED3CDAD7-978E-445D-9C20-22F6B83ADAD4}" srcOrd="1" destOrd="0" presId="urn:microsoft.com/office/officeart/2008/layout/HorizontalMultiLevelHierarchy"/>
    <dgm:cxn modelId="{CC9DFA57-A125-40C4-A063-021FADFDF511}" srcId="{203104E4-758D-4C79-BC46-3808ABB3B92B}" destId="{10184B17-9469-4D1C-929D-FB17EA8CA792}" srcOrd="2" destOrd="0" parTransId="{E3AD0993-3152-4827-9C98-280AF86D850B}" sibTransId="{E16DA0FE-2737-4EB7-8A2F-B03DEE611B4C}"/>
    <dgm:cxn modelId="{4537452D-69F0-40DF-BBA7-6E95C793BF2B}" type="presOf" srcId="{203104E4-758D-4C79-BC46-3808ABB3B92B}" destId="{F646B304-CD9F-464C-8998-62A82894676F}" srcOrd="0" destOrd="0" presId="urn:microsoft.com/office/officeart/2008/layout/HorizontalMultiLevelHierarchy"/>
    <dgm:cxn modelId="{D1E69848-2BB0-492A-81B3-A929ADD737EE}" type="presOf" srcId="{10184B17-9469-4D1C-929D-FB17EA8CA792}" destId="{F20B1FAF-2E36-4CC0-AF4A-056E278D953A}" srcOrd="0" destOrd="0" presId="urn:microsoft.com/office/officeart/2008/layout/HorizontalMultiLevelHierarchy"/>
    <dgm:cxn modelId="{BA925486-E5D2-433E-850E-92914F8399D6}" type="presOf" srcId="{1F67472D-9DCD-4832-904F-8FE7BBE32F38}" destId="{468BFF3B-D413-4A87-810C-D4424B0D2732}" srcOrd="0" destOrd="0" presId="urn:microsoft.com/office/officeart/2008/layout/HorizontalMultiLevelHierarchy"/>
    <dgm:cxn modelId="{CEA6A2CD-2068-4C8F-820E-A94C6B5BAE02}" type="presOf" srcId="{5A500E01-687F-4A43-B7D2-753350E93880}" destId="{3FE0EA21-0A82-4088-834A-55636F0D3FD1}" srcOrd="0" destOrd="0" presId="urn:microsoft.com/office/officeart/2008/layout/HorizontalMultiLevelHierarchy"/>
    <dgm:cxn modelId="{806E1C8D-8484-4FC0-9D61-4AA2E9915289}" type="presOf" srcId="{E3AD0993-3152-4827-9C98-280AF86D850B}" destId="{FF6D8655-3775-404C-9372-0A4F72D14068}" srcOrd="1" destOrd="0" presId="urn:microsoft.com/office/officeart/2008/layout/HorizontalMultiLevelHierarchy"/>
    <dgm:cxn modelId="{59451E2F-917C-4DD6-A554-5627D1DA62FF}" type="presOf" srcId="{18D0B6B9-F1C2-425F-8F2C-8CAF98A3F577}" destId="{D130A4C1-77A0-4C1E-9B27-4B5E035B6194}" srcOrd="0" destOrd="0" presId="urn:microsoft.com/office/officeart/2008/layout/HorizontalMultiLevelHierarchy"/>
    <dgm:cxn modelId="{C60597AA-E0C1-4EAD-9439-93281A3BDA9E}" type="presOf" srcId="{E3AD0993-3152-4827-9C98-280AF86D850B}" destId="{4B93AD51-BA7F-47C4-A1F2-5E02B86C1DFC}" srcOrd="0" destOrd="0" presId="urn:microsoft.com/office/officeart/2008/layout/HorizontalMultiLevelHierarchy"/>
    <dgm:cxn modelId="{B7EF0DD8-467F-4C93-915B-26FC199BD6ED}" type="presOf" srcId="{6D74113A-3163-496C-91EE-CC4E6D4BF753}" destId="{7E24A6D2-3B87-4E40-A33D-E5E3E1384B6E}" srcOrd="0" destOrd="0" presId="urn:microsoft.com/office/officeart/2008/layout/HorizontalMultiLevelHierarchy"/>
    <dgm:cxn modelId="{C57DE060-7061-4BC5-A4D5-52123B2673A5}" type="presOf" srcId="{59C9974A-BE1A-4EAE-B49E-E7D5071D3BBD}" destId="{58027EDE-6495-4F63-BC31-A1CE1D09852D}" srcOrd="0" destOrd="0" presId="urn:microsoft.com/office/officeart/2008/layout/HorizontalMultiLevelHierarchy"/>
    <dgm:cxn modelId="{AA37AE69-F1D0-4616-9084-8439B75A2365}" srcId="{203104E4-758D-4C79-BC46-3808ABB3B92B}" destId="{59C9974A-BE1A-4EAE-B49E-E7D5071D3BBD}" srcOrd="0" destOrd="0" parTransId="{1F67472D-9DCD-4832-904F-8FE7BBE32F38}" sibTransId="{95855E40-23B1-41EC-AAF5-A9144A1FF448}"/>
    <dgm:cxn modelId="{C841C028-924E-4565-AC37-9DA7C5DFF679}" type="presOf" srcId="{18D0B6B9-F1C2-425F-8F2C-8CAF98A3F577}" destId="{CA460C79-8C9A-4C69-9638-11C5E0F7C4EE}" srcOrd="1" destOrd="0" presId="urn:microsoft.com/office/officeart/2008/layout/HorizontalMultiLevelHierarchy"/>
    <dgm:cxn modelId="{0D2A87F3-4E8A-411B-912D-A9A9722DB797}" srcId="{6D74113A-3163-496C-91EE-CC4E6D4BF753}" destId="{203104E4-758D-4C79-BC46-3808ABB3B92B}" srcOrd="0" destOrd="0" parTransId="{61D2AE6D-6BDF-4ADA-80A9-ECDC82218CAD}" sibTransId="{2F641370-837A-470C-8D72-C06FD1CD31A6}"/>
    <dgm:cxn modelId="{E9A65AD7-42EF-4EA0-ACDE-26CC5E29135C}" srcId="{203104E4-758D-4C79-BC46-3808ABB3B92B}" destId="{5A500E01-687F-4A43-B7D2-753350E93880}" srcOrd="1" destOrd="0" parTransId="{18D0B6B9-F1C2-425F-8F2C-8CAF98A3F577}" sibTransId="{11586BB1-F96B-45EE-9037-F61DE5419D4F}"/>
    <dgm:cxn modelId="{2FFBEB10-E714-455C-A965-BA28EEB26898}" type="presParOf" srcId="{7E24A6D2-3B87-4E40-A33D-E5E3E1384B6E}" destId="{C1F28300-6080-48FA-A40C-CCD118C3B2BF}" srcOrd="0" destOrd="0" presId="urn:microsoft.com/office/officeart/2008/layout/HorizontalMultiLevelHierarchy"/>
    <dgm:cxn modelId="{C303AED8-E542-4FCC-A89C-A944292A19D0}" type="presParOf" srcId="{C1F28300-6080-48FA-A40C-CCD118C3B2BF}" destId="{F646B304-CD9F-464C-8998-62A82894676F}" srcOrd="0" destOrd="0" presId="urn:microsoft.com/office/officeart/2008/layout/HorizontalMultiLevelHierarchy"/>
    <dgm:cxn modelId="{D9A31568-EC6B-4D10-946F-14C6B725021A}" type="presParOf" srcId="{C1F28300-6080-48FA-A40C-CCD118C3B2BF}" destId="{9718CF74-00E2-4965-988A-1418E130ABAB}" srcOrd="1" destOrd="0" presId="urn:microsoft.com/office/officeart/2008/layout/HorizontalMultiLevelHierarchy"/>
    <dgm:cxn modelId="{49143491-2893-4EF6-AF8B-FFD9EB5C1B6B}" type="presParOf" srcId="{9718CF74-00E2-4965-988A-1418E130ABAB}" destId="{468BFF3B-D413-4A87-810C-D4424B0D2732}" srcOrd="0" destOrd="0" presId="urn:microsoft.com/office/officeart/2008/layout/HorizontalMultiLevelHierarchy"/>
    <dgm:cxn modelId="{654E1BC4-2234-4041-B58C-C58CC7CAA036}" type="presParOf" srcId="{468BFF3B-D413-4A87-810C-D4424B0D2732}" destId="{ED3CDAD7-978E-445D-9C20-22F6B83ADAD4}" srcOrd="0" destOrd="0" presId="urn:microsoft.com/office/officeart/2008/layout/HorizontalMultiLevelHierarchy"/>
    <dgm:cxn modelId="{C5D83FC0-8BAF-4132-9626-452ADA44383C}" type="presParOf" srcId="{9718CF74-00E2-4965-988A-1418E130ABAB}" destId="{59D4C4F3-4FA8-4883-846F-0C9375A6CE66}" srcOrd="1" destOrd="0" presId="urn:microsoft.com/office/officeart/2008/layout/HorizontalMultiLevelHierarchy"/>
    <dgm:cxn modelId="{53ACECF8-9442-45E1-8D1F-2A5CC7AA1DCF}" type="presParOf" srcId="{59D4C4F3-4FA8-4883-846F-0C9375A6CE66}" destId="{58027EDE-6495-4F63-BC31-A1CE1D09852D}" srcOrd="0" destOrd="0" presId="urn:microsoft.com/office/officeart/2008/layout/HorizontalMultiLevelHierarchy"/>
    <dgm:cxn modelId="{BB359E1C-1546-4991-B89C-541AF6DB2C71}" type="presParOf" srcId="{59D4C4F3-4FA8-4883-846F-0C9375A6CE66}" destId="{2D26CC82-393A-420A-B767-13962F07494F}" srcOrd="1" destOrd="0" presId="urn:microsoft.com/office/officeart/2008/layout/HorizontalMultiLevelHierarchy"/>
    <dgm:cxn modelId="{F55B61E3-8F59-4764-BA55-1070E9A9B532}" type="presParOf" srcId="{9718CF74-00E2-4965-988A-1418E130ABAB}" destId="{D130A4C1-77A0-4C1E-9B27-4B5E035B6194}" srcOrd="2" destOrd="0" presId="urn:microsoft.com/office/officeart/2008/layout/HorizontalMultiLevelHierarchy"/>
    <dgm:cxn modelId="{726D28D5-A130-42A5-B3DE-EC9C3D37D828}" type="presParOf" srcId="{D130A4C1-77A0-4C1E-9B27-4B5E035B6194}" destId="{CA460C79-8C9A-4C69-9638-11C5E0F7C4EE}" srcOrd="0" destOrd="0" presId="urn:microsoft.com/office/officeart/2008/layout/HorizontalMultiLevelHierarchy"/>
    <dgm:cxn modelId="{4CC6B720-F763-4828-ACBA-527E5DBD1250}" type="presParOf" srcId="{9718CF74-00E2-4965-988A-1418E130ABAB}" destId="{DB7DDD94-BCA8-444F-B326-08390E86B9F4}" srcOrd="3" destOrd="0" presId="urn:microsoft.com/office/officeart/2008/layout/HorizontalMultiLevelHierarchy"/>
    <dgm:cxn modelId="{C3C17DD4-AD2C-4014-BEF8-FFBCDCE6F34F}" type="presParOf" srcId="{DB7DDD94-BCA8-444F-B326-08390E86B9F4}" destId="{3FE0EA21-0A82-4088-834A-55636F0D3FD1}" srcOrd="0" destOrd="0" presId="urn:microsoft.com/office/officeart/2008/layout/HorizontalMultiLevelHierarchy"/>
    <dgm:cxn modelId="{0922E586-2B0C-40AC-B934-719EA054CEC9}" type="presParOf" srcId="{DB7DDD94-BCA8-444F-B326-08390E86B9F4}" destId="{C0A5096C-2B81-4D55-AE19-FA612B7172AC}" srcOrd="1" destOrd="0" presId="urn:microsoft.com/office/officeart/2008/layout/HorizontalMultiLevelHierarchy"/>
    <dgm:cxn modelId="{6EAB4D21-A56B-4DC7-985F-987D2082258D}" type="presParOf" srcId="{9718CF74-00E2-4965-988A-1418E130ABAB}" destId="{4B93AD51-BA7F-47C4-A1F2-5E02B86C1DFC}" srcOrd="4" destOrd="0" presId="urn:microsoft.com/office/officeart/2008/layout/HorizontalMultiLevelHierarchy"/>
    <dgm:cxn modelId="{DFAB7013-B665-4C6B-920A-DCEB45B6AD32}" type="presParOf" srcId="{4B93AD51-BA7F-47C4-A1F2-5E02B86C1DFC}" destId="{FF6D8655-3775-404C-9372-0A4F72D14068}" srcOrd="0" destOrd="0" presId="urn:microsoft.com/office/officeart/2008/layout/HorizontalMultiLevelHierarchy"/>
    <dgm:cxn modelId="{E9A4FA2C-6078-4A70-8769-4BF06669E154}" type="presParOf" srcId="{9718CF74-00E2-4965-988A-1418E130ABAB}" destId="{14CD2A07-7C7C-4872-AE52-30640C6B56F9}" srcOrd="5" destOrd="0" presId="urn:microsoft.com/office/officeart/2008/layout/HorizontalMultiLevelHierarchy"/>
    <dgm:cxn modelId="{5CA156E4-E92F-4B0C-87E8-F8C46A62CF9D}" type="presParOf" srcId="{14CD2A07-7C7C-4872-AE52-30640C6B56F9}" destId="{F20B1FAF-2E36-4CC0-AF4A-056E278D953A}" srcOrd="0" destOrd="0" presId="urn:microsoft.com/office/officeart/2008/layout/HorizontalMultiLevelHierarchy"/>
    <dgm:cxn modelId="{27D8A814-1A4B-46E1-B084-023324574A39}" type="presParOf" srcId="{14CD2A07-7C7C-4872-AE52-30640C6B56F9}" destId="{B268783B-AC3A-46D4-9F49-86AC1CD258E1}" srcOrd="1" destOrd="0" presId="urn:microsoft.com/office/officeart/2008/layout/HorizontalMultiLevelHierarchy"/>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66DAFE18-A74B-4544-9C5B-701366D4C8F7}" type="doc">
      <dgm:prSet loTypeId="urn:microsoft.com/office/officeart/2005/8/layout/hierarchy3" loCatId="hierarchy" qsTypeId="urn:microsoft.com/office/officeart/2005/8/quickstyle/simple1" qsCatId="simple" csTypeId="urn:microsoft.com/office/officeart/2005/8/colors/accent1_2" csCatId="accent1" phldr="1"/>
      <dgm:spPr/>
      <dgm:t>
        <a:bodyPr/>
        <a:lstStyle/>
        <a:p>
          <a:endParaRPr lang="es-PE"/>
        </a:p>
      </dgm:t>
    </dgm:pt>
    <dgm:pt modelId="{517AE834-E83B-45C9-BF24-F780EBB2749E}">
      <dgm:prSet phldrT="[Texto]"/>
      <dgm:spPr/>
      <dgm:t>
        <a:bodyPr/>
        <a:lstStyle/>
        <a:p>
          <a:r>
            <a:rPr lang="es-PE" dirty="0" smtClean="0"/>
            <a:t>DS 054-2013-PCM</a:t>
          </a:r>
        </a:p>
        <a:p>
          <a:r>
            <a:rPr lang="es-PE" dirty="0" smtClean="0"/>
            <a:t>16 de mayo 2013</a:t>
          </a:r>
          <a:endParaRPr lang="es-PE" dirty="0"/>
        </a:p>
      </dgm:t>
    </dgm:pt>
    <dgm:pt modelId="{8E3DCF74-F051-4C7E-AD06-78D89C73976E}" type="parTrans" cxnId="{D7DF09CB-21EC-4741-901B-59F953A324B2}">
      <dgm:prSet/>
      <dgm:spPr/>
      <dgm:t>
        <a:bodyPr/>
        <a:lstStyle/>
        <a:p>
          <a:endParaRPr lang="es-PE"/>
        </a:p>
      </dgm:t>
    </dgm:pt>
    <dgm:pt modelId="{74F36D2E-ECBD-4785-9B52-D450340D2776}" type="sibTrans" cxnId="{D7DF09CB-21EC-4741-901B-59F953A324B2}">
      <dgm:prSet/>
      <dgm:spPr/>
      <dgm:t>
        <a:bodyPr/>
        <a:lstStyle/>
        <a:p>
          <a:endParaRPr lang="es-PE"/>
        </a:p>
      </dgm:t>
    </dgm:pt>
    <dgm:pt modelId="{98D7113B-054B-43F4-8593-7FC652C473FE}">
      <dgm:prSet phldrT="[Texto]"/>
      <dgm:spPr/>
      <dgm:t>
        <a:bodyPr/>
        <a:lstStyle/>
        <a:p>
          <a:pPr marL="0" marR="0" indent="0" defTabSz="914400" eaLnBrk="1" fontAlgn="auto" latinLnBrk="0" hangingPunct="1">
            <a:lnSpc>
              <a:spcPct val="100000"/>
            </a:lnSpc>
            <a:spcBef>
              <a:spcPts val="0"/>
            </a:spcBef>
            <a:spcAft>
              <a:spcPts val="0"/>
            </a:spcAft>
            <a:buClrTx/>
            <a:buSzTx/>
            <a:buFontTx/>
            <a:buNone/>
            <a:tabLst/>
            <a:defRPr/>
          </a:pPr>
          <a:r>
            <a:rPr lang="es-PE" dirty="0" smtClean="0"/>
            <a:t>Dirección de Arqueología o Direcciones Desconcentradas</a:t>
          </a:r>
        </a:p>
      </dgm:t>
    </dgm:pt>
    <dgm:pt modelId="{7CDF46C1-A530-42C5-BE25-5C03184F8D56}" type="parTrans" cxnId="{C6B8E485-A69B-4D9E-B8D2-150958252814}">
      <dgm:prSet/>
      <dgm:spPr/>
      <dgm:t>
        <a:bodyPr/>
        <a:lstStyle/>
        <a:p>
          <a:endParaRPr lang="es-PE"/>
        </a:p>
      </dgm:t>
    </dgm:pt>
    <dgm:pt modelId="{47A2C668-3DED-4E0A-BC29-6674012EA3B3}" type="sibTrans" cxnId="{C6B8E485-A69B-4D9E-B8D2-150958252814}">
      <dgm:prSet/>
      <dgm:spPr/>
      <dgm:t>
        <a:bodyPr/>
        <a:lstStyle/>
        <a:p>
          <a:endParaRPr lang="es-PE"/>
        </a:p>
      </dgm:t>
    </dgm:pt>
    <dgm:pt modelId="{98C03E61-BCDB-4FD0-A567-BDEB2C6055D2}">
      <dgm:prSet phldrT="[Texto]"/>
      <dgm:spPr/>
      <dgm:t>
        <a:bodyPr/>
        <a:lstStyle/>
        <a:p>
          <a:r>
            <a:rPr lang="es-PE" dirty="0" smtClean="0"/>
            <a:t>ROF</a:t>
          </a:r>
        </a:p>
        <a:p>
          <a:r>
            <a:rPr lang="es-PE" dirty="0" smtClean="0"/>
            <a:t>DS-005-2013-MC</a:t>
          </a:r>
        </a:p>
        <a:p>
          <a:r>
            <a:rPr lang="es-PE" dirty="0" smtClean="0"/>
            <a:t>20 de junio 2013</a:t>
          </a:r>
          <a:endParaRPr lang="es-PE" dirty="0"/>
        </a:p>
      </dgm:t>
    </dgm:pt>
    <dgm:pt modelId="{9539FE00-09EF-4E2E-9B1D-73A4CE979DC0}" type="sibTrans" cxnId="{E7A20E47-62B2-419F-B284-0D46F141CA0A}">
      <dgm:prSet/>
      <dgm:spPr/>
      <dgm:t>
        <a:bodyPr/>
        <a:lstStyle/>
        <a:p>
          <a:endParaRPr lang="es-PE"/>
        </a:p>
      </dgm:t>
    </dgm:pt>
    <dgm:pt modelId="{EE01772B-67E3-4792-A846-CC0019CC9513}" type="parTrans" cxnId="{E7A20E47-62B2-419F-B284-0D46F141CA0A}">
      <dgm:prSet/>
      <dgm:spPr/>
      <dgm:t>
        <a:bodyPr/>
        <a:lstStyle/>
        <a:p>
          <a:endParaRPr lang="es-PE"/>
        </a:p>
      </dgm:t>
    </dgm:pt>
    <dgm:pt modelId="{D17026E1-63BE-4293-AA4A-914375C7B682}">
      <dgm:prSet phldrT="[Texto]"/>
      <dgm:spPr/>
      <dgm:t>
        <a:bodyPr/>
        <a:lstStyle/>
        <a:p>
          <a:pPr marL="0" marR="0" indent="0" defTabSz="914400" eaLnBrk="1" fontAlgn="auto" latinLnBrk="0" hangingPunct="1">
            <a:lnSpc>
              <a:spcPct val="100000"/>
            </a:lnSpc>
            <a:spcBef>
              <a:spcPts val="0"/>
            </a:spcBef>
            <a:spcAft>
              <a:spcPts val="0"/>
            </a:spcAft>
            <a:buClrTx/>
            <a:buSzTx/>
            <a:buFontTx/>
            <a:buNone/>
            <a:tabLst/>
            <a:defRPr/>
          </a:pPr>
          <a:r>
            <a:rPr lang="es-PE" dirty="0" smtClean="0"/>
            <a:t>Dirección de certificaciones </a:t>
          </a:r>
        </a:p>
        <a:p>
          <a:endParaRPr lang="es-PE" dirty="0"/>
        </a:p>
      </dgm:t>
    </dgm:pt>
    <dgm:pt modelId="{FE231B7A-119F-4E2A-8874-562B98C4C444}" type="sibTrans" cxnId="{801C71E3-56FD-4AFC-B8B6-9F7C8C58A745}">
      <dgm:prSet/>
      <dgm:spPr/>
      <dgm:t>
        <a:bodyPr/>
        <a:lstStyle/>
        <a:p>
          <a:endParaRPr lang="es-PE"/>
        </a:p>
      </dgm:t>
    </dgm:pt>
    <dgm:pt modelId="{37D82AA6-42E8-48D2-93A2-F8028FAA2AA5}" type="parTrans" cxnId="{801C71E3-56FD-4AFC-B8B6-9F7C8C58A745}">
      <dgm:prSet/>
      <dgm:spPr/>
      <dgm:t>
        <a:bodyPr/>
        <a:lstStyle/>
        <a:p>
          <a:endParaRPr lang="es-PE"/>
        </a:p>
      </dgm:t>
    </dgm:pt>
    <dgm:pt modelId="{C1AB66A9-CA19-4DA1-AC11-501F4E3B4DAF}" type="pres">
      <dgm:prSet presAssocID="{66DAFE18-A74B-4544-9C5B-701366D4C8F7}" presName="diagram" presStyleCnt="0">
        <dgm:presLayoutVars>
          <dgm:chPref val="1"/>
          <dgm:dir/>
          <dgm:animOne val="branch"/>
          <dgm:animLvl val="lvl"/>
          <dgm:resizeHandles/>
        </dgm:presLayoutVars>
      </dgm:prSet>
      <dgm:spPr/>
      <dgm:t>
        <a:bodyPr/>
        <a:lstStyle/>
        <a:p>
          <a:endParaRPr lang="es-PE"/>
        </a:p>
      </dgm:t>
    </dgm:pt>
    <dgm:pt modelId="{A4BE0B7E-4A2E-405F-9EDE-3EF99516811F}" type="pres">
      <dgm:prSet presAssocID="{517AE834-E83B-45C9-BF24-F780EBB2749E}" presName="root" presStyleCnt="0"/>
      <dgm:spPr/>
    </dgm:pt>
    <dgm:pt modelId="{6499F038-379E-4238-A138-A506783D1377}" type="pres">
      <dgm:prSet presAssocID="{517AE834-E83B-45C9-BF24-F780EBB2749E}" presName="rootComposite" presStyleCnt="0"/>
      <dgm:spPr/>
    </dgm:pt>
    <dgm:pt modelId="{8648F0A4-2F52-4B16-BE6F-545573CDA5B8}" type="pres">
      <dgm:prSet presAssocID="{517AE834-E83B-45C9-BF24-F780EBB2749E}" presName="rootText" presStyleLbl="node1" presStyleIdx="0" presStyleCnt="2" custLinFactNeighborX="8303"/>
      <dgm:spPr/>
      <dgm:t>
        <a:bodyPr/>
        <a:lstStyle/>
        <a:p>
          <a:endParaRPr lang="es-PE"/>
        </a:p>
      </dgm:t>
    </dgm:pt>
    <dgm:pt modelId="{20455316-F7A5-462D-B193-ACC793D9491B}" type="pres">
      <dgm:prSet presAssocID="{517AE834-E83B-45C9-BF24-F780EBB2749E}" presName="rootConnector" presStyleLbl="node1" presStyleIdx="0" presStyleCnt="2"/>
      <dgm:spPr/>
      <dgm:t>
        <a:bodyPr/>
        <a:lstStyle/>
        <a:p>
          <a:endParaRPr lang="es-PE"/>
        </a:p>
      </dgm:t>
    </dgm:pt>
    <dgm:pt modelId="{D8159B71-CD3C-4C1B-8387-608C8321507C}" type="pres">
      <dgm:prSet presAssocID="{517AE834-E83B-45C9-BF24-F780EBB2749E}" presName="childShape" presStyleCnt="0"/>
      <dgm:spPr/>
    </dgm:pt>
    <dgm:pt modelId="{9BE5F964-D52B-47BF-8CB7-11FE12731C23}" type="pres">
      <dgm:prSet presAssocID="{7CDF46C1-A530-42C5-BE25-5C03184F8D56}" presName="Name13" presStyleLbl="parChTrans1D2" presStyleIdx="0" presStyleCnt="2"/>
      <dgm:spPr/>
      <dgm:t>
        <a:bodyPr/>
        <a:lstStyle/>
        <a:p>
          <a:endParaRPr lang="es-PE"/>
        </a:p>
      </dgm:t>
    </dgm:pt>
    <dgm:pt modelId="{3BE6C4F9-385B-4CD2-9AAB-B694F3853B1E}" type="pres">
      <dgm:prSet presAssocID="{98D7113B-054B-43F4-8593-7FC652C473FE}" presName="childText" presStyleLbl="bgAcc1" presStyleIdx="0" presStyleCnt="2" custLinFactNeighborX="5189">
        <dgm:presLayoutVars>
          <dgm:bulletEnabled val="1"/>
        </dgm:presLayoutVars>
      </dgm:prSet>
      <dgm:spPr/>
      <dgm:t>
        <a:bodyPr/>
        <a:lstStyle/>
        <a:p>
          <a:endParaRPr lang="es-PE"/>
        </a:p>
      </dgm:t>
    </dgm:pt>
    <dgm:pt modelId="{18F15444-6312-429A-A290-6A1AE3D98662}" type="pres">
      <dgm:prSet presAssocID="{98C03E61-BCDB-4FD0-A567-BDEB2C6055D2}" presName="root" presStyleCnt="0"/>
      <dgm:spPr/>
    </dgm:pt>
    <dgm:pt modelId="{F94B2FF1-717E-48F3-9835-2A882F63B21C}" type="pres">
      <dgm:prSet presAssocID="{98C03E61-BCDB-4FD0-A567-BDEB2C6055D2}" presName="rootComposite" presStyleCnt="0"/>
      <dgm:spPr/>
    </dgm:pt>
    <dgm:pt modelId="{3219A3EA-1DEA-4054-B181-0E8D2E7CF762}" type="pres">
      <dgm:prSet presAssocID="{98C03E61-BCDB-4FD0-A567-BDEB2C6055D2}" presName="rootText" presStyleLbl="node1" presStyleIdx="1" presStyleCnt="2" custLinFactNeighborX="-10378"/>
      <dgm:spPr/>
      <dgm:t>
        <a:bodyPr/>
        <a:lstStyle/>
        <a:p>
          <a:endParaRPr lang="es-PE"/>
        </a:p>
      </dgm:t>
    </dgm:pt>
    <dgm:pt modelId="{183DD7C0-3432-41F0-B76F-998DB65E0DC3}" type="pres">
      <dgm:prSet presAssocID="{98C03E61-BCDB-4FD0-A567-BDEB2C6055D2}" presName="rootConnector" presStyleLbl="node1" presStyleIdx="1" presStyleCnt="2"/>
      <dgm:spPr/>
      <dgm:t>
        <a:bodyPr/>
        <a:lstStyle/>
        <a:p>
          <a:endParaRPr lang="es-PE"/>
        </a:p>
      </dgm:t>
    </dgm:pt>
    <dgm:pt modelId="{AAC1D19A-5EDD-43ED-91F7-F20AA5264130}" type="pres">
      <dgm:prSet presAssocID="{98C03E61-BCDB-4FD0-A567-BDEB2C6055D2}" presName="childShape" presStyleCnt="0"/>
      <dgm:spPr/>
    </dgm:pt>
    <dgm:pt modelId="{9D6BC571-3DC1-40CC-A404-1562CD53533E}" type="pres">
      <dgm:prSet presAssocID="{37D82AA6-42E8-48D2-93A2-F8028FAA2AA5}" presName="Name13" presStyleLbl="parChTrans1D2" presStyleIdx="1" presStyleCnt="2"/>
      <dgm:spPr/>
      <dgm:t>
        <a:bodyPr/>
        <a:lstStyle/>
        <a:p>
          <a:endParaRPr lang="es-PE"/>
        </a:p>
      </dgm:t>
    </dgm:pt>
    <dgm:pt modelId="{0332B060-DD13-4B06-BBA7-1C4303A9D2EC}" type="pres">
      <dgm:prSet presAssocID="{D17026E1-63BE-4293-AA4A-914375C7B682}" presName="childText" presStyleLbl="bgAcc1" presStyleIdx="1" presStyleCnt="2" custLinFactNeighborX="-19580" custLinFactNeighborY="1144">
        <dgm:presLayoutVars>
          <dgm:bulletEnabled val="1"/>
        </dgm:presLayoutVars>
      </dgm:prSet>
      <dgm:spPr/>
      <dgm:t>
        <a:bodyPr/>
        <a:lstStyle/>
        <a:p>
          <a:endParaRPr lang="es-PE"/>
        </a:p>
      </dgm:t>
    </dgm:pt>
  </dgm:ptLst>
  <dgm:cxnLst>
    <dgm:cxn modelId="{0371845E-4247-4FDD-856B-D41190589298}" type="presOf" srcId="{517AE834-E83B-45C9-BF24-F780EBB2749E}" destId="{20455316-F7A5-462D-B193-ACC793D9491B}" srcOrd="1" destOrd="0" presId="urn:microsoft.com/office/officeart/2005/8/layout/hierarchy3"/>
    <dgm:cxn modelId="{D7DF09CB-21EC-4741-901B-59F953A324B2}" srcId="{66DAFE18-A74B-4544-9C5B-701366D4C8F7}" destId="{517AE834-E83B-45C9-BF24-F780EBB2749E}" srcOrd="0" destOrd="0" parTransId="{8E3DCF74-F051-4C7E-AD06-78D89C73976E}" sibTransId="{74F36D2E-ECBD-4785-9B52-D450340D2776}"/>
    <dgm:cxn modelId="{E7A20E47-62B2-419F-B284-0D46F141CA0A}" srcId="{66DAFE18-A74B-4544-9C5B-701366D4C8F7}" destId="{98C03E61-BCDB-4FD0-A567-BDEB2C6055D2}" srcOrd="1" destOrd="0" parTransId="{EE01772B-67E3-4792-A846-CC0019CC9513}" sibTransId="{9539FE00-09EF-4E2E-9B1D-73A4CE979DC0}"/>
    <dgm:cxn modelId="{5A6464E1-23C0-4D8D-858F-49CD73E861EE}" type="presOf" srcId="{98D7113B-054B-43F4-8593-7FC652C473FE}" destId="{3BE6C4F9-385B-4CD2-9AAB-B694F3853B1E}" srcOrd="0" destOrd="0" presId="urn:microsoft.com/office/officeart/2005/8/layout/hierarchy3"/>
    <dgm:cxn modelId="{2B9FFCB7-A8C5-4593-AE5F-0FD86F6D07C0}" type="presOf" srcId="{98C03E61-BCDB-4FD0-A567-BDEB2C6055D2}" destId="{3219A3EA-1DEA-4054-B181-0E8D2E7CF762}" srcOrd="0" destOrd="0" presId="urn:microsoft.com/office/officeart/2005/8/layout/hierarchy3"/>
    <dgm:cxn modelId="{FE192A8D-636B-422A-8D07-D4118448A67E}" type="presOf" srcId="{66DAFE18-A74B-4544-9C5B-701366D4C8F7}" destId="{C1AB66A9-CA19-4DA1-AC11-501F4E3B4DAF}" srcOrd="0" destOrd="0" presId="urn:microsoft.com/office/officeart/2005/8/layout/hierarchy3"/>
    <dgm:cxn modelId="{10A48ED4-D239-4C09-B7ED-7B1908807786}" type="presOf" srcId="{37D82AA6-42E8-48D2-93A2-F8028FAA2AA5}" destId="{9D6BC571-3DC1-40CC-A404-1562CD53533E}" srcOrd="0" destOrd="0" presId="urn:microsoft.com/office/officeart/2005/8/layout/hierarchy3"/>
    <dgm:cxn modelId="{D983C3AB-BF9A-40EA-AB37-46685D4D2FEE}" type="presOf" srcId="{D17026E1-63BE-4293-AA4A-914375C7B682}" destId="{0332B060-DD13-4B06-BBA7-1C4303A9D2EC}" srcOrd="0" destOrd="0" presId="urn:microsoft.com/office/officeart/2005/8/layout/hierarchy3"/>
    <dgm:cxn modelId="{0DDC3533-8685-4D6A-A6FB-4754FE3F971C}" type="presOf" srcId="{98C03E61-BCDB-4FD0-A567-BDEB2C6055D2}" destId="{183DD7C0-3432-41F0-B76F-998DB65E0DC3}" srcOrd="1" destOrd="0" presId="urn:microsoft.com/office/officeart/2005/8/layout/hierarchy3"/>
    <dgm:cxn modelId="{C6B8E485-A69B-4D9E-B8D2-150958252814}" srcId="{517AE834-E83B-45C9-BF24-F780EBB2749E}" destId="{98D7113B-054B-43F4-8593-7FC652C473FE}" srcOrd="0" destOrd="0" parTransId="{7CDF46C1-A530-42C5-BE25-5C03184F8D56}" sibTransId="{47A2C668-3DED-4E0A-BC29-6674012EA3B3}"/>
    <dgm:cxn modelId="{801C71E3-56FD-4AFC-B8B6-9F7C8C58A745}" srcId="{98C03E61-BCDB-4FD0-A567-BDEB2C6055D2}" destId="{D17026E1-63BE-4293-AA4A-914375C7B682}" srcOrd="0" destOrd="0" parTransId="{37D82AA6-42E8-48D2-93A2-F8028FAA2AA5}" sibTransId="{FE231B7A-119F-4E2A-8874-562B98C4C444}"/>
    <dgm:cxn modelId="{C34C924F-004E-4C91-9BF4-23EEBC8A28E1}" type="presOf" srcId="{7CDF46C1-A530-42C5-BE25-5C03184F8D56}" destId="{9BE5F964-D52B-47BF-8CB7-11FE12731C23}" srcOrd="0" destOrd="0" presId="urn:microsoft.com/office/officeart/2005/8/layout/hierarchy3"/>
    <dgm:cxn modelId="{CEBAE9A1-6910-4531-9121-E629FC022FFA}" type="presOf" srcId="{517AE834-E83B-45C9-BF24-F780EBB2749E}" destId="{8648F0A4-2F52-4B16-BE6F-545573CDA5B8}" srcOrd="0" destOrd="0" presId="urn:microsoft.com/office/officeart/2005/8/layout/hierarchy3"/>
    <dgm:cxn modelId="{896648CC-451B-4DCB-86A1-C737C58F6931}" type="presParOf" srcId="{C1AB66A9-CA19-4DA1-AC11-501F4E3B4DAF}" destId="{A4BE0B7E-4A2E-405F-9EDE-3EF99516811F}" srcOrd="0" destOrd="0" presId="urn:microsoft.com/office/officeart/2005/8/layout/hierarchy3"/>
    <dgm:cxn modelId="{87F1F757-B684-4614-A8E2-8BBB74FA3DA3}" type="presParOf" srcId="{A4BE0B7E-4A2E-405F-9EDE-3EF99516811F}" destId="{6499F038-379E-4238-A138-A506783D1377}" srcOrd="0" destOrd="0" presId="urn:microsoft.com/office/officeart/2005/8/layout/hierarchy3"/>
    <dgm:cxn modelId="{04D6547C-B49C-4A35-B689-93703E85092C}" type="presParOf" srcId="{6499F038-379E-4238-A138-A506783D1377}" destId="{8648F0A4-2F52-4B16-BE6F-545573CDA5B8}" srcOrd="0" destOrd="0" presId="urn:microsoft.com/office/officeart/2005/8/layout/hierarchy3"/>
    <dgm:cxn modelId="{9A197FF8-FE71-4FB5-BF9E-DEC0B51C3F2E}" type="presParOf" srcId="{6499F038-379E-4238-A138-A506783D1377}" destId="{20455316-F7A5-462D-B193-ACC793D9491B}" srcOrd="1" destOrd="0" presId="urn:microsoft.com/office/officeart/2005/8/layout/hierarchy3"/>
    <dgm:cxn modelId="{C06DF6AD-6266-46C1-B280-52024CDF0F83}" type="presParOf" srcId="{A4BE0B7E-4A2E-405F-9EDE-3EF99516811F}" destId="{D8159B71-CD3C-4C1B-8387-608C8321507C}" srcOrd="1" destOrd="0" presId="urn:microsoft.com/office/officeart/2005/8/layout/hierarchy3"/>
    <dgm:cxn modelId="{4F607FC4-D1E8-49A1-BC7A-560F06EC1088}" type="presParOf" srcId="{D8159B71-CD3C-4C1B-8387-608C8321507C}" destId="{9BE5F964-D52B-47BF-8CB7-11FE12731C23}" srcOrd="0" destOrd="0" presId="urn:microsoft.com/office/officeart/2005/8/layout/hierarchy3"/>
    <dgm:cxn modelId="{3B022974-2BFE-4F7E-84FF-676D5C74F12D}" type="presParOf" srcId="{D8159B71-CD3C-4C1B-8387-608C8321507C}" destId="{3BE6C4F9-385B-4CD2-9AAB-B694F3853B1E}" srcOrd="1" destOrd="0" presId="urn:microsoft.com/office/officeart/2005/8/layout/hierarchy3"/>
    <dgm:cxn modelId="{B4A4EE95-1684-4B48-8BD0-82217629FB29}" type="presParOf" srcId="{C1AB66A9-CA19-4DA1-AC11-501F4E3B4DAF}" destId="{18F15444-6312-429A-A290-6A1AE3D98662}" srcOrd="1" destOrd="0" presId="urn:microsoft.com/office/officeart/2005/8/layout/hierarchy3"/>
    <dgm:cxn modelId="{273F8792-4B57-4B33-B989-17003F9933C2}" type="presParOf" srcId="{18F15444-6312-429A-A290-6A1AE3D98662}" destId="{F94B2FF1-717E-48F3-9835-2A882F63B21C}" srcOrd="0" destOrd="0" presId="urn:microsoft.com/office/officeart/2005/8/layout/hierarchy3"/>
    <dgm:cxn modelId="{357902C2-655B-495E-B366-84D29EEF8CEF}" type="presParOf" srcId="{F94B2FF1-717E-48F3-9835-2A882F63B21C}" destId="{3219A3EA-1DEA-4054-B181-0E8D2E7CF762}" srcOrd="0" destOrd="0" presId="urn:microsoft.com/office/officeart/2005/8/layout/hierarchy3"/>
    <dgm:cxn modelId="{8BEC80BE-5F9C-4303-BFD7-720D954D1944}" type="presParOf" srcId="{F94B2FF1-717E-48F3-9835-2A882F63B21C}" destId="{183DD7C0-3432-41F0-B76F-998DB65E0DC3}" srcOrd="1" destOrd="0" presId="urn:microsoft.com/office/officeart/2005/8/layout/hierarchy3"/>
    <dgm:cxn modelId="{6D843051-1318-4C67-A08C-C14B2DFEF0BF}" type="presParOf" srcId="{18F15444-6312-429A-A290-6A1AE3D98662}" destId="{AAC1D19A-5EDD-43ED-91F7-F20AA5264130}" srcOrd="1" destOrd="0" presId="urn:microsoft.com/office/officeart/2005/8/layout/hierarchy3"/>
    <dgm:cxn modelId="{890F8D14-7871-462B-A54B-37BB6A355DC4}" type="presParOf" srcId="{AAC1D19A-5EDD-43ED-91F7-F20AA5264130}" destId="{9D6BC571-3DC1-40CC-A404-1562CD53533E}" srcOrd="0" destOrd="0" presId="urn:microsoft.com/office/officeart/2005/8/layout/hierarchy3"/>
    <dgm:cxn modelId="{53A67EB6-B72B-4CD9-9FED-2FC6C93D20A2}" type="presParOf" srcId="{AAC1D19A-5EDD-43ED-91F7-F20AA5264130}" destId="{0332B060-DD13-4B06-BBA7-1C4303A9D2EC}" srcOrd="1" destOrd="0" presId="urn:microsoft.com/office/officeart/2005/8/layout/hierarchy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66DAFE18-A74B-4544-9C5B-701366D4C8F7}" type="doc">
      <dgm:prSet loTypeId="urn:microsoft.com/office/officeart/2005/8/layout/hierarchy3" loCatId="hierarchy" qsTypeId="urn:microsoft.com/office/officeart/2005/8/quickstyle/simple1" qsCatId="simple" csTypeId="urn:microsoft.com/office/officeart/2005/8/colors/accent1_2" csCatId="accent1" phldr="1"/>
      <dgm:spPr/>
      <dgm:t>
        <a:bodyPr/>
        <a:lstStyle/>
        <a:p>
          <a:endParaRPr lang="es-PE"/>
        </a:p>
      </dgm:t>
    </dgm:pt>
    <dgm:pt modelId="{517AE834-E83B-45C9-BF24-F780EBB2749E}">
      <dgm:prSet phldrT="[Texto]">
        <dgm:style>
          <a:lnRef idx="3">
            <a:schemeClr val="lt1"/>
          </a:lnRef>
          <a:fillRef idx="1">
            <a:schemeClr val="accent2"/>
          </a:fillRef>
          <a:effectRef idx="1">
            <a:schemeClr val="accent2"/>
          </a:effectRef>
          <a:fontRef idx="minor">
            <a:schemeClr val="lt1"/>
          </a:fontRef>
        </dgm:style>
      </dgm:prSet>
      <dgm:spPr/>
      <dgm:t>
        <a:bodyPr/>
        <a:lstStyle/>
        <a:p>
          <a:r>
            <a:rPr lang="es-PE" dirty="0" smtClean="0"/>
            <a:t>ROF</a:t>
          </a:r>
        </a:p>
        <a:p>
          <a:r>
            <a:rPr lang="es-PE" dirty="0" smtClean="0"/>
            <a:t>DS-OO5-2013-MC</a:t>
          </a:r>
        </a:p>
        <a:p>
          <a:r>
            <a:rPr lang="es-PE" dirty="0" smtClean="0"/>
            <a:t>20 de junio 2013</a:t>
          </a:r>
          <a:endParaRPr lang="es-PE" dirty="0"/>
        </a:p>
      </dgm:t>
    </dgm:pt>
    <dgm:pt modelId="{8E3DCF74-F051-4C7E-AD06-78D89C73976E}" type="parTrans" cxnId="{D7DF09CB-21EC-4741-901B-59F953A324B2}">
      <dgm:prSet/>
      <dgm:spPr/>
      <dgm:t>
        <a:bodyPr/>
        <a:lstStyle/>
        <a:p>
          <a:endParaRPr lang="es-PE"/>
        </a:p>
      </dgm:t>
    </dgm:pt>
    <dgm:pt modelId="{74F36D2E-ECBD-4785-9B52-D450340D2776}" type="sibTrans" cxnId="{D7DF09CB-21EC-4741-901B-59F953A324B2}">
      <dgm:prSet/>
      <dgm:spPr/>
      <dgm:t>
        <a:bodyPr/>
        <a:lstStyle/>
        <a:p>
          <a:endParaRPr lang="es-PE"/>
        </a:p>
      </dgm:t>
    </dgm:pt>
    <dgm:pt modelId="{98D7113B-054B-43F4-8593-7FC652C473FE}">
      <dgm:prSet phldrT="[Texto]"/>
      <dgm:spPr/>
      <dgm:t>
        <a:bodyPr/>
        <a:lstStyle/>
        <a:p>
          <a:r>
            <a:rPr lang="es-PE" dirty="0" smtClean="0"/>
            <a:t>Dirección de Calificaciones </a:t>
          </a:r>
          <a:endParaRPr lang="es-PE" dirty="0"/>
        </a:p>
      </dgm:t>
    </dgm:pt>
    <dgm:pt modelId="{7CDF46C1-A530-42C5-BE25-5C03184F8D56}" type="parTrans" cxnId="{C6B8E485-A69B-4D9E-B8D2-150958252814}">
      <dgm:prSet/>
      <dgm:spPr/>
      <dgm:t>
        <a:bodyPr/>
        <a:lstStyle/>
        <a:p>
          <a:endParaRPr lang="es-PE"/>
        </a:p>
      </dgm:t>
    </dgm:pt>
    <dgm:pt modelId="{47A2C668-3DED-4E0A-BC29-6674012EA3B3}" type="sibTrans" cxnId="{C6B8E485-A69B-4D9E-B8D2-150958252814}">
      <dgm:prSet/>
      <dgm:spPr/>
      <dgm:t>
        <a:bodyPr/>
        <a:lstStyle/>
        <a:p>
          <a:endParaRPr lang="es-PE"/>
        </a:p>
      </dgm:t>
    </dgm:pt>
    <dgm:pt modelId="{98C03E61-BCDB-4FD0-A567-BDEB2C6055D2}">
      <dgm:prSet phldrT="[Texto]">
        <dgm:style>
          <a:lnRef idx="3">
            <a:schemeClr val="lt1"/>
          </a:lnRef>
          <a:fillRef idx="1">
            <a:schemeClr val="accent2"/>
          </a:fillRef>
          <a:effectRef idx="1">
            <a:schemeClr val="accent2"/>
          </a:effectRef>
          <a:fontRef idx="minor">
            <a:schemeClr val="lt1"/>
          </a:fontRef>
        </dgm:style>
      </dgm:prSet>
      <dgm:spPr/>
      <dgm:t>
        <a:bodyPr/>
        <a:lstStyle/>
        <a:p>
          <a:r>
            <a:rPr lang="es-PE" dirty="0" smtClean="0"/>
            <a:t>RIA </a:t>
          </a:r>
        </a:p>
        <a:p>
          <a:r>
            <a:rPr lang="es-PE" dirty="0" smtClean="0"/>
            <a:t>DS 003-2014-MC</a:t>
          </a:r>
        </a:p>
        <a:p>
          <a:r>
            <a:rPr lang="es-PE" dirty="0" smtClean="0"/>
            <a:t>17 de noviembre 2014</a:t>
          </a:r>
          <a:endParaRPr lang="es-PE" dirty="0"/>
        </a:p>
      </dgm:t>
    </dgm:pt>
    <dgm:pt modelId="{9539FE00-09EF-4E2E-9B1D-73A4CE979DC0}" type="sibTrans" cxnId="{E7A20E47-62B2-419F-B284-0D46F141CA0A}">
      <dgm:prSet/>
      <dgm:spPr/>
      <dgm:t>
        <a:bodyPr/>
        <a:lstStyle/>
        <a:p>
          <a:endParaRPr lang="es-PE"/>
        </a:p>
      </dgm:t>
    </dgm:pt>
    <dgm:pt modelId="{EE01772B-67E3-4792-A846-CC0019CC9513}" type="parTrans" cxnId="{E7A20E47-62B2-419F-B284-0D46F141CA0A}">
      <dgm:prSet/>
      <dgm:spPr/>
      <dgm:t>
        <a:bodyPr/>
        <a:lstStyle/>
        <a:p>
          <a:endParaRPr lang="es-PE"/>
        </a:p>
      </dgm:t>
    </dgm:pt>
    <dgm:pt modelId="{D17026E1-63BE-4293-AA4A-914375C7B682}">
      <dgm:prSet phldrT="[Texto]"/>
      <dgm:spPr/>
      <dgm:t>
        <a:bodyPr/>
        <a:lstStyle/>
        <a:p>
          <a:r>
            <a:rPr lang="es-PE" dirty="0" smtClean="0"/>
            <a:t>Dirección General de Patrimonio Arqueológico</a:t>
          </a:r>
          <a:endParaRPr lang="es-PE" dirty="0"/>
        </a:p>
      </dgm:t>
    </dgm:pt>
    <dgm:pt modelId="{FE231B7A-119F-4E2A-8874-562B98C4C444}" type="sibTrans" cxnId="{801C71E3-56FD-4AFC-B8B6-9F7C8C58A745}">
      <dgm:prSet/>
      <dgm:spPr/>
      <dgm:t>
        <a:bodyPr/>
        <a:lstStyle/>
        <a:p>
          <a:endParaRPr lang="es-PE"/>
        </a:p>
      </dgm:t>
    </dgm:pt>
    <dgm:pt modelId="{37D82AA6-42E8-48D2-93A2-F8028FAA2AA5}" type="parTrans" cxnId="{801C71E3-56FD-4AFC-B8B6-9F7C8C58A745}">
      <dgm:prSet/>
      <dgm:spPr/>
      <dgm:t>
        <a:bodyPr/>
        <a:lstStyle/>
        <a:p>
          <a:endParaRPr lang="es-PE"/>
        </a:p>
      </dgm:t>
    </dgm:pt>
    <dgm:pt modelId="{C1AB66A9-CA19-4DA1-AC11-501F4E3B4DAF}" type="pres">
      <dgm:prSet presAssocID="{66DAFE18-A74B-4544-9C5B-701366D4C8F7}" presName="diagram" presStyleCnt="0">
        <dgm:presLayoutVars>
          <dgm:chPref val="1"/>
          <dgm:dir/>
          <dgm:animOne val="branch"/>
          <dgm:animLvl val="lvl"/>
          <dgm:resizeHandles/>
        </dgm:presLayoutVars>
      </dgm:prSet>
      <dgm:spPr/>
      <dgm:t>
        <a:bodyPr/>
        <a:lstStyle/>
        <a:p>
          <a:endParaRPr lang="es-PE"/>
        </a:p>
      </dgm:t>
    </dgm:pt>
    <dgm:pt modelId="{A4BE0B7E-4A2E-405F-9EDE-3EF99516811F}" type="pres">
      <dgm:prSet presAssocID="{517AE834-E83B-45C9-BF24-F780EBB2749E}" presName="root" presStyleCnt="0"/>
      <dgm:spPr/>
    </dgm:pt>
    <dgm:pt modelId="{6499F038-379E-4238-A138-A506783D1377}" type="pres">
      <dgm:prSet presAssocID="{517AE834-E83B-45C9-BF24-F780EBB2749E}" presName="rootComposite" presStyleCnt="0"/>
      <dgm:spPr/>
    </dgm:pt>
    <dgm:pt modelId="{8648F0A4-2F52-4B16-BE6F-545573CDA5B8}" type="pres">
      <dgm:prSet presAssocID="{517AE834-E83B-45C9-BF24-F780EBB2749E}" presName="rootText" presStyleLbl="node1" presStyleIdx="0" presStyleCnt="2" custLinFactNeighborX="17124" custLinFactNeighborY="2076"/>
      <dgm:spPr/>
      <dgm:t>
        <a:bodyPr/>
        <a:lstStyle/>
        <a:p>
          <a:endParaRPr lang="es-PE"/>
        </a:p>
      </dgm:t>
    </dgm:pt>
    <dgm:pt modelId="{20455316-F7A5-462D-B193-ACC793D9491B}" type="pres">
      <dgm:prSet presAssocID="{517AE834-E83B-45C9-BF24-F780EBB2749E}" presName="rootConnector" presStyleLbl="node1" presStyleIdx="0" presStyleCnt="2"/>
      <dgm:spPr/>
      <dgm:t>
        <a:bodyPr/>
        <a:lstStyle/>
        <a:p>
          <a:endParaRPr lang="es-PE"/>
        </a:p>
      </dgm:t>
    </dgm:pt>
    <dgm:pt modelId="{D8159B71-CD3C-4C1B-8387-608C8321507C}" type="pres">
      <dgm:prSet presAssocID="{517AE834-E83B-45C9-BF24-F780EBB2749E}" presName="childShape" presStyleCnt="0"/>
      <dgm:spPr/>
    </dgm:pt>
    <dgm:pt modelId="{9BE5F964-D52B-47BF-8CB7-11FE12731C23}" type="pres">
      <dgm:prSet presAssocID="{7CDF46C1-A530-42C5-BE25-5C03184F8D56}" presName="Name13" presStyleLbl="parChTrans1D2" presStyleIdx="0" presStyleCnt="2"/>
      <dgm:spPr/>
      <dgm:t>
        <a:bodyPr/>
        <a:lstStyle/>
        <a:p>
          <a:endParaRPr lang="es-PE"/>
        </a:p>
      </dgm:t>
    </dgm:pt>
    <dgm:pt modelId="{3BE6C4F9-385B-4CD2-9AAB-B694F3853B1E}" type="pres">
      <dgm:prSet presAssocID="{98D7113B-054B-43F4-8593-7FC652C473FE}" presName="childText" presStyleLbl="bgAcc1" presStyleIdx="0" presStyleCnt="2" custLinFactNeighborX="16216">
        <dgm:presLayoutVars>
          <dgm:bulletEnabled val="1"/>
        </dgm:presLayoutVars>
      </dgm:prSet>
      <dgm:spPr/>
      <dgm:t>
        <a:bodyPr/>
        <a:lstStyle/>
        <a:p>
          <a:endParaRPr lang="es-PE"/>
        </a:p>
      </dgm:t>
    </dgm:pt>
    <dgm:pt modelId="{18F15444-6312-429A-A290-6A1AE3D98662}" type="pres">
      <dgm:prSet presAssocID="{98C03E61-BCDB-4FD0-A567-BDEB2C6055D2}" presName="root" presStyleCnt="0"/>
      <dgm:spPr/>
    </dgm:pt>
    <dgm:pt modelId="{F94B2FF1-717E-48F3-9835-2A882F63B21C}" type="pres">
      <dgm:prSet presAssocID="{98C03E61-BCDB-4FD0-A567-BDEB2C6055D2}" presName="rootComposite" presStyleCnt="0"/>
      <dgm:spPr/>
    </dgm:pt>
    <dgm:pt modelId="{3219A3EA-1DEA-4054-B181-0E8D2E7CF762}" type="pres">
      <dgm:prSet presAssocID="{98C03E61-BCDB-4FD0-A567-BDEB2C6055D2}" presName="rootText" presStyleLbl="node1" presStyleIdx="1" presStyleCnt="2"/>
      <dgm:spPr/>
      <dgm:t>
        <a:bodyPr/>
        <a:lstStyle/>
        <a:p>
          <a:endParaRPr lang="es-PE"/>
        </a:p>
      </dgm:t>
    </dgm:pt>
    <dgm:pt modelId="{183DD7C0-3432-41F0-B76F-998DB65E0DC3}" type="pres">
      <dgm:prSet presAssocID="{98C03E61-BCDB-4FD0-A567-BDEB2C6055D2}" presName="rootConnector" presStyleLbl="node1" presStyleIdx="1" presStyleCnt="2"/>
      <dgm:spPr/>
      <dgm:t>
        <a:bodyPr/>
        <a:lstStyle/>
        <a:p>
          <a:endParaRPr lang="es-PE"/>
        </a:p>
      </dgm:t>
    </dgm:pt>
    <dgm:pt modelId="{AAC1D19A-5EDD-43ED-91F7-F20AA5264130}" type="pres">
      <dgm:prSet presAssocID="{98C03E61-BCDB-4FD0-A567-BDEB2C6055D2}" presName="childShape" presStyleCnt="0"/>
      <dgm:spPr/>
    </dgm:pt>
    <dgm:pt modelId="{9D6BC571-3DC1-40CC-A404-1562CD53533E}" type="pres">
      <dgm:prSet presAssocID="{37D82AA6-42E8-48D2-93A2-F8028FAA2AA5}" presName="Name13" presStyleLbl="parChTrans1D2" presStyleIdx="1" presStyleCnt="2"/>
      <dgm:spPr/>
      <dgm:t>
        <a:bodyPr/>
        <a:lstStyle/>
        <a:p>
          <a:endParaRPr lang="es-PE"/>
        </a:p>
      </dgm:t>
    </dgm:pt>
    <dgm:pt modelId="{0332B060-DD13-4B06-BBA7-1C4303A9D2EC}" type="pres">
      <dgm:prSet presAssocID="{D17026E1-63BE-4293-AA4A-914375C7B682}" presName="childText" presStyleLbl="bgAcc1" presStyleIdx="1" presStyleCnt="2" custLinFactNeighborX="-5189">
        <dgm:presLayoutVars>
          <dgm:bulletEnabled val="1"/>
        </dgm:presLayoutVars>
      </dgm:prSet>
      <dgm:spPr/>
      <dgm:t>
        <a:bodyPr/>
        <a:lstStyle/>
        <a:p>
          <a:endParaRPr lang="es-PE"/>
        </a:p>
      </dgm:t>
    </dgm:pt>
  </dgm:ptLst>
  <dgm:cxnLst>
    <dgm:cxn modelId="{D8494E93-6925-4C71-9975-0E46D7E16FB6}" type="presOf" srcId="{98C03E61-BCDB-4FD0-A567-BDEB2C6055D2}" destId="{3219A3EA-1DEA-4054-B181-0E8D2E7CF762}" srcOrd="0" destOrd="0" presId="urn:microsoft.com/office/officeart/2005/8/layout/hierarchy3"/>
    <dgm:cxn modelId="{B7BB683B-C20B-4300-A3C2-5B57E09208A3}" type="presOf" srcId="{517AE834-E83B-45C9-BF24-F780EBB2749E}" destId="{20455316-F7A5-462D-B193-ACC793D9491B}" srcOrd="1" destOrd="0" presId="urn:microsoft.com/office/officeart/2005/8/layout/hierarchy3"/>
    <dgm:cxn modelId="{7E7ED1A9-1D03-4F54-8E2D-FF635A1451C2}" type="presOf" srcId="{37D82AA6-42E8-48D2-93A2-F8028FAA2AA5}" destId="{9D6BC571-3DC1-40CC-A404-1562CD53533E}" srcOrd="0" destOrd="0" presId="urn:microsoft.com/office/officeart/2005/8/layout/hierarchy3"/>
    <dgm:cxn modelId="{74A30519-A0DF-4226-82B0-39271B751381}" type="presOf" srcId="{D17026E1-63BE-4293-AA4A-914375C7B682}" destId="{0332B060-DD13-4B06-BBA7-1C4303A9D2EC}" srcOrd="0" destOrd="0" presId="urn:microsoft.com/office/officeart/2005/8/layout/hierarchy3"/>
    <dgm:cxn modelId="{E7A20E47-62B2-419F-B284-0D46F141CA0A}" srcId="{66DAFE18-A74B-4544-9C5B-701366D4C8F7}" destId="{98C03E61-BCDB-4FD0-A567-BDEB2C6055D2}" srcOrd="1" destOrd="0" parTransId="{EE01772B-67E3-4792-A846-CC0019CC9513}" sibTransId="{9539FE00-09EF-4E2E-9B1D-73A4CE979DC0}"/>
    <dgm:cxn modelId="{801C71E3-56FD-4AFC-B8B6-9F7C8C58A745}" srcId="{98C03E61-BCDB-4FD0-A567-BDEB2C6055D2}" destId="{D17026E1-63BE-4293-AA4A-914375C7B682}" srcOrd="0" destOrd="0" parTransId="{37D82AA6-42E8-48D2-93A2-F8028FAA2AA5}" sibTransId="{FE231B7A-119F-4E2A-8874-562B98C4C444}"/>
    <dgm:cxn modelId="{1B3C0B05-9C8B-4E6E-8B14-2D44266AEEDD}" type="presOf" srcId="{7CDF46C1-A530-42C5-BE25-5C03184F8D56}" destId="{9BE5F964-D52B-47BF-8CB7-11FE12731C23}" srcOrd="0" destOrd="0" presId="urn:microsoft.com/office/officeart/2005/8/layout/hierarchy3"/>
    <dgm:cxn modelId="{C6B8E485-A69B-4D9E-B8D2-150958252814}" srcId="{517AE834-E83B-45C9-BF24-F780EBB2749E}" destId="{98D7113B-054B-43F4-8593-7FC652C473FE}" srcOrd="0" destOrd="0" parTransId="{7CDF46C1-A530-42C5-BE25-5C03184F8D56}" sibTransId="{47A2C668-3DED-4E0A-BC29-6674012EA3B3}"/>
    <dgm:cxn modelId="{CCD5C6FC-666A-498D-BFA5-CF9D16740BF4}" type="presOf" srcId="{98C03E61-BCDB-4FD0-A567-BDEB2C6055D2}" destId="{183DD7C0-3432-41F0-B76F-998DB65E0DC3}" srcOrd="1" destOrd="0" presId="urn:microsoft.com/office/officeart/2005/8/layout/hierarchy3"/>
    <dgm:cxn modelId="{C9A761C4-F33D-4823-8F34-428E476F4049}" type="presOf" srcId="{98D7113B-054B-43F4-8593-7FC652C473FE}" destId="{3BE6C4F9-385B-4CD2-9AAB-B694F3853B1E}" srcOrd="0" destOrd="0" presId="urn:microsoft.com/office/officeart/2005/8/layout/hierarchy3"/>
    <dgm:cxn modelId="{D7DF09CB-21EC-4741-901B-59F953A324B2}" srcId="{66DAFE18-A74B-4544-9C5B-701366D4C8F7}" destId="{517AE834-E83B-45C9-BF24-F780EBB2749E}" srcOrd="0" destOrd="0" parTransId="{8E3DCF74-F051-4C7E-AD06-78D89C73976E}" sibTransId="{74F36D2E-ECBD-4785-9B52-D450340D2776}"/>
    <dgm:cxn modelId="{A18FE87A-D0E4-4F5A-A4B4-86502E1B6896}" type="presOf" srcId="{517AE834-E83B-45C9-BF24-F780EBB2749E}" destId="{8648F0A4-2F52-4B16-BE6F-545573CDA5B8}" srcOrd="0" destOrd="0" presId="urn:microsoft.com/office/officeart/2005/8/layout/hierarchy3"/>
    <dgm:cxn modelId="{C5DBE035-DCD1-482D-AD07-A75B5D533333}" type="presOf" srcId="{66DAFE18-A74B-4544-9C5B-701366D4C8F7}" destId="{C1AB66A9-CA19-4DA1-AC11-501F4E3B4DAF}" srcOrd="0" destOrd="0" presId="urn:microsoft.com/office/officeart/2005/8/layout/hierarchy3"/>
    <dgm:cxn modelId="{09140CBA-708A-4903-8F90-76687625DFCE}" type="presParOf" srcId="{C1AB66A9-CA19-4DA1-AC11-501F4E3B4DAF}" destId="{A4BE0B7E-4A2E-405F-9EDE-3EF99516811F}" srcOrd="0" destOrd="0" presId="urn:microsoft.com/office/officeart/2005/8/layout/hierarchy3"/>
    <dgm:cxn modelId="{D326581B-90F0-4CC8-8480-C48343287B87}" type="presParOf" srcId="{A4BE0B7E-4A2E-405F-9EDE-3EF99516811F}" destId="{6499F038-379E-4238-A138-A506783D1377}" srcOrd="0" destOrd="0" presId="urn:microsoft.com/office/officeart/2005/8/layout/hierarchy3"/>
    <dgm:cxn modelId="{252323E8-C77A-4F85-95B9-0EDF456B6E16}" type="presParOf" srcId="{6499F038-379E-4238-A138-A506783D1377}" destId="{8648F0A4-2F52-4B16-BE6F-545573CDA5B8}" srcOrd="0" destOrd="0" presId="urn:microsoft.com/office/officeart/2005/8/layout/hierarchy3"/>
    <dgm:cxn modelId="{1D71DE7A-8F75-40AC-B15A-A6B0139D1690}" type="presParOf" srcId="{6499F038-379E-4238-A138-A506783D1377}" destId="{20455316-F7A5-462D-B193-ACC793D9491B}" srcOrd="1" destOrd="0" presId="urn:microsoft.com/office/officeart/2005/8/layout/hierarchy3"/>
    <dgm:cxn modelId="{01E4B2B4-6843-4AE8-A685-B7F5D11549DD}" type="presParOf" srcId="{A4BE0B7E-4A2E-405F-9EDE-3EF99516811F}" destId="{D8159B71-CD3C-4C1B-8387-608C8321507C}" srcOrd="1" destOrd="0" presId="urn:microsoft.com/office/officeart/2005/8/layout/hierarchy3"/>
    <dgm:cxn modelId="{10B3C405-51B9-4CB6-9EFF-C44352849E37}" type="presParOf" srcId="{D8159B71-CD3C-4C1B-8387-608C8321507C}" destId="{9BE5F964-D52B-47BF-8CB7-11FE12731C23}" srcOrd="0" destOrd="0" presId="urn:microsoft.com/office/officeart/2005/8/layout/hierarchy3"/>
    <dgm:cxn modelId="{0C6C2EEF-CA95-4685-9663-9BC3688702AA}" type="presParOf" srcId="{D8159B71-CD3C-4C1B-8387-608C8321507C}" destId="{3BE6C4F9-385B-4CD2-9AAB-B694F3853B1E}" srcOrd="1" destOrd="0" presId="urn:microsoft.com/office/officeart/2005/8/layout/hierarchy3"/>
    <dgm:cxn modelId="{B0435C31-77EE-4AB8-81DE-DA10C562A184}" type="presParOf" srcId="{C1AB66A9-CA19-4DA1-AC11-501F4E3B4DAF}" destId="{18F15444-6312-429A-A290-6A1AE3D98662}" srcOrd="1" destOrd="0" presId="urn:microsoft.com/office/officeart/2005/8/layout/hierarchy3"/>
    <dgm:cxn modelId="{59EAC243-1E37-4BF8-AC4E-9C35E23345C5}" type="presParOf" srcId="{18F15444-6312-429A-A290-6A1AE3D98662}" destId="{F94B2FF1-717E-48F3-9835-2A882F63B21C}" srcOrd="0" destOrd="0" presId="urn:microsoft.com/office/officeart/2005/8/layout/hierarchy3"/>
    <dgm:cxn modelId="{91E41763-39DB-4EDB-88B5-993A4203203D}" type="presParOf" srcId="{F94B2FF1-717E-48F3-9835-2A882F63B21C}" destId="{3219A3EA-1DEA-4054-B181-0E8D2E7CF762}" srcOrd="0" destOrd="0" presId="urn:microsoft.com/office/officeart/2005/8/layout/hierarchy3"/>
    <dgm:cxn modelId="{01E74CDD-D3B1-4C08-8ABF-A3D7DFBAD048}" type="presParOf" srcId="{F94B2FF1-717E-48F3-9835-2A882F63B21C}" destId="{183DD7C0-3432-41F0-B76F-998DB65E0DC3}" srcOrd="1" destOrd="0" presId="urn:microsoft.com/office/officeart/2005/8/layout/hierarchy3"/>
    <dgm:cxn modelId="{56856771-27B3-4FA3-9E65-C416A38D0BAD}" type="presParOf" srcId="{18F15444-6312-429A-A290-6A1AE3D98662}" destId="{AAC1D19A-5EDD-43ED-91F7-F20AA5264130}" srcOrd="1" destOrd="0" presId="urn:microsoft.com/office/officeart/2005/8/layout/hierarchy3"/>
    <dgm:cxn modelId="{DD8F3C24-CD70-47CD-BA8E-EAB20050E494}" type="presParOf" srcId="{AAC1D19A-5EDD-43ED-91F7-F20AA5264130}" destId="{9D6BC571-3DC1-40CC-A404-1562CD53533E}" srcOrd="0" destOrd="0" presId="urn:microsoft.com/office/officeart/2005/8/layout/hierarchy3"/>
    <dgm:cxn modelId="{3AA508DA-99A5-4C84-895A-1E0DF37FE179}" type="presParOf" srcId="{AAC1D19A-5EDD-43ED-91F7-F20AA5264130}" destId="{0332B060-DD13-4B06-BBA7-1C4303A9D2EC}" srcOrd="1" destOrd="0" presId="urn:microsoft.com/office/officeart/2005/8/layout/hierarchy3"/>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F3FBC63-B41B-4892-BBC5-41CF5BD895F6}">
      <dsp:nvSpPr>
        <dsp:cNvPr id="0" name=""/>
        <dsp:cNvSpPr/>
      </dsp:nvSpPr>
      <dsp:spPr>
        <a:xfrm>
          <a:off x="314300" y="0"/>
          <a:ext cx="3845894" cy="3845894"/>
        </a:xfrm>
        <a:prstGeom prst="triangle">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126802B3-FE3B-4D1A-BB8C-B02FA2CB3655}">
      <dsp:nvSpPr>
        <dsp:cNvPr id="0" name=""/>
        <dsp:cNvSpPr/>
      </dsp:nvSpPr>
      <dsp:spPr>
        <a:xfrm>
          <a:off x="2237247" y="384964"/>
          <a:ext cx="2499831" cy="1367095"/>
        </a:xfrm>
        <a:prstGeom prst="roundRect">
          <a:avLst/>
        </a:prstGeom>
        <a:solidFill>
          <a:schemeClr val="lt1">
            <a:alpha val="90000"/>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18110" tIns="118110" rIns="118110" bIns="118110" numCol="1" spcCol="1270" anchor="ctr" anchorCtr="0">
          <a:noAutofit/>
        </a:bodyPr>
        <a:lstStyle/>
        <a:p>
          <a:pPr lvl="0" algn="ctr" defTabSz="1377950">
            <a:lnSpc>
              <a:spcPct val="90000"/>
            </a:lnSpc>
            <a:spcBef>
              <a:spcPct val="0"/>
            </a:spcBef>
            <a:spcAft>
              <a:spcPct val="35000"/>
            </a:spcAft>
          </a:pPr>
          <a:r>
            <a:rPr lang="es-PE" sz="3100" kern="1200" dirty="0" smtClean="0"/>
            <a:t>Constitución</a:t>
          </a:r>
          <a:endParaRPr lang="es-PE" sz="3100" kern="1200" dirty="0"/>
        </a:p>
      </dsp:txBody>
      <dsp:txXfrm>
        <a:off x="2303983" y="451700"/>
        <a:ext cx="2366359" cy="1233623"/>
      </dsp:txXfrm>
    </dsp:sp>
    <dsp:sp modelId="{179F2FBD-8901-47AF-8678-57DE35127087}">
      <dsp:nvSpPr>
        <dsp:cNvPr id="0" name=""/>
        <dsp:cNvSpPr/>
      </dsp:nvSpPr>
      <dsp:spPr>
        <a:xfrm>
          <a:off x="2237247" y="1922947"/>
          <a:ext cx="2499831" cy="1367095"/>
        </a:xfrm>
        <a:prstGeom prst="roundRect">
          <a:avLst/>
        </a:prstGeom>
        <a:solidFill>
          <a:schemeClr val="lt1">
            <a:alpha val="90000"/>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18110" tIns="118110" rIns="118110" bIns="118110" numCol="1" spcCol="1270" anchor="ctr" anchorCtr="0">
          <a:noAutofit/>
        </a:bodyPr>
        <a:lstStyle/>
        <a:p>
          <a:pPr lvl="0" algn="ctr" defTabSz="1377950">
            <a:lnSpc>
              <a:spcPct val="90000"/>
            </a:lnSpc>
            <a:spcBef>
              <a:spcPct val="0"/>
            </a:spcBef>
            <a:spcAft>
              <a:spcPct val="35000"/>
            </a:spcAft>
          </a:pPr>
          <a:r>
            <a:rPr lang="es-PE" sz="3100" kern="1200" dirty="0" smtClean="0"/>
            <a:t>Ley</a:t>
          </a:r>
          <a:endParaRPr lang="es-PE" sz="3100" kern="1200" dirty="0"/>
        </a:p>
      </dsp:txBody>
      <dsp:txXfrm>
        <a:off x="2303983" y="1989683"/>
        <a:ext cx="2366359" cy="1233623"/>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1F36582-49AE-4F96-8DE0-130B2674C9FF}">
      <dsp:nvSpPr>
        <dsp:cNvPr id="0" name=""/>
        <dsp:cNvSpPr/>
      </dsp:nvSpPr>
      <dsp:spPr>
        <a:xfrm>
          <a:off x="2462" y="701844"/>
          <a:ext cx="1635830" cy="817915"/>
        </a:xfrm>
        <a:prstGeom prst="roundRect">
          <a:avLst>
            <a:gd name="adj" fmla="val 1000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es-PE" sz="2000" kern="1200" dirty="0" smtClean="0"/>
            <a:t>Normas de organización</a:t>
          </a:r>
          <a:endParaRPr lang="es-PE" sz="2000" kern="1200" dirty="0"/>
        </a:p>
      </dsp:txBody>
      <dsp:txXfrm>
        <a:off x="26418" y="725800"/>
        <a:ext cx="1587918" cy="770003"/>
      </dsp:txXfrm>
    </dsp:sp>
    <dsp:sp modelId="{666FCB66-93A8-41F4-8AAE-F099628A9219}">
      <dsp:nvSpPr>
        <dsp:cNvPr id="0" name=""/>
        <dsp:cNvSpPr/>
      </dsp:nvSpPr>
      <dsp:spPr>
        <a:xfrm rot="19457599">
          <a:off x="1562552" y="842517"/>
          <a:ext cx="805812" cy="66269"/>
        </a:xfrm>
        <a:custGeom>
          <a:avLst/>
          <a:gdLst/>
          <a:ahLst/>
          <a:cxnLst/>
          <a:rect l="0" t="0" r="0" b="0"/>
          <a:pathLst>
            <a:path>
              <a:moveTo>
                <a:pt x="0" y="33134"/>
              </a:moveTo>
              <a:lnTo>
                <a:pt x="805812" y="33134"/>
              </a:lnTo>
            </a:path>
          </a:pathLst>
        </a:custGeom>
        <a:noFill/>
        <a:ln w="12700" cap="flat" cmpd="sng" algn="ctr">
          <a:solidFill>
            <a:schemeClr val="accent2">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s-PE" sz="500" kern="1200"/>
        </a:p>
      </dsp:txBody>
      <dsp:txXfrm>
        <a:off x="1945313" y="855506"/>
        <a:ext cx="40290" cy="40290"/>
      </dsp:txXfrm>
    </dsp:sp>
    <dsp:sp modelId="{89B0C411-815A-403F-8DFB-CDDF2BD0F4D7}">
      <dsp:nvSpPr>
        <dsp:cNvPr id="0" name=""/>
        <dsp:cNvSpPr/>
      </dsp:nvSpPr>
      <dsp:spPr>
        <a:xfrm>
          <a:off x="2292624" y="231543"/>
          <a:ext cx="1635830" cy="817915"/>
        </a:xfrm>
        <a:prstGeom prst="roundRect">
          <a:avLst>
            <a:gd name="adj" fmla="val 1000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es-PE" sz="2000" kern="1200" dirty="0" smtClean="0"/>
            <a:t>Sustantivas</a:t>
          </a:r>
          <a:endParaRPr lang="es-PE" sz="2000" kern="1200" dirty="0"/>
        </a:p>
      </dsp:txBody>
      <dsp:txXfrm>
        <a:off x="2316580" y="255499"/>
        <a:ext cx="1587918" cy="770003"/>
      </dsp:txXfrm>
    </dsp:sp>
    <dsp:sp modelId="{1FB50608-D3F7-4EE2-B8CB-9FEDC726B024}">
      <dsp:nvSpPr>
        <dsp:cNvPr id="0" name=""/>
        <dsp:cNvSpPr/>
      </dsp:nvSpPr>
      <dsp:spPr>
        <a:xfrm rot="2142401">
          <a:off x="1562552" y="1312818"/>
          <a:ext cx="805812" cy="66269"/>
        </a:xfrm>
        <a:custGeom>
          <a:avLst/>
          <a:gdLst/>
          <a:ahLst/>
          <a:cxnLst/>
          <a:rect l="0" t="0" r="0" b="0"/>
          <a:pathLst>
            <a:path>
              <a:moveTo>
                <a:pt x="0" y="33134"/>
              </a:moveTo>
              <a:lnTo>
                <a:pt x="805812" y="33134"/>
              </a:lnTo>
            </a:path>
          </a:pathLst>
        </a:custGeom>
        <a:noFill/>
        <a:ln w="12700" cap="flat" cmpd="sng" algn="ctr">
          <a:solidFill>
            <a:schemeClr val="accent2">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s-PE" sz="500" kern="1200"/>
        </a:p>
      </dsp:txBody>
      <dsp:txXfrm>
        <a:off x="1945313" y="1325807"/>
        <a:ext cx="40290" cy="40290"/>
      </dsp:txXfrm>
    </dsp:sp>
    <dsp:sp modelId="{4A1D582D-F106-4770-9467-C28FB49D0784}">
      <dsp:nvSpPr>
        <dsp:cNvPr id="0" name=""/>
        <dsp:cNvSpPr/>
      </dsp:nvSpPr>
      <dsp:spPr>
        <a:xfrm>
          <a:off x="2292624" y="1172146"/>
          <a:ext cx="1635830" cy="817915"/>
        </a:xfrm>
        <a:prstGeom prst="roundRect">
          <a:avLst>
            <a:gd name="adj" fmla="val 1000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es-PE" sz="2000" kern="1200" dirty="0" smtClean="0"/>
            <a:t>Administración Interna</a:t>
          </a:r>
          <a:endParaRPr lang="es-PE" sz="2000" kern="1200" dirty="0"/>
        </a:p>
      </dsp:txBody>
      <dsp:txXfrm>
        <a:off x="2316580" y="1196102"/>
        <a:ext cx="1587918" cy="770003"/>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982C849-5998-4379-A978-6573CE40D831}">
      <dsp:nvSpPr>
        <dsp:cNvPr id="0" name=""/>
        <dsp:cNvSpPr/>
      </dsp:nvSpPr>
      <dsp:spPr>
        <a:xfrm>
          <a:off x="2135" y="993481"/>
          <a:ext cx="1602937" cy="801468"/>
        </a:xfrm>
        <a:prstGeom prst="roundRect">
          <a:avLst>
            <a:gd name="adj" fmla="val 10000"/>
          </a:avLst>
        </a:prstGeom>
        <a:solidFill>
          <a:schemeClr val="accent1">
            <a:shade val="6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es-PE" sz="1800" kern="1200" dirty="0" smtClean="0"/>
            <a:t>Normas de organización</a:t>
          </a:r>
          <a:endParaRPr lang="es-PE" sz="1800" kern="1200" dirty="0"/>
        </a:p>
      </dsp:txBody>
      <dsp:txXfrm>
        <a:off x="25609" y="1016955"/>
        <a:ext cx="1555989" cy="754520"/>
      </dsp:txXfrm>
    </dsp:sp>
    <dsp:sp modelId="{65DEE3F9-68C4-4508-81D9-F74C8E7F9B63}">
      <dsp:nvSpPr>
        <dsp:cNvPr id="0" name=""/>
        <dsp:cNvSpPr/>
      </dsp:nvSpPr>
      <dsp:spPr>
        <a:xfrm rot="18330795">
          <a:off x="1373771" y="919544"/>
          <a:ext cx="1103778" cy="50888"/>
        </a:xfrm>
        <a:custGeom>
          <a:avLst/>
          <a:gdLst/>
          <a:ahLst/>
          <a:cxnLst/>
          <a:rect l="0" t="0" r="0" b="0"/>
          <a:pathLst>
            <a:path>
              <a:moveTo>
                <a:pt x="0" y="25444"/>
              </a:moveTo>
              <a:lnTo>
                <a:pt x="1103778" y="25444"/>
              </a:lnTo>
            </a:path>
          </a:pathLst>
        </a:custGeom>
        <a:noFill/>
        <a:ln w="12700" cap="flat" cmpd="sng" algn="ctr">
          <a:solidFill>
            <a:schemeClr val="accent1">
              <a:tint val="9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s-PE" sz="500" kern="1200"/>
        </a:p>
      </dsp:txBody>
      <dsp:txXfrm>
        <a:off x="1898066" y="917394"/>
        <a:ext cx="55188" cy="55188"/>
      </dsp:txXfrm>
    </dsp:sp>
    <dsp:sp modelId="{5AAA6CD1-4F7A-4441-8B2B-9A95120C1343}">
      <dsp:nvSpPr>
        <dsp:cNvPr id="0" name=""/>
        <dsp:cNvSpPr/>
      </dsp:nvSpPr>
      <dsp:spPr>
        <a:xfrm>
          <a:off x="2246248" y="95027"/>
          <a:ext cx="1602937" cy="801468"/>
        </a:xfrm>
        <a:prstGeom prst="roundRect">
          <a:avLst>
            <a:gd name="adj" fmla="val 10000"/>
          </a:avLst>
        </a:prstGeom>
        <a:solidFill>
          <a:schemeClr val="accent1">
            <a:shade val="8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es-PE" sz="1800" kern="1200" dirty="0" smtClean="0"/>
            <a:t>Autoridad</a:t>
          </a:r>
          <a:endParaRPr lang="es-PE" sz="1800" kern="1200" dirty="0"/>
        </a:p>
      </dsp:txBody>
      <dsp:txXfrm>
        <a:off x="2269722" y="118501"/>
        <a:ext cx="1555989" cy="754520"/>
      </dsp:txXfrm>
    </dsp:sp>
    <dsp:sp modelId="{63C1A392-2FDA-4C0A-82CD-6F605C349118}">
      <dsp:nvSpPr>
        <dsp:cNvPr id="0" name=""/>
        <dsp:cNvSpPr/>
      </dsp:nvSpPr>
      <dsp:spPr>
        <a:xfrm rot="124521">
          <a:off x="1604862" y="1380389"/>
          <a:ext cx="641595" cy="50888"/>
        </a:xfrm>
        <a:custGeom>
          <a:avLst/>
          <a:gdLst/>
          <a:ahLst/>
          <a:cxnLst/>
          <a:rect l="0" t="0" r="0" b="0"/>
          <a:pathLst>
            <a:path>
              <a:moveTo>
                <a:pt x="0" y="25444"/>
              </a:moveTo>
              <a:lnTo>
                <a:pt x="641595" y="25444"/>
              </a:lnTo>
            </a:path>
          </a:pathLst>
        </a:custGeom>
        <a:noFill/>
        <a:ln w="12700" cap="flat" cmpd="sng" algn="ctr">
          <a:solidFill>
            <a:schemeClr val="accent1">
              <a:tint val="9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s-PE" sz="500" kern="1200"/>
        </a:p>
      </dsp:txBody>
      <dsp:txXfrm>
        <a:off x="1909620" y="1389793"/>
        <a:ext cx="32079" cy="32079"/>
      </dsp:txXfrm>
    </dsp:sp>
    <dsp:sp modelId="{5B2855F3-818C-4989-9070-B1FC484AFDE6}">
      <dsp:nvSpPr>
        <dsp:cNvPr id="0" name=""/>
        <dsp:cNvSpPr/>
      </dsp:nvSpPr>
      <dsp:spPr>
        <a:xfrm>
          <a:off x="2246248" y="1016716"/>
          <a:ext cx="1602937" cy="801468"/>
        </a:xfrm>
        <a:prstGeom prst="roundRect">
          <a:avLst>
            <a:gd name="adj" fmla="val 10000"/>
          </a:avLst>
        </a:prstGeom>
        <a:solidFill>
          <a:schemeClr val="accent1">
            <a:shade val="8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es-PE" sz="1800" kern="1200" dirty="0" smtClean="0"/>
            <a:t>Responsabilidad</a:t>
          </a:r>
          <a:endParaRPr lang="es-PE" sz="1800" kern="1200" dirty="0"/>
        </a:p>
      </dsp:txBody>
      <dsp:txXfrm>
        <a:off x="2269722" y="1040190"/>
        <a:ext cx="1555989" cy="754520"/>
      </dsp:txXfrm>
    </dsp:sp>
    <dsp:sp modelId="{366E1582-2643-4994-9659-6FFDB3A4D482}">
      <dsp:nvSpPr>
        <dsp:cNvPr id="0" name=""/>
        <dsp:cNvSpPr/>
      </dsp:nvSpPr>
      <dsp:spPr>
        <a:xfrm rot="3350476">
          <a:off x="1354699" y="1841233"/>
          <a:ext cx="1141922" cy="50888"/>
        </a:xfrm>
        <a:custGeom>
          <a:avLst/>
          <a:gdLst/>
          <a:ahLst/>
          <a:cxnLst/>
          <a:rect l="0" t="0" r="0" b="0"/>
          <a:pathLst>
            <a:path>
              <a:moveTo>
                <a:pt x="0" y="25444"/>
              </a:moveTo>
              <a:lnTo>
                <a:pt x="1141922" y="25444"/>
              </a:lnTo>
            </a:path>
          </a:pathLst>
        </a:custGeom>
        <a:noFill/>
        <a:ln w="12700" cap="flat" cmpd="sng" algn="ctr">
          <a:solidFill>
            <a:schemeClr val="accent1">
              <a:tint val="9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s-PE" sz="500" kern="1200"/>
        </a:p>
      </dsp:txBody>
      <dsp:txXfrm>
        <a:off x="1897112" y="1838130"/>
        <a:ext cx="57096" cy="57096"/>
      </dsp:txXfrm>
    </dsp:sp>
    <dsp:sp modelId="{7794D03C-2669-4852-BEC0-026CF8CDF4DD}">
      <dsp:nvSpPr>
        <dsp:cNvPr id="0" name=""/>
        <dsp:cNvSpPr/>
      </dsp:nvSpPr>
      <dsp:spPr>
        <a:xfrm>
          <a:off x="2246248" y="1938405"/>
          <a:ext cx="1602937" cy="801468"/>
        </a:xfrm>
        <a:prstGeom prst="roundRect">
          <a:avLst>
            <a:gd name="adj" fmla="val 10000"/>
          </a:avLst>
        </a:prstGeom>
        <a:solidFill>
          <a:schemeClr val="accent1">
            <a:shade val="8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es-PE" sz="1800" kern="1200" dirty="0" smtClean="0"/>
            <a:t>Subordinación</a:t>
          </a:r>
          <a:endParaRPr lang="es-PE" sz="1800" kern="1200" dirty="0"/>
        </a:p>
      </dsp:txBody>
      <dsp:txXfrm>
        <a:off x="2269722" y="1961879"/>
        <a:ext cx="1555989" cy="754520"/>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BE1AD71-5382-4673-ABEF-F4206EEF6374}">
      <dsp:nvSpPr>
        <dsp:cNvPr id="0" name=""/>
        <dsp:cNvSpPr/>
      </dsp:nvSpPr>
      <dsp:spPr>
        <a:xfrm>
          <a:off x="2801711" y="1394913"/>
          <a:ext cx="747821" cy="723300"/>
        </a:xfrm>
        <a:custGeom>
          <a:avLst/>
          <a:gdLst/>
          <a:ahLst/>
          <a:cxnLst/>
          <a:rect l="0" t="0" r="0" b="0"/>
          <a:pathLst>
            <a:path>
              <a:moveTo>
                <a:pt x="0" y="0"/>
              </a:moveTo>
              <a:lnTo>
                <a:pt x="373910" y="0"/>
              </a:lnTo>
              <a:lnTo>
                <a:pt x="373910" y="723300"/>
              </a:lnTo>
              <a:lnTo>
                <a:pt x="747821" y="723300"/>
              </a:lnTo>
            </a:path>
          </a:pathLst>
        </a:custGeom>
        <a:noFill/>
        <a:ln w="12700" cap="flat" cmpd="sng" algn="ctr">
          <a:solidFill>
            <a:schemeClr val="accent2">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s-PE" sz="500" kern="1200" dirty="0"/>
        </a:p>
      </dsp:txBody>
      <dsp:txXfrm>
        <a:off x="3149612" y="1730553"/>
        <a:ext cx="52019" cy="52019"/>
      </dsp:txXfrm>
    </dsp:sp>
    <dsp:sp modelId="{9B354073-23CD-4E23-B946-C0949390BD63}">
      <dsp:nvSpPr>
        <dsp:cNvPr id="0" name=""/>
        <dsp:cNvSpPr/>
      </dsp:nvSpPr>
      <dsp:spPr>
        <a:xfrm>
          <a:off x="2801711" y="1344193"/>
          <a:ext cx="744681" cy="91440"/>
        </a:xfrm>
        <a:custGeom>
          <a:avLst/>
          <a:gdLst/>
          <a:ahLst/>
          <a:cxnLst/>
          <a:rect l="0" t="0" r="0" b="0"/>
          <a:pathLst>
            <a:path>
              <a:moveTo>
                <a:pt x="0" y="50719"/>
              </a:moveTo>
              <a:lnTo>
                <a:pt x="372340" y="50719"/>
              </a:lnTo>
              <a:lnTo>
                <a:pt x="372340" y="45720"/>
              </a:lnTo>
              <a:lnTo>
                <a:pt x="744681" y="45720"/>
              </a:lnTo>
            </a:path>
          </a:pathLst>
        </a:custGeom>
        <a:noFill/>
        <a:ln w="12700" cap="flat" cmpd="sng" algn="ctr">
          <a:solidFill>
            <a:schemeClr val="accent2">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s-PE" sz="500" kern="1200"/>
        </a:p>
      </dsp:txBody>
      <dsp:txXfrm>
        <a:off x="3155434" y="1371296"/>
        <a:ext cx="37234" cy="37234"/>
      </dsp:txXfrm>
    </dsp:sp>
    <dsp:sp modelId="{789CF130-D187-482E-93E6-4D1F67D85BD3}">
      <dsp:nvSpPr>
        <dsp:cNvPr id="0" name=""/>
        <dsp:cNvSpPr/>
      </dsp:nvSpPr>
      <dsp:spPr>
        <a:xfrm>
          <a:off x="2801711" y="666607"/>
          <a:ext cx="744715" cy="728305"/>
        </a:xfrm>
        <a:custGeom>
          <a:avLst/>
          <a:gdLst/>
          <a:ahLst/>
          <a:cxnLst/>
          <a:rect l="0" t="0" r="0" b="0"/>
          <a:pathLst>
            <a:path>
              <a:moveTo>
                <a:pt x="0" y="728305"/>
              </a:moveTo>
              <a:lnTo>
                <a:pt x="372357" y="728305"/>
              </a:lnTo>
              <a:lnTo>
                <a:pt x="372357" y="0"/>
              </a:lnTo>
              <a:lnTo>
                <a:pt x="744715" y="0"/>
              </a:lnTo>
            </a:path>
          </a:pathLst>
        </a:custGeom>
        <a:noFill/>
        <a:ln w="12700" cap="flat" cmpd="sng" algn="ctr">
          <a:solidFill>
            <a:schemeClr val="accent2">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s-PE" sz="500" kern="1200"/>
        </a:p>
      </dsp:txBody>
      <dsp:txXfrm>
        <a:off x="3148028" y="1004719"/>
        <a:ext cx="52082" cy="52082"/>
      </dsp:txXfrm>
    </dsp:sp>
    <dsp:sp modelId="{074AF431-A0FB-4A60-89B6-3ACCF2B1CAAF}">
      <dsp:nvSpPr>
        <dsp:cNvPr id="0" name=""/>
        <dsp:cNvSpPr/>
      </dsp:nvSpPr>
      <dsp:spPr>
        <a:xfrm>
          <a:off x="675944" y="561779"/>
          <a:ext cx="2585268" cy="1666266"/>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es-PE" sz="2400" kern="1200" dirty="0" smtClean="0"/>
            <a:t>ROF</a:t>
          </a:r>
        </a:p>
        <a:p>
          <a:pPr lvl="0" algn="ctr" defTabSz="1066800">
            <a:lnSpc>
              <a:spcPct val="90000"/>
            </a:lnSpc>
            <a:spcBef>
              <a:spcPct val="0"/>
            </a:spcBef>
            <a:spcAft>
              <a:spcPct val="35000"/>
            </a:spcAft>
          </a:pPr>
          <a:r>
            <a:rPr lang="es-PE" sz="2200" kern="1200" dirty="0" smtClean="0"/>
            <a:t>(con voto aprobatorio del Consejo de Ministros)</a:t>
          </a:r>
          <a:endParaRPr lang="es-PE" sz="2200" kern="1200" dirty="0"/>
        </a:p>
      </dsp:txBody>
      <dsp:txXfrm>
        <a:off x="675944" y="561779"/>
        <a:ext cx="2585268" cy="1666266"/>
      </dsp:txXfrm>
    </dsp:sp>
    <dsp:sp modelId="{B90DE331-CAD3-4D8E-8569-0EF240BF31B7}">
      <dsp:nvSpPr>
        <dsp:cNvPr id="0" name=""/>
        <dsp:cNvSpPr/>
      </dsp:nvSpPr>
      <dsp:spPr>
        <a:xfrm>
          <a:off x="3546427" y="380938"/>
          <a:ext cx="2539554" cy="571338"/>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es-PE" sz="2400" kern="1200" dirty="0" smtClean="0"/>
            <a:t>Estructura orgánica</a:t>
          </a:r>
          <a:endParaRPr lang="es-PE" sz="2400" kern="1200" dirty="0"/>
        </a:p>
      </dsp:txBody>
      <dsp:txXfrm>
        <a:off x="3546427" y="380938"/>
        <a:ext cx="2539554" cy="571338"/>
      </dsp:txXfrm>
    </dsp:sp>
    <dsp:sp modelId="{EDFFD0DC-FDA3-4307-B6B1-273B3B7130D1}">
      <dsp:nvSpPr>
        <dsp:cNvPr id="0" name=""/>
        <dsp:cNvSpPr/>
      </dsp:nvSpPr>
      <dsp:spPr>
        <a:xfrm>
          <a:off x="3546392" y="1071684"/>
          <a:ext cx="2539589" cy="636457"/>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es-PE" sz="2400" kern="1200" dirty="0" smtClean="0"/>
            <a:t>Funciones</a:t>
          </a:r>
          <a:endParaRPr lang="es-PE" sz="1900" kern="1200" dirty="0"/>
        </a:p>
      </dsp:txBody>
      <dsp:txXfrm>
        <a:off x="3546392" y="1071684"/>
        <a:ext cx="2539589" cy="636457"/>
      </dsp:txXfrm>
    </dsp:sp>
    <dsp:sp modelId="{04B95C0E-A8F3-4B77-8EA0-DF0411E8BDC7}">
      <dsp:nvSpPr>
        <dsp:cNvPr id="0" name=""/>
        <dsp:cNvSpPr/>
      </dsp:nvSpPr>
      <dsp:spPr>
        <a:xfrm>
          <a:off x="3549533" y="1788983"/>
          <a:ext cx="2536448" cy="658459"/>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es-PE" sz="2400" kern="1200" dirty="0" smtClean="0"/>
            <a:t>Atribuciones (competencias)</a:t>
          </a:r>
          <a:endParaRPr lang="es-PE" sz="2400" kern="1200" dirty="0"/>
        </a:p>
      </dsp:txBody>
      <dsp:txXfrm>
        <a:off x="3549533" y="1788983"/>
        <a:ext cx="2536448" cy="658459"/>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B93AD51-BA7F-47C4-A1F2-5E02B86C1DFC}">
      <dsp:nvSpPr>
        <dsp:cNvPr id="0" name=""/>
        <dsp:cNvSpPr/>
      </dsp:nvSpPr>
      <dsp:spPr>
        <a:xfrm>
          <a:off x="2525839" y="1224268"/>
          <a:ext cx="1387004" cy="530013"/>
        </a:xfrm>
        <a:custGeom>
          <a:avLst/>
          <a:gdLst/>
          <a:ahLst/>
          <a:cxnLst/>
          <a:rect l="0" t="0" r="0" b="0"/>
          <a:pathLst>
            <a:path>
              <a:moveTo>
                <a:pt x="0" y="0"/>
              </a:moveTo>
              <a:lnTo>
                <a:pt x="693502" y="0"/>
              </a:lnTo>
              <a:lnTo>
                <a:pt x="693502" y="530013"/>
              </a:lnTo>
              <a:lnTo>
                <a:pt x="1387004" y="530013"/>
              </a:lnTo>
            </a:path>
          </a:pathLst>
        </a:custGeom>
        <a:noFill/>
        <a:ln w="12700" cap="flat" cmpd="sng" algn="ctr">
          <a:solidFill>
            <a:schemeClr val="accent2">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s-PE" sz="500" kern="1200"/>
        </a:p>
      </dsp:txBody>
      <dsp:txXfrm>
        <a:off x="3182221" y="1452154"/>
        <a:ext cx="74241" cy="74241"/>
      </dsp:txXfrm>
    </dsp:sp>
    <dsp:sp modelId="{D130A4C1-77A0-4C1E-9B27-4B5E035B6194}">
      <dsp:nvSpPr>
        <dsp:cNvPr id="0" name=""/>
        <dsp:cNvSpPr/>
      </dsp:nvSpPr>
      <dsp:spPr>
        <a:xfrm>
          <a:off x="2525839" y="1127034"/>
          <a:ext cx="1348368" cy="91440"/>
        </a:xfrm>
        <a:custGeom>
          <a:avLst/>
          <a:gdLst/>
          <a:ahLst/>
          <a:cxnLst/>
          <a:rect l="0" t="0" r="0" b="0"/>
          <a:pathLst>
            <a:path>
              <a:moveTo>
                <a:pt x="0" y="97234"/>
              </a:moveTo>
              <a:lnTo>
                <a:pt x="674184" y="97234"/>
              </a:lnTo>
              <a:lnTo>
                <a:pt x="674184" y="45720"/>
              </a:lnTo>
              <a:lnTo>
                <a:pt x="1348368" y="45720"/>
              </a:lnTo>
            </a:path>
          </a:pathLst>
        </a:custGeom>
        <a:noFill/>
        <a:ln w="12700" cap="flat" cmpd="sng" algn="ctr">
          <a:solidFill>
            <a:schemeClr val="accent2">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s-PE" sz="500" kern="1200"/>
        </a:p>
      </dsp:txBody>
      <dsp:txXfrm>
        <a:off x="3166290" y="1139020"/>
        <a:ext cx="67467" cy="67467"/>
      </dsp:txXfrm>
    </dsp:sp>
    <dsp:sp modelId="{468BFF3B-D413-4A87-810C-D4424B0D2732}">
      <dsp:nvSpPr>
        <dsp:cNvPr id="0" name=""/>
        <dsp:cNvSpPr/>
      </dsp:nvSpPr>
      <dsp:spPr>
        <a:xfrm>
          <a:off x="2525839" y="588333"/>
          <a:ext cx="1348368" cy="635935"/>
        </a:xfrm>
        <a:custGeom>
          <a:avLst/>
          <a:gdLst/>
          <a:ahLst/>
          <a:cxnLst/>
          <a:rect l="0" t="0" r="0" b="0"/>
          <a:pathLst>
            <a:path>
              <a:moveTo>
                <a:pt x="0" y="635935"/>
              </a:moveTo>
              <a:lnTo>
                <a:pt x="674184" y="635935"/>
              </a:lnTo>
              <a:lnTo>
                <a:pt x="674184" y="0"/>
              </a:lnTo>
              <a:lnTo>
                <a:pt x="1348368" y="0"/>
              </a:lnTo>
            </a:path>
          </a:pathLst>
        </a:custGeom>
        <a:noFill/>
        <a:ln w="12700" cap="flat" cmpd="sng" algn="ctr">
          <a:solidFill>
            <a:schemeClr val="accent2">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s-PE" sz="500" kern="1200"/>
        </a:p>
      </dsp:txBody>
      <dsp:txXfrm>
        <a:off x="3162753" y="869030"/>
        <a:ext cx="74540" cy="74540"/>
      </dsp:txXfrm>
    </dsp:sp>
    <dsp:sp modelId="{F646B304-CD9F-464C-8998-62A82894676F}">
      <dsp:nvSpPr>
        <dsp:cNvPr id="0" name=""/>
        <dsp:cNvSpPr/>
      </dsp:nvSpPr>
      <dsp:spPr>
        <a:xfrm>
          <a:off x="1068960" y="991657"/>
          <a:ext cx="2448537" cy="465222"/>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9050" tIns="19050" rIns="19050" bIns="19050" numCol="1" spcCol="1270" anchor="ctr" anchorCtr="0">
          <a:noAutofit/>
        </a:bodyPr>
        <a:lstStyle/>
        <a:p>
          <a:pPr lvl="0" algn="ctr" defTabSz="1333500">
            <a:lnSpc>
              <a:spcPct val="90000"/>
            </a:lnSpc>
            <a:spcBef>
              <a:spcPct val="0"/>
            </a:spcBef>
            <a:spcAft>
              <a:spcPct val="35000"/>
            </a:spcAft>
          </a:pPr>
          <a:r>
            <a:rPr lang="es-PE" sz="3000" kern="1200" dirty="0" smtClean="0"/>
            <a:t>Principios</a:t>
          </a:r>
          <a:endParaRPr lang="es-PE" sz="3000" kern="1200" dirty="0"/>
        </a:p>
      </dsp:txBody>
      <dsp:txXfrm>
        <a:off x="1068960" y="991657"/>
        <a:ext cx="2448537" cy="465222"/>
      </dsp:txXfrm>
    </dsp:sp>
    <dsp:sp modelId="{58027EDE-6495-4F63-BC31-A1CE1D09852D}">
      <dsp:nvSpPr>
        <dsp:cNvPr id="0" name=""/>
        <dsp:cNvSpPr/>
      </dsp:nvSpPr>
      <dsp:spPr>
        <a:xfrm>
          <a:off x="3874207" y="355722"/>
          <a:ext cx="2735516" cy="465222"/>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es-PE" sz="2400" kern="1200" dirty="0" smtClean="0"/>
            <a:t>Competencia </a:t>
          </a:r>
          <a:endParaRPr lang="es-PE" sz="2400" kern="1200" dirty="0"/>
        </a:p>
      </dsp:txBody>
      <dsp:txXfrm>
        <a:off x="3874207" y="355722"/>
        <a:ext cx="2735516" cy="465222"/>
      </dsp:txXfrm>
    </dsp:sp>
    <dsp:sp modelId="{3FE0EA21-0A82-4088-834A-55636F0D3FD1}">
      <dsp:nvSpPr>
        <dsp:cNvPr id="0" name=""/>
        <dsp:cNvSpPr/>
      </dsp:nvSpPr>
      <dsp:spPr>
        <a:xfrm>
          <a:off x="3874207" y="940143"/>
          <a:ext cx="2735516" cy="465222"/>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605" tIns="14605" rIns="14605" bIns="14605" numCol="1" spcCol="1270" anchor="ctr" anchorCtr="0">
          <a:noAutofit/>
        </a:bodyPr>
        <a:lstStyle/>
        <a:p>
          <a:pPr lvl="0" algn="ctr" defTabSz="1022350">
            <a:lnSpc>
              <a:spcPct val="90000"/>
            </a:lnSpc>
            <a:spcBef>
              <a:spcPct val="0"/>
            </a:spcBef>
            <a:spcAft>
              <a:spcPct val="35000"/>
            </a:spcAft>
          </a:pPr>
          <a:r>
            <a:rPr lang="es-PE" sz="2300" kern="1200" dirty="0" smtClean="0"/>
            <a:t>Transparencia</a:t>
          </a:r>
          <a:endParaRPr lang="es-PE" sz="2300" kern="1200" dirty="0"/>
        </a:p>
      </dsp:txBody>
      <dsp:txXfrm>
        <a:off x="3874207" y="940143"/>
        <a:ext cx="2735516" cy="465222"/>
      </dsp:txXfrm>
    </dsp:sp>
    <dsp:sp modelId="{F20B1FAF-2E36-4CC0-AF4A-056E278D953A}">
      <dsp:nvSpPr>
        <dsp:cNvPr id="0" name=""/>
        <dsp:cNvSpPr/>
      </dsp:nvSpPr>
      <dsp:spPr>
        <a:xfrm>
          <a:off x="3912844" y="1521670"/>
          <a:ext cx="2709758" cy="465222"/>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605" tIns="14605" rIns="14605" bIns="14605" numCol="1" spcCol="1270" anchor="ctr" anchorCtr="0">
          <a:noAutofit/>
        </a:bodyPr>
        <a:lstStyle/>
        <a:p>
          <a:pPr lvl="0" algn="ctr" defTabSz="1022350">
            <a:lnSpc>
              <a:spcPct val="90000"/>
            </a:lnSpc>
            <a:spcBef>
              <a:spcPct val="0"/>
            </a:spcBef>
            <a:spcAft>
              <a:spcPct val="35000"/>
            </a:spcAft>
          </a:pPr>
          <a:r>
            <a:rPr lang="es-PE" sz="2300" kern="1200" dirty="0" smtClean="0"/>
            <a:t>Jerarquía</a:t>
          </a:r>
          <a:endParaRPr lang="es-PE" sz="2300" kern="1200" dirty="0"/>
        </a:p>
      </dsp:txBody>
      <dsp:txXfrm>
        <a:off x="3912844" y="1521670"/>
        <a:ext cx="2709758" cy="465222"/>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648F0A4-2F52-4B16-BE6F-545573CDA5B8}">
      <dsp:nvSpPr>
        <dsp:cNvPr id="0" name=""/>
        <dsp:cNvSpPr/>
      </dsp:nvSpPr>
      <dsp:spPr>
        <a:xfrm>
          <a:off x="396868" y="1313"/>
          <a:ext cx="2481857" cy="1240928"/>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0005" tIns="26670" rIns="40005" bIns="26670" numCol="1" spcCol="1270" anchor="ctr" anchorCtr="0">
          <a:noAutofit/>
        </a:bodyPr>
        <a:lstStyle/>
        <a:p>
          <a:pPr lvl="0" algn="ctr" defTabSz="933450">
            <a:lnSpc>
              <a:spcPct val="90000"/>
            </a:lnSpc>
            <a:spcBef>
              <a:spcPct val="0"/>
            </a:spcBef>
            <a:spcAft>
              <a:spcPct val="35000"/>
            </a:spcAft>
          </a:pPr>
          <a:r>
            <a:rPr lang="es-PE" sz="2100" kern="1200" dirty="0" smtClean="0"/>
            <a:t>DS 054-2013-PCM</a:t>
          </a:r>
        </a:p>
        <a:p>
          <a:pPr lvl="0" algn="ctr" defTabSz="933450">
            <a:lnSpc>
              <a:spcPct val="90000"/>
            </a:lnSpc>
            <a:spcBef>
              <a:spcPct val="0"/>
            </a:spcBef>
            <a:spcAft>
              <a:spcPct val="35000"/>
            </a:spcAft>
          </a:pPr>
          <a:r>
            <a:rPr lang="es-PE" sz="2100" kern="1200" dirty="0" smtClean="0"/>
            <a:t>16 de mayo 2013</a:t>
          </a:r>
          <a:endParaRPr lang="es-PE" sz="2100" kern="1200" dirty="0"/>
        </a:p>
      </dsp:txBody>
      <dsp:txXfrm>
        <a:off x="433214" y="37659"/>
        <a:ext cx="2409165" cy="1168236"/>
      </dsp:txXfrm>
    </dsp:sp>
    <dsp:sp modelId="{9BE5F964-D52B-47BF-8CB7-11FE12731C23}">
      <dsp:nvSpPr>
        <dsp:cNvPr id="0" name=""/>
        <dsp:cNvSpPr/>
      </dsp:nvSpPr>
      <dsp:spPr>
        <a:xfrm>
          <a:off x="645054" y="1242241"/>
          <a:ext cx="145144" cy="930696"/>
        </a:xfrm>
        <a:custGeom>
          <a:avLst/>
          <a:gdLst/>
          <a:ahLst/>
          <a:cxnLst/>
          <a:rect l="0" t="0" r="0" b="0"/>
          <a:pathLst>
            <a:path>
              <a:moveTo>
                <a:pt x="0" y="0"/>
              </a:moveTo>
              <a:lnTo>
                <a:pt x="0" y="930696"/>
              </a:lnTo>
              <a:lnTo>
                <a:pt x="145144" y="930696"/>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3BE6C4F9-385B-4CD2-9AAB-B694F3853B1E}">
      <dsp:nvSpPr>
        <dsp:cNvPr id="0" name=""/>
        <dsp:cNvSpPr/>
      </dsp:nvSpPr>
      <dsp:spPr>
        <a:xfrm>
          <a:off x="790198" y="1552474"/>
          <a:ext cx="1985486" cy="1240928"/>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4290" tIns="22860" rIns="34290" bIns="22860" numCol="1" spcCol="1270" anchor="ctr" anchorCtr="0">
          <a:noAutofit/>
        </a:bodyPr>
        <a:lstStyle/>
        <a:p>
          <a:pPr marL="0" marR="0" lvl="0" indent="0" algn="ctr" defTabSz="914400" eaLnBrk="1" fontAlgn="auto" latinLnBrk="0" hangingPunct="1">
            <a:lnSpc>
              <a:spcPct val="100000"/>
            </a:lnSpc>
            <a:spcBef>
              <a:spcPct val="0"/>
            </a:spcBef>
            <a:spcAft>
              <a:spcPts val="0"/>
            </a:spcAft>
            <a:buClrTx/>
            <a:buSzTx/>
            <a:buFontTx/>
            <a:buNone/>
            <a:tabLst/>
            <a:defRPr/>
          </a:pPr>
          <a:r>
            <a:rPr lang="es-PE" sz="1800" kern="1200" dirty="0" smtClean="0"/>
            <a:t>Dirección de Arqueología o Direcciones Desconcentradas</a:t>
          </a:r>
        </a:p>
      </dsp:txBody>
      <dsp:txXfrm>
        <a:off x="826544" y="1588820"/>
        <a:ext cx="1912794" cy="1168236"/>
      </dsp:txXfrm>
    </dsp:sp>
    <dsp:sp modelId="{3219A3EA-1DEA-4054-B181-0E8D2E7CF762}">
      <dsp:nvSpPr>
        <dsp:cNvPr id="0" name=""/>
        <dsp:cNvSpPr/>
      </dsp:nvSpPr>
      <dsp:spPr>
        <a:xfrm>
          <a:off x="3035555" y="1313"/>
          <a:ext cx="2481857" cy="1240928"/>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0005" tIns="26670" rIns="40005" bIns="26670" numCol="1" spcCol="1270" anchor="ctr" anchorCtr="0">
          <a:noAutofit/>
        </a:bodyPr>
        <a:lstStyle/>
        <a:p>
          <a:pPr lvl="0" algn="ctr" defTabSz="933450">
            <a:lnSpc>
              <a:spcPct val="90000"/>
            </a:lnSpc>
            <a:spcBef>
              <a:spcPct val="0"/>
            </a:spcBef>
            <a:spcAft>
              <a:spcPct val="35000"/>
            </a:spcAft>
          </a:pPr>
          <a:r>
            <a:rPr lang="es-PE" sz="2100" kern="1200" dirty="0" smtClean="0"/>
            <a:t>ROF</a:t>
          </a:r>
        </a:p>
        <a:p>
          <a:pPr lvl="0" algn="ctr" defTabSz="933450">
            <a:lnSpc>
              <a:spcPct val="90000"/>
            </a:lnSpc>
            <a:spcBef>
              <a:spcPct val="0"/>
            </a:spcBef>
            <a:spcAft>
              <a:spcPct val="35000"/>
            </a:spcAft>
          </a:pPr>
          <a:r>
            <a:rPr lang="es-PE" sz="2100" kern="1200" dirty="0" smtClean="0"/>
            <a:t>DS-005-2013-MC</a:t>
          </a:r>
        </a:p>
        <a:p>
          <a:pPr lvl="0" algn="ctr" defTabSz="933450">
            <a:lnSpc>
              <a:spcPct val="90000"/>
            </a:lnSpc>
            <a:spcBef>
              <a:spcPct val="0"/>
            </a:spcBef>
            <a:spcAft>
              <a:spcPct val="35000"/>
            </a:spcAft>
          </a:pPr>
          <a:r>
            <a:rPr lang="es-PE" sz="2100" kern="1200" dirty="0" smtClean="0"/>
            <a:t>20 de junio 2013</a:t>
          </a:r>
          <a:endParaRPr lang="es-PE" sz="2100" kern="1200" dirty="0"/>
        </a:p>
      </dsp:txBody>
      <dsp:txXfrm>
        <a:off x="3071901" y="37659"/>
        <a:ext cx="2409165" cy="1168236"/>
      </dsp:txXfrm>
    </dsp:sp>
    <dsp:sp modelId="{9D6BC571-3DC1-40CC-A404-1562CD53533E}">
      <dsp:nvSpPr>
        <dsp:cNvPr id="0" name=""/>
        <dsp:cNvSpPr/>
      </dsp:nvSpPr>
      <dsp:spPr>
        <a:xfrm>
          <a:off x="3283740" y="1242241"/>
          <a:ext cx="116994" cy="932009"/>
        </a:xfrm>
        <a:custGeom>
          <a:avLst/>
          <a:gdLst/>
          <a:ahLst/>
          <a:cxnLst/>
          <a:rect l="0" t="0" r="0" b="0"/>
          <a:pathLst>
            <a:path>
              <a:moveTo>
                <a:pt x="0" y="0"/>
              </a:moveTo>
              <a:lnTo>
                <a:pt x="0" y="932009"/>
              </a:lnTo>
              <a:lnTo>
                <a:pt x="116994" y="932009"/>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0332B060-DD13-4B06-BBA7-1C4303A9D2EC}">
      <dsp:nvSpPr>
        <dsp:cNvPr id="0" name=""/>
        <dsp:cNvSpPr/>
      </dsp:nvSpPr>
      <dsp:spPr>
        <a:xfrm>
          <a:off x="3400735" y="1553787"/>
          <a:ext cx="1985486" cy="1240928"/>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4290" tIns="22860" rIns="34290" bIns="22860" numCol="1" spcCol="1270" anchor="ctr" anchorCtr="0">
          <a:noAutofit/>
        </a:bodyPr>
        <a:lstStyle/>
        <a:p>
          <a:pPr marL="0" marR="0" lvl="0" indent="0" algn="ctr" defTabSz="914400" eaLnBrk="1" fontAlgn="auto" latinLnBrk="0" hangingPunct="1">
            <a:lnSpc>
              <a:spcPct val="100000"/>
            </a:lnSpc>
            <a:spcBef>
              <a:spcPct val="0"/>
            </a:spcBef>
            <a:spcAft>
              <a:spcPts val="0"/>
            </a:spcAft>
            <a:buClrTx/>
            <a:buSzTx/>
            <a:buFontTx/>
            <a:buNone/>
            <a:tabLst/>
            <a:defRPr/>
          </a:pPr>
          <a:r>
            <a:rPr lang="es-PE" sz="1800" kern="1200" dirty="0" smtClean="0"/>
            <a:t>Dirección de certificaciones </a:t>
          </a:r>
        </a:p>
        <a:p>
          <a:pPr lvl="0" algn="ctr">
            <a:spcBef>
              <a:spcPct val="0"/>
            </a:spcBef>
          </a:pPr>
          <a:endParaRPr lang="es-PE" sz="1800" kern="1200" dirty="0"/>
        </a:p>
      </dsp:txBody>
      <dsp:txXfrm>
        <a:off x="3437081" y="1590133"/>
        <a:ext cx="1912794" cy="1168236"/>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648F0A4-2F52-4B16-BE6F-545573CDA5B8}">
      <dsp:nvSpPr>
        <dsp:cNvPr id="0" name=""/>
        <dsp:cNvSpPr/>
      </dsp:nvSpPr>
      <dsp:spPr>
        <a:xfrm>
          <a:off x="615793" y="27074"/>
          <a:ext cx="2481857" cy="1240928"/>
        </a:xfrm>
        <a:prstGeom prst="roundRect">
          <a:avLst>
            <a:gd name="adj" fmla="val 10000"/>
          </a:avLst>
        </a:prstGeom>
        <a:solidFill>
          <a:schemeClr val="accent2"/>
        </a:solidFill>
        <a:ln w="19050" cap="flat" cmpd="sng" algn="ctr">
          <a:solidFill>
            <a:schemeClr val="lt1"/>
          </a:solidFill>
          <a:prstDash val="solid"/>
          <a:miter lim="800000"/>
        </a:ln>
        <a:effectLst/>
      </dsp:spPr>
      <dsp:style>
        <a:lnRef idx="3">
          <a:schemeClr val="lt1"/>
        </a:lnRef>
        <a:fillRef idx="1">
          <a:schemeClr val="accent2"/>
        </a:fillRef>
        <a:effectRef idx="1">
          <a:schemeClr val="accent2"/>
        </a:effectRef>
        <a:fontRef idx="minor">
          <a:schemeClr val="lt1"/>
        </a:fontRef>
      </dsp:style>
      <dsp:txBody>
        <a:bodyPr spcFirstLastPara="0" vert="horz" wrap="square" lIns="38100" tIns="25400" rIns="38100" bIns="25400" numCol="1" spcCol="1270" anchor="ctr" anchorCtr="0">
          <a:noAutofit/>
        </a:bodyPr>
        <a:lstStyle/>
        <a:p>
          <a:pPr lvl="0" algn="ctr" defTabSz="889000">
            <a:lnSpc>
              <a:spcPct val="90000"/>
            </a:lnSpc>
            <a:spcBef>
              <a:spcPct val="0"/>
            </a:spcBef>
            <a:spcAft>
              <a:spcPct val="35000"/>
            </a:spcAft>
          </a:pPr>
          <a:r>
            <a:rPr lang="es-PE" sz="2000" kern="1200" dirty="0" smtClean="0"/>
            <a:t>ROF</a:t>
          </a:r>
        </a:p>
        <a:p>
          <a:pPr lvl="0" algn="ctr" defTabSz="889000">
            <a:lnSpc>
              <a:spcPct val="90000"/>
            </a:lnSpc>
            <a:spcBef>
              <a:spcPct val="0"/>
            </a:spcBef>
            <a:spcAft>
              <a:spcPct val="35000"/>
            </a:spcAft>
          </a:pPr>
          <a:r>
            <a:rPr lang="es-PE" sz="2000" kern="1200" dirty="0" smtClean="0"/>
            <a:t>DS-OO5-2013-MC</a:t>
          </a:r>
        </a:p>
        <a:p>
          <a:pPr lvl="0" algn="ctr" defTabSz="889000">
            <a:lnSpc>
              <a:spcPct val="90000"/>
            </a:lnSpc>
            <a:spcBef>
              <a:spcPct val="0"/>
            </a:spcBef>
            <a:spcAft>
              <a:spcPct val="35000"/>
            </a:spcAft>
          </a:pPr>
          <a:r>
            <a:rPr lang="es-PE" sz="2000" kern="1200" dirty="0" smtClean="0"/>
            <a:t>20 de junio 2013</a:t>
          </a:r>
          <a:endParaRPr lang="es-PE" sz="2000" kern="1200" dirty="0"/>
        </a:p>
      </dsp:txBody>
      <dsp:txXfrm>
        <a:off x="652139" y="63420"/>
        <a:ext cx="2409165" cy="1168236"/>
      </dsp:txXfrm>
    </dsp:sp>
    <dsp:sp modelId="{9BE5F964-D52B-47BF-8CB7-11FE12731C23}">
      <dsp:nvSpPr>
        <dsp:cNvPr id="0" name=""/>
        <dsp:cNvSpPr/>
      </dsp:nvSpPr>
      <dsp:spPr>
        <a:xfrm>
          <a:off x="863979" y="1268003"/>
          <a:ext cx="145158" cy="904934"/>
        </a:xfrm>
        <a:custGeom>
          <a:avLst/>
          <a:gdLst/>
          <a:ahLst/>
          <a:cxnLst/>
          <a:rect l="0" t="0" r="0" b="0"/>
          <a:pathLst>
            <a:path>
              <a:moveTo>
                <a:pt x="0" y="0"/>
              </a:moveTo>
              <a:lnTo>
                <a:pt x="0" y="904934"/>
              </a:lnTo>
              <a:lnTo>
                <a:pt x="145158" y="904934"/>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3BE6C4F9-385B-4CD2-9AAB-B694F3853B1E}">
      <dsp:nvSpPr>
        <dsp:cNvPr id="0" name=""/>
        <dsp:cNvSpPr/>
      </dsp:nvSpPr>
      <dsp:spPr>
        <a:xfrm>
          <a:off x="1009138" y="1552474"/>
          <a:ext cx="1985486" cy="1240928"/>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8100" tIns="25400" rIns="38100" bIns="25400" numCol="1" spcCol="1270" anchor="ctr" anchorCtr="0">
          <a:noAutofit/>
        </a:bodyPr>
        <a:lstStyle/>
        <a:p>
          <a:pPr lvl="0" algn="ctr" defTabSz="889000">
            <a:lnSpc>
              <a:spcPct val="90000"/>
            </a:lnSpc>
            <a:spcBef>
              <a:spcPct val="0"/>
            </a:spcBef>
            <a:spcAft>
              <a:spcPct val="35000"/>
            </a:spcAft>
          </a:pPr>
          <a:r>
            <a:rPr lang="es-PE" sz="2000" kern="1200" dirty="0" smtClean="0"/>
            <a:t>Dirección de Calificaciones </a:t>
          </a:r>
          <a:endParaRPr lang="es-PE" sz="2000" kern="1200" dirty="0"/>
        </a:p>
      </dsp:txBody>
      <dsp:txXfrm>
        <a:off x="1045484" y="1588820"/>
        <a:ext cx="1912794" cy="1168236"/>
      </dsp:txXfrm>
    </dsp:sp>
    <dsp:sp modelId="{3219A3EA-1DEA-4054-B181-0E8D2E7CF762}">
      <dsp:nvSpPr>
        <dsp:cNvPr id="0" name=""/>
        <dsp:cNvSpPr/>
      </dsp:nvSpPr>
      <dsp:spPr>
        <a:xfrm>
          <a:off x="3293122" y="1313"/>
          <a:ext cx="2481857" cy="1240928"/>
        </a:xfrm>
        <a:prstGeom prst="roundRect">
          <a:avLst>
            <a:gd name="adj" fmla="val 10000"/>
          </a:avLst>
        </a:prstGeom>
        <a:solidFill>
          <a:schemeClr val="accent2"/>
        </a:solidFill>
        <a:ln w="19050" cap="flat" cmpd="sng" algn="ctr">
          <a:solidFill>
            <a:schemeClr val="lt1"/>
          </a:solidFill>
          <a:prstDash val="solid"/>
          <a:miter lim="800000"/>
        </a:ln>
        <a:effectLst/>
      </dsp:spPr>
      <dsp:style>
        <a:lnRef idx="3">
          <a:schemeClr val="lt1"/>
        </a:lnRef>
        <a:fillRef idx="1">
          <a:schemeClr val="accent2"/>
        </a:fillRef>
        <a:effectRef idx="1">
          <a:schemeClr val="accent2"/>
        </a:effectRef>
        <a:fontRef idx="minor">
          <a:schemeClr val="lt1"/>
        </a:fontRef>
      </dsp:style>
      <dsp:txBody>
        <a:bodyPr spcFirstLastPara="0" vert="horz" wrap="square" lIns="38100" tIns="25400" rIns="38100" bIns="25400" numCol="1" spcCol="1270" anchor="ctr" anchorCtr="0">
          <a:noAutofit/>
        </a:bodyPr>
        <a:lstStyle/>
        <a:p>
          <a:pPr lvl="0" algn="ctr" defTabSz="889000">
            <a:lnSpc>
              <a:spcPct val="90000"/>
            </a:lnSpc>
            <a:spcBef>
              <a:spcPct val="0"/>
            </a:spcBef>
            <a:spcAft>
              <a:spcPct val="35000"/>
            </a:spcAft>
          </a:pPr>
          <a:r>
            <a:rPr lang="es-PE" sz="2000" kern="1200" dirty="0" smtClean="0"/>
            <a:t>RIA </a:t>
          </a:r>
        </a:p>
        <a:p>
          <a:pPr lvl="0" algn="ctr" defTabSz="889000">
            <a:lnSpc>
              <a:spcPct val="90000"/>
            </a:lnSpc>
            <a:spcBef>
              <a:spcPct val="0"/>
            </a:spcBef>
            <a:spcAft>
              <a:spcPct val="35000"/>
            </a:spcAft>
          </a:pPr>
          <a:r>
            <a:rPr lang="es-PE" sz="2000" kern="1200" dirty="0" smtClean="0"/>
            <a:t>DS 003-2014-MC</a:t>
          </a:r>
        </a:p>
        <a:p>
          <a:pPr lvl="0" algn="ctr" defTabSz="889000">
            <a:lnSpc>
              <a:spcPct val="90000"/>
            </a:lnSpc>
            <a:spcBef>
              <a:spcPct val="0"/>
            </a:spcBef>
            <a:spcAft>
              <a:spcPct val="35000"/>
            </a:spcAft>
          </a:pPr>
          <a:r>
            <a:rPr lang="es-PE" sz="2000" kern="1200" dirty="0" smtClean="0"/>
            <a:t>17 de noviembre 2014</a:t>
          </a:r>
          <a:endParaRPr lang="es-PE" sz="2000" kern="1200" dirty="0"/>
        </a:p>
      </dsp:txBody>
      <dsp:txXfrm>
        <a:off x="3329468" y="37659"/>
        <a:ext cx="2409165" cy="1168236"/>
      </dsp:txXfrm>
    </dsp:sp>
    <dsp:sp modelId="{9D6BC571-3DC1-40CC-A404-1562CD53533E}">
      <dsp:nvSpPr>
        <dsp:cNvPr id="0" name=""/>
        <dsp:cNvSpPr/>
      </dsp:nvSpPr>
      <dsp:spPr>
        <a:xfrm>
          <a:off x="3541307" y="1242241"/>
          <a:ext cx="145158" cy="930696"/>
        </a:xfrm>
        <a:custGeom>
          <a:avLst/>
          <a:gdLst/>
          <a:ahLst/>
          <a:cxnLst/>
          <a:rect l="0" t="0" r="0" b="0"/>
          <a:pathLst>
            <a:path>
              <a:moveTo>
                <a:pt x="0" y="0"/>
              </a:moveTo>
              <a:lnTo>
                <a:pt x="0" y="930696"/>
              </a:lnTo>
              <a:lnTo>
                <a:pt x="145158" y="930696"/>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0332B060-DD13-4B06-BBA7-1C4303A9D2EC}">
      <dsp:nvSpPr>
        <dsp:cNvPr id="0" name=""/>
        <dsp:cNvSpPr/>
      </dsp:nvSpPr>
      <dsp:spPr>
        <a:xfrm>
          <a:off x="3686466" y="1552474"/>
          <a:ext cx="1985486" cy="1240928"/>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8100" tIns="25400" rIns="38100" bIns="25400" numCol="1" spcCol="1270" anchor="ctr" anchorCtr="0">
          <a:noAutofit/>
        </a:bodyPr>
        <a:lstStyle/>
        <a:p>
          <a:pPr lvl="0" algn="ctr" defTabSz="889000">
            <a:lnSpc>
              <a:spcPct val="90000"/>
            </a:lnSpc>
            <a:spcBef>
              <a:spcPct val="0"/>
            </a:spcBef>
            <a:spcAft>
              <a:spcPct val="35000"/>
            </a:spcAft>
          </a:pPr>
          <a:r>
            <a:rPr lang="es-PE" sz="2000" kern="1200" dirty="0" smtClean="0"/>
            <a:t>Dirección General de Patrimonio Arqueológico</a:t>
          </a:r>
          <a:endParaRPr lang="es-PE" sz="2000" kern="1200" dirty="0"/>
        </a:p>
      </dsp:txBody>
      <dsp:txXfrm>
        <a:off x="3722812" y="1588820"/>
        <a:ext cx="1912794" cy="1168236"/>
      </dsp:txXfrm>
    </dsp:sp>
  </dsp:spTree>
</dsp:drawing>
</file>

<file path=ppt/diagrams/layout1.xml><?xml version="1.0" encoding="utf-8"?>
<dgm:layoutDef xmlns:dgm="http://schemas.openxmlformats.org/drawingml/2006/diagram" xmlns:a="http://schemas.openxmlformats.org/drawingml/2006/main" uniqueId="urn:microsoft.com/office/officeart/2005/8/layout/pyramid2">
  <dgm:title val=""/>
  <dgm:desc val=""/>
  <dgm:catLst>
    <dgm:cat type="pyramid" pri="3000"/>
    <dgm:cat type="list" pri="21000"/>
    <dgm:cat type="convert" pri="17000"/>
  </dgm:catLst>
  <dgm:sampData useDef="1">
    <dgm:dataModel>
      <dgm:ptLst/>
      <dgm:bg/>
      <dgm:whole/>
    </dgm:dataModel>
  </dgm:sampData>
  <dgm:styleData useDef="1">
    <dgm:dataModel>
      <dgm:ptLst/>
      <dgm:bg/>
      <dgm:whole/>
    </dgm:dataModel>
  </dgm:styleData>
  <dgm:clrData useDef="1">
    <dgm:dataModel>
      <dgm:ptLst/>
      <dgm:bg/>
      <dgm:whole/>
    </dgm:dataModel>
  </dgm:clrData>
  <dgm:layoutNode name="compositeShape">
    <dgm:alg type="composite"/>
    <dgm:shape xmlns:r="http://schemas.openxmlformats.org/officeDocument/2006/relationships" r:blip="">
      <dgm:adjLst/>
    </dgm:shape>
    <dgm:presOf/>
    <dgm:varLst>
      <dgm:dir/>
      <dgm:resizeHandles/>
    </dgm:varLst>
    <dgm:choose name="Name0">
      <dgm:if name="Name1" func="var" arg="dir" op="equ" val="norm">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l" for="ch" forName="theList" refType="w" refFor="ch" refForName="pyramid" fact="0.5"/>
          <dgm:constr type="h" for="des" forName="aSpace" refType="h" fact="0.1"/>
        </dgm:constrLst>
      </dgm:if>
      <dgm:else name="Name2">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r" for="ch" forName="theList" refType="w" refFor="ch" refForName="pyramid" fact="0.5"/>
          <dgm:constr type="h" for="des" forName="aSpace" refType="h" fact="0.1"/>
        </dgm:constrLst>
      </dgm:else>
    </dgm:choose>
    <dgm:ruleLst/>
    <dgm:choose name="Name3">
      <dgm:if name="Name4" axis="ch" ptType="node" func="cnt" op="gte" val="1">
        <dgm:layoutNode name="pyramid" styleLbl="node1">
          <dgm:alg type="sp"/>
          <dgm:shape xmlns:r="http://schemas.openxmlformats.org/officeDocument/2006/relationships" type="triangle" r:blip="">
            <dgm:adjLst/>
          </dgm:shape>
          <dgm:presOf/>
          <dgm:constrLst/>
          <dgm:ruleLst/>
        </dgm:layoutNode>
        <dgm:layoutNode name="theList">
          <dgm:alg type="lin">
            <dgm:param type="linDir" val="fromT"/>
          </dgm:alg>
          <dgm:shape xmlns:r="http://schemas.openxmlformats.org/officeDocument/2006/relationships" r:blip="">
            <dgm:adjLst/>
          </dgm:shape>
          <dgm:presOf/>
          <dgm:constrLst>
            <dgm:constr type="w" for="ch" forName="aNode" refType="w"/>
            <dgm:constr type="h" for="ch" forName="aNode" refType="h"/>
            <dgm:constr type="primFontSz" for="ch" ptType="node" op="equ"/>
          </dgm:constrLst>
          <dgm:ruleLst/>
          <dgm:forEach name="aNodeForEach" axis="ch" ptType="node">
            <dgm:layoutNode name="aNode" styleLbl="fgAcc1">
              <dgm:varLst>
                <dgm:bulletEnabled val="1"/>
              </dgm:varLst>
              <dgm:alg type="tx"/>
              <dgm:shape xmlns:r="http://schemas.openxmlformats.org/officeDocument/2006/relationships" type="roundRect" r:blip="">
                <dgm:adjLst/>
              </dgm:shape>
              <dgm:presOf axis="desOrSelf" ptType="node"/>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aSpace">
              <dgm:alg type="sp"/>
              <dgm:shape xmlns:r="http://schemas.openxmlformats.org/officeDocument/2006/relationships" r:blip="">
                <dgm:adjLst/>
              </dgm:shape>
              <dgm:presOf/>
              <dgm:constrLst/>
              <dgm:ruleLst/>
            </dgm:layoutNode>
          </dgm:forEach>
        </dgm:layoutNode>
      </dgm:if>
      <dgm:else name="Name5"/>
    </dgm:choose>
  </dgm:layoutNode>
</dgm:layoutDef>
</file>

<file path=ppt/diagrams/layout2.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8/layout/HorizontalMultiLevelHierarchy">
  <dgm:title val=""/>
  <dgm:desc val=""/>
  <dgm:catLst>
    <dgm:cat type="hierarchy" pri="46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clrData>
  <dgm:layoutNode name="Name0">
    <dgm:varLst>
      <dgm:chPref val="1"/>
      <dgm:dir/>
      <dgm:animOne val="branch"/>
      <dgm:animLvl val="lvl"/>
      <dgm:resizeHandles val="exact"/>
    </dgm:varLst>
    <dgm:choose name="Name1">
      <dgm:if name="Name2" func="var" arg="dir" op="equ" val="norm">
        <dgm:alg type="hierChild">
          <dgm:param type="linDir" val="fromT"/>
          <dgm:param type="chAlign" val="l"/>
        </dgm:alg>
      </dgm:if>
      <dgm:else name="Name3">
        <dgm:alg type="hierChild">
          <dgm:param type="linDir" val="fromT"/>
          <dgm:param type="chAlign" val="r"/>
        </dgm:alg>
      </dgm:else>
    </dgm:choose>
    <dgm:shape xmlns:r="http://schemas.openxmlformats.org/officeDocument/2006/relationships" r:blip="">
      <dgm:adjLst/>
    </dgm:shape>
    <dgm:presOf/>
    <dgm:constrLst>
      <dgm:constr type="h" for="des" forName="LevelOneTextNode" refType="h"/>
      <dgm:constr type="w" for="des" forName="LevelOneTextNode" refType="h" refFor="des" refForName="LevelOneTextNode" fact="0.19"/>
      <dgm:constr type="h" for="des" forName="LevelTwoTextNode" refType="w" refFor="des" refForName="LevelOneTextNode"/>
      <dgm:constr type="w" for="des" forName="LevelTwoTextNode" refType="h" refFor="des" refForName="LevelTwoTextNode" fact="3.28"/>
      <dgm:constr type="sibSp" refType="h" refFor="des" refForName="LevelTwoTextNode" op="equ" fact="0.25"/>
      <dgm:constr type="sibSp" for="des" forName="level2hierChild" refType="h" refFor="des" refForName="LevelTwoTextNode" op="equ" fact="0.25"/>
      <dgm:constr type="sibSp" for="des" forName="level3hierChild" refType="h" refFor="des" refForName="LevelTwoTextNode" op="equ" fact="0.25"/>
      <dgm:constr type="sp" for="des" forName="root1" refType="w" refFor="des" refForName="LevelTwoTextNode" fact="0.2"/>
      <dgm:constr type="sp" for="des" forName="root2" refType="sp" refFor="des" refForName="root1" op="equ"/>
      <dgm:constr type="primFontSz" for="des" forName="LevelOneTextNode" op="equ" val="65"/>
      <dgm:constr type="primFontSz" for="des" forName="LevelTwoTextNode" op="equ" val="65"/>
      <dgm:constr type="primFontSz" for="des" forName="LevelTwoTextNode" refType="primFontSz" refFor="des" refForName="LevelOneTextNode" op="lte"/>
      <dgm:constr type="primFontSz" for="des" forName="connTx" op="equ" val="50"/>
      <dgm:constr type="primFontSz" for="des" forName="connTx" refType="primFontSz" refFor="des" refForName="LevelOneTextNode" op="lte" fact="0.78"/>
    </dgm:constrLst>
    <dgm:forEach name="Name4" axis="ch">
      <dgm:forEach name="Name5" axis="self" ptType="node">
        <dgm:layoutNode name="root1">
          <dgm:choose name="Name6">
            <dgm:if name="Name7" func="var" arg="dir" op="equ" val="norm">
              <dgm:alg type="hierRoot">
                <dgm:param type="hierAlign" val="lCtrCh"/>
              </dgm:alg>
            </dgm:if>
            <dgm:else name="Name8">
              <dgm:alg type="hierRoot">
                <dgm:param type="hierAlign" val="rCtrCh"/>
              </dgm:alg>
            </dgm:else>
          </dgm:choose>
          <dgm:shape xmlns:r="http://schemas.openxmlformats.org/officeDocument/2006/relationships" r:blip="">
            <dgm:adjLst/>
          </dgm:shape>
          <dgm:presOf/>
          <dgm:layoutNode name="LevelOneTextNode" styleLbl="node0">
            <dgm:varLst>
              <dgm:chPref val="3"/>
            </dgm:varLst>
            <dgm:alg type="tx">
              <dgm:param type="autoTxRot" val="grav"/>
            </dgm:alg>
            <dgm:choose name="Name9">
              <dgm:if name="Name10" func="var" arg="dir" op="equ" val="norm">
                <dgm:shape xmlns:r="http://schemas.openxmlformats.org/officeDocument/2006/relationships" rot="270" type="rect" r:blip="">
                  <dgm:adjLst/>
                </dgm:shape>
              </dgm:if>
              <dgm:else name="Name11">
                <dgm:shape xmlns:r="http://schemas.openxmlformats.org/officeDocument/2006/relationships" rot="90" type="rect" r:blip="">
                  <dgm:adjLst/>
                </dgm:shape>
              </dgm:else>
            </dgm:choos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2hierChild">
            <dgm:choose name="Name12">
              <dgm:if name="Name13" func="var" arg="dir" op="equ" val="norm">
                <dgm:alg type="hierChild">
                  <dgm:param type="linDir" val="fromT"/>
                  <dgm:param type="chAlign" val="l"/>
                </dgm:alg>
              </dgm:if>
              <dgm:else name="Name14">
                <dgm:alg type="hierChild">
                  <dgm:param type="linDir" val="fromT"/>
                  <dgm:param type="chAlign" val="r"/>
                </dgm:alg>
              </dgm:else>
            </dgm:choose>
            <dgm:shape xmlns:r="http://schemas.openxmlformats.org/officeDocument/2006/relationships" r:blip="">
              <dgm:adjLst/>
            </dgm:shape>
            <dgm:presOf/>
            <dgm:forEach name="repeat" axis="ch">
              <dgm:forEach name="Name15" axis="self" ptType="parTrans" cnt="1">
                <dgm:layoutNode name="conn2-1">
                  <dgm:choose name="Name16">
                    <dgm:if name="Name17" func="var" arg="dir" op="equ" val="norm">
                      <dgm:alg type="conn">
                        <dgm:param type="dim" val="1D"/>
                        <dgm:param type="begPts" val="midR"/>
                        <dgm:param type="endPts" val="midL"/>
                        <dgm:param type="endSty" val="noArr"/>
                        <dgm:param type="connRout" val="bend"/>
                      </dgm:alg>
                    </dgm:if>
                    <dgm:else name="Name18">
                      <dgm:alg type="conn">
                        <dgm:param type="dim" val="1D"/>
                        <dgm:param type="begPts" val="midL"/>
                        <dgm:param type="endPts" val="midR"/>
                        <dgm:param type="endSty" val="noArr"/>
                        <dgm:param type="connRout" val="bend"/>
                      </dgm:alg>
                    </dgm:else>
                  </dgm:choose>
                  <dgm:shape xmlns:r="http://schemas.openxmlformats.org/officeDocument/2006/relationships" type="conn" r:blip="" zOrderOff="-99999">
                    <dgm:adjLst/>
                  </dgm:shape>
                  <dgm:presOf axis="self"/>
                  <dgm:constrLst>
                    <dgm:constr type="w" val="1"/>
                    <dgm:constr type="h" val="5"/>
                    <dgm:constr type="connDist"/>
                    <dgm:constr type="begPad"/>
                    <dgm:constr type="endPad"/>
                    <dgm:constr type="userA" for="ch" refType="connDist"/>
                  </dgm:constr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9" axis="self" ptType="node">
                <dgm:layoutNode name="root2">
                  <dgm:choose name="Name20">
                    <dgm:if name="Name21" func="var" arg="dir" op="equ" val="norm">
                      <dgm:alg type="hierRoot">
                        <dgm:param type="hierAlign" val="lCtrCh"/>
                      </dgm:alg>
                    </dgm:if>
                    <dgm:else name="Name22">
                      <dgm:alg type="hierRoot">
                        <dgm:param type="hierAlign" val="rCtrCh"/>
                      </dgm:alg>
                    </dgm:else>
                  </dgm:choose>
                  <dgm:shape xmlns:r="http://schemas.openxmlformats.org/officeDocument/2006/relationships" r:blip="">
                    <dgm:adjLst/>
                  </dgm:shape>
                  <dgm:presOf/>
                  <dgm:layoutNode name="LevelTwoTextNode">
                    <dgm:varLst>
                      <dgm:chPref val="3"/>
                    </dgm:varLst>
                    <dgm:alg type="tx"/>
                    <dgm:shape xmlns:r="http://schemas.openxmlformats.org/officeDocument/2006/relationships" type="rect"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3hierChild">
                    <dgm:choose name="Name23">
                      <dgm:if name="Name24" func="var" arg="dir" op="equ" val="norm">
                        <dgm:alg type="hierChild">
                          <dgm:param type="linDir" val="fromT"/>
                          <dgm:param type="chAlign" val="l"/>
                        </dgm:alg>
                      </dgm:if>
                      <dgm:else name="Name25">
                        <dgm:alg type="hierChild">
                          <dgm:param type="linDir" val="fromT"/>
                          <dgm:param type="chAlign" val="r"/>
                        </dgm:alg>
                      </dgm:else>
                    </dgm:choose>
                    <dgm:shape xmlns:r="http://schemas.openxmlformats.org/officeDocument/2006/relationships" r:blip="">
                      <dgm:adjLst/>
                    </dgm:shape>
                    <dgm:presOf/>
                    <dgm:forEach name="Name26" ref="repeat"/>
                  </dgm:layoutNode>
                </dgm:layoutNode>
              </dgm:forEach>
            </dgm:forEach>
          </dgm:layoutNode>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8/layout/HorizontalMultiLevelHierarchy">
  <dgm:title val=""/>
  <dgm:desc val=""/>
  <dgm:catLst>
    <dgm:cat type="hierarchy" pri="46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clrData>
  <dgm:layoutNode name="Name0">
    <dgm:varLst>
      <dgm:chPref val="1"/>
      <dgm:dir/>
      <dgm:animOne val="branch"/>
      <dgm:animLvl val="lvl"/>
      <dgm:resizeHandles val="exact"/>
    </dgm:varLst>
    <dgm:choose name="Name1">
      <dgm:if name="Name2" func="var" arg="dir" op="equ" val="norm">
        <dgm:alg type="hierChild">
          <dgm:param type="linDir" val="fromT"/>
          <dgm:param type="chAlign" val="l"/>
        </dgm:alg>
      </dgm:if>
      <dgm:else name="Name3">
        <dgm:alg type="hierChild">
          <dgm:param type="linDir" val="fromT"/>
          <dgm:param type="chAlign" val="r"/>
        </dgm:alg>
      </dgm:else>
    </dgm:choose>
    <dgm:shape xmlns:r="http://schemas.openxmlformats.org/officeDocument/2006/relationships" r:blip="">
      <dgm:adjLst/>
    </dgm:shape>
    <dgm:presOf/>
    <dgm:constrLst>
      <dgm:constr type="h" for="des" forName="LevelOneTextNode" refType="h"/>
      <dgm:constr type="w" for="des" forName="LevelOneTextNode" refType="h" refFor="des" refForName="LevelOneTextNode" fact="0.19"/>
      <dgm:constr type="h" for="des" forName="LevelTwoTextNode" refType="w" refFor="des" refForName="LevelOneTextNode"/>
      <dgm:constr type="w" for="des" forName="LevelTwoTextNode" refType="h" refFor="des" refForName="LevelTwoTextNode" fact="3.28"/>
      <dgm:constr type="sibSp" refType="h" refFor="des" refForName="LevelTwoTextNode" op="equ" fact="0.25"/>
      <dgm:constr type="sibSp" for="des" forName="level2hierChild" refType="h" refFor="des" refForName="LevelTwoTextNode" op="equ" fact="0.25"/>
      <dgm:constr type="sibSp" for="des" forName="level3hierChild" refType="h" refFor="des" refForName="LevelTwoTextNode" op="equ" fact="0.25"/>
      <dgm:constr type="sp" for="des" forName="root1" refType="w" refFor="des" refForName="LevelTwoTextNode" fact="0.2"/>
      <dgm:constr type="sp" for="des" forName="root2" refType="sp" refFor="des" refForName="root1" op="equ"/>
      <dgm:constr type="primFontSz" for="des" forName="LevelOneTextNode" op="equ" val="65"/>
      <dgm:constr type="primFontSz" for="des" forName="LevelTwoTextNode" op="equ" val="65"/>
      <dgm:constr type="primFontSz" for="des" forName="LevelTwoTextNode" refType="primFontSz" refFor="des" refForName="LevelOneTextNode" op="lte"/>
      <dgm:constr type="primFontSz" for="des" forName="connTx" op="equ" val="50"/>
      <dgm:constr type="primFontSz" for="des" forName="connTx" refType="primFontSz" refFor="des" refForName="LevelOneTextNode" op="lte" fact="0.78"/>
    </dgm:constrLst>
    <dgm:forEach name="Name4" axis="ch">
      <dgm:forEach name="Name5" axis="self" ptType="node">
        <dgm:layoutNode name="root1">
          <dgm:choose name="Name6">
            <dgm:if name="Name7" func="var" arg="dir" op="equ" val="norm">
              <dgm:alg type="hierRoot">
                <dgm:param type="hierAlign" val="lCtrCh"/>
              </dgm:alg>
            </dgm:if>
            <dgm:else name="Name8">
              <dgm:alg type="hierRoot">
                <dgm:param type="hierAlign" val="rCtrCh"/>
              </dgm:alg>
            </dgm:else>
          </dgm:choose>
          <dgm:shape xmlns:r="http://schemas.openxmlformats.org/officeDocument/2006/relationships" r:blip="">
            <dgm:adjLst/>
          </dgm:shape>
          <dgm:presOf/>
          <dgm:layoutNode name="LevelOneTextNode" styleLbl="node0">
            <dgm:varLst>
              <dgm:chPref val="3"/>
            </dgm:varLst>
            <dgm:alg type="tx">
              <dgm:param type="autoTxRot" val="grav"/>
            </dgm:alg>
            <dgm:choose name="Name9">
              <dgm:if name="Name10" func="var" arg="dir" op="equ" val="norm">
                <dgm:shape xmlns:r="http://schemas.openxmlformats.org/officeDocument/2006/relationships" rot="270" type="rect" r:blip="">
                  <dgm:adjLst/>
                </dgm:shape>
              </dgm:if>
              <dgm:else name="Name11">
                <dgm:shape xmlns:r="http://schemas.openxmlformats.org/officeDocument/2006/relationships" rot="90" type="rect" r:blip="">
                  <dgm:adjLst/>
                </dgm:shape>
              </dgm:else>
            </dgm:choos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2hierChild">
            <dgm:choose name="Name12">
              <dgm:if name="Name13" func="var" arg="dir" op="equ" val="norm">
                <dgm:alg type="hierChild">
                  <dgm:param type="linDir" val="fromT"/>
                  <dgm:param type="chAlign" val="l"/>
                </dgm:alg>
              </dgm:if>
              <dgm:else name="Name14">
                <dgm:alg type="hierChild">
                  <dgm:param type="linDir" val="fromT"/>
                  <dgm:param type="chAlign" val="r"/>
                </dgm:alg>
              </dgm:else>
            </dgm:choose>
            <dgm:shape xmlns:r="http://schemas.openxmlformats.org/officeDocument/2006/relationships" r:blip="">
              <dgm:adjLst/>
            </dgm:shape>
            <dgm:presOf/>
            <dgm:forEach name="repeat" axis="ch">
              <dgm:forEach name="Name15" axis="self" ptType="parTrans" cnt="1">
                <dgm:layoutNode name="conn2-1">
                  <dgm:choose name="Name16">
                    <dgm:if name="Name17" func="var" arg="dir" op="equ" val="norm">
                      <dgm:alg type="conn">
                        <dgm:param type="dim" val="1D"/>
                        <dgm:param type="begPts" val="midR"/>
                        <dgm:param type="endPts" val="midL"/>
                        <dgm:param type="endSty" val="noArr"/>
                        <dgm:param type="connRout" val="bend"/>
                      </dgm:alg>
                    </dgm:if>
                    <dgm:else name="Name18">
                      <dgm:alg type="conn">
                        <dgm:param type="dim" val="1D"/>
                        <dgm:param type="begPts" val="midL"/>
                        <dgm:param type="endPts" val="midR"/>
                        <dgm:param type="endSty" val="noArr"/>
                        <dgm:param type="connRout" val="bend"/>
                      </dgm:alg>
                    </dgm:else>
                  </dgm:choose>
                  <dgm:shape xmlns:r="http://schemas.openxmlformats.org/officeDocument/2006/relationships" type="conn" r:blip="" zOrderOff="-99999">
                    <dgm:adjLst/>
                  </dgm:shape>
                  <dgm:presOf axis="self"/>
                  <dgm:constrLst>
                    <dgm:constr type="w" val="1"/>
                    <dgm:constr type="h" val="5"/>
                    <dgm:constr type="connDist"/>
                    <dgm:constr type="begPad"/>
                    <dgm:constr type="endPad"/>
                    <dgm:constr type="userA" for="ch" refType="connDist"/>
                  </dgm:constr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9" axis="self" ptType="node">
                <dgm:layoutNode name="root2">
                  <dgm:choose name="Name20">
                    <dgm:if name="Name21" func="var" arg="dir" op="equ" val="norm">
                      <dgm:alg type="hierRoot">
                        <dgm:param type="hierAlign" val="lCtrCh"/>
                      </dgm:alg>
                    </dgm:if>
                    <dgm:else name="Name22">
                      <dgm:alg type="hierRoot">
                        <dgm:param type="hierAlign" val="rCtrCh"/>
                      </dgm:alg>
                    </dgm:else>
                  </dgm:choose>
                  <dgm:shape xmlns:r="http://schemas.openxmlformats.org/officeDocument/2006/relationships" r:blip="">
                    <dgm:adjLst/>
                  </dgm:shape>
                  <dgm:presOf/>
                  <dgm:layoutNode name="LevelTwoTextNode">
                    <dgm:varLst>
                      <dgm:chPref val="3"/>
                    </dgm:varLst>
                    <dgm:alg type="tx"/>
                    <dgm:shape xmlns:r="http://schemas.openxmlformats.org/officeDocument/2006/relationships" type="rect"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3hierChild">
                    <dgm:choose name="Name23">
                      <dgm:if name="Name24" func="var" arg="dir" op="equ" val="norm">
                        <dgm:alg type="hierChild">
                          <dgm:param type="linDir" val="fromT"/>
                          <dgm:param type="chAlign" val="l"/>
                        </dgm:alg>
                      </dgm:if>
                      <dgm:else name="Name25">
                        <dgm:alg type="hierChild">
                          <dgm:param type="linDir" val="fromT"/>
                          <dgm:param type="chAlign" val="r"/>
                        </dgm:alg>
                      </dgm:else>
                    </dgm:choose>
                    <dgm:shape xmlns:r="http://schemas.openxmlformats.org/officeDocument/2006/relationships" r:blip="">
                      <dgm:adjLst/>
                    </dgm:shape>
                    <dgm:presOf/>
                    <dgm:forEach name="Name26" ref="repeat"/>
                  </dgm:layoutNode>
                </dgm:layoutNode>
              </dgm:forEach>
            </dgm:forEach>
          </dgm:layoutNode>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1" y="1"/>
            <a:ext cx="2951163" cy="498475"/>
          </a:xfrm>
          <a:prstGeom prst="rect">
            <a:avLst/>
          </a:prstGeom>
        </p:spPr>
        <p:txBody>
          <a:bodyPr vert="horz" lIns="91430" tIns="45715" rIns="91430" bIns="45715" rtlCol="0"/>
          <a:lstStyle>
            <a:lvl1pPr algn="l">
              <a:defRPr sz="1200"/>
            </a:lvl1pPr>
          </a:lstStyle>
          <a:p>
            <a:endParaRPr lang="es-PE"/>
          </a:p>
        </p:txBody>
      </p:sp>
      <p:sp>
        <p:nvSpPr>
          <p:cNvPr id="3" name="Marcador de fecha 2"/>
          <p:cNvSpPr>
            <a:spLocks noGrp="1"/>
          </p:cNvSpPr>
          <p:nvPr>
            <p:ph type="dt" sz="quarter" idx="1"/>
          </p:nvPr>
        </p:nvSpPr>
        <p:spPr>
          <a:xfrm>
            <a:off x="3856038" y="1"/>
            <a:ext cx="2951162" cy="498475"/>
          </a:xfrm>
          <a:prstGeom prst="rect">
            <a:avLst/>
          </a:prstGeom>
        </p:spPr>
        <p:txBody>
          <a:bodyPr vert="horz" lIns="91430" tIns="45715" rIns="91430" bIns="45715" rtlCol="0"/>
          <a:lstStyle>
            <a:lvl1pPr algn="r">
              <a:defRPr sz="1200"/>
            </a:lvl1pPr>
          </a:lstStyle>
          <a:p>
            <a:fld id="{7B373B70-6200-46AC-9441-3D0B8B40C123}" type="datetimeFigureOut">
              <a:rPr lang="es-PE" smtClean="0"/>
              <a:t>06/10/2015</a:t>
            </a:fld>
            <a:endParaRPr lang="es-PE"/>
          </a:p>
        </p:txBody>
      </p:sp>
      <p:sp>
        <p:nvSpPr>
          <p:cNvPr id="4" name="Marcador de pie de página 3"/>
          <p:cNvSpPr>
            <a:spLocks noGrp="1"/>
          </p:cNvSpPr>
          <p:nvPr>
            <p:ph type="ftr" sz="quarter" idx="2"/>
          </p:nvPr>
        </p:nvSpPr>
        <p:spPr>
          <a:xfrm>
            <a:off x="1" y="9440864"/>
            <a:ext cx="2951163" cy="498475"/>
          </a:xfrm>
          <a:prstGeom prst="rect">
            <a:avLst/>
          </a:prstGeom>
        </p:spPr>
        <p:txBody>
          <a:bodyPr vert="horz" lIns="91430" tIns="45715" rIns="91430" bIns="45715" rtlCol="0" anchor="b"/>
          <a:lstStyle>
            <a:lvl1pPr algn="l">
              <a:defRPr sz="1200"/>
            </a:lvl1pPr>
          </a:lstStyle>
          <a:p>
            <a:endParaRPr lang="es-PE"/>
          </a:p>
        </p:txBody>
      </p:sp>
      <p:sp>
        <p:nvSpPr>
          <p:cNvPr id="5" name="Marcador de número de diapositiva 4"/>
          <p:cNvSpPr>
            <a:spLocks noGrp="1"/>
          </p:cNvSpPr>
          <p:nvPr>
            <p:ph type="sldNum" sz="quarter" idx="3"/>
          </p:nvPr>
        </p:nvSpPr>
        <p:spPr>
          <a:xfrm>
            <a:off x="3856038" y="9440864"/>
            <a:ext cx="2951162" cy="498475"/>
          </a:xfrm>
          <a:prstGeom prst="rect">
            <a:avLst/>
          </a:prstGeom>
        </p:spPr>
        <p:txBody>
          <a:bodyPr vert="horz" lIns="91430" tIns="45715" rIns="91430" bIns="45715" rtlCol="0" anchor="b"/>
          <a:lstStyle>
            <a:lvl1pPr algn="r">
              <a:defRPr sz="1200"/>
            </a:lvl1pPr>
          </a:lstStyle>
          <a:p>
            <a:fld id="{C67AC60E-6B82-4236-813F-514AC5C8FDC9}" type="slidenum">
              <a:rPr lang="es-PE" smtClean="0"/>
              <a:t>‹Nº›</a:t>
            </a:fld>
            <a:endParaRPr lang="es-PE"/>
          </a:p>
        </p:txBody>
      </p:sp>
    </p:spTree>
    <p:extLst>
      <p:ext uri="{BB962C8B-B14F-4D97-AF65-F5344CB8AC3E}">
        <p14:creationId xmlns:p14="http://schemas.microsoft.com/office/powerpoint/2010/main" val="25108624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51163" cy="498475"/>
          </a:xfrm>
          <a:prstGeom prst="rect">
            <a:avLst/>
          </a:prstGeom>
        </p:spPr>
        <p:txBody>
          <a:bodyPr vert="horz" lIns="91440" tIns="45720" rIns="91440" bIns="45720" rtlCol="0"/>
          <a:lstStyle>
            <a:lvl1pPr algn="l">
              <a:defRPr sz="1200"/>
            </a:lvl1pPr>
          </a:lstStyle>
          <a:p>
            <a:endParaRPr lang="es-PE"/>
          </a:p>
        </p:txBody>
      </p:sp>
      <p:sp>
        <p:nvSpPr>
          <p:cNvPr id="3" name="Marcador de fecha 2"/>
          <p:cNvSpPr>
            <a:spLocks noGrp="1"/>
          </p:cNvSpPr>
          <p:nvPr>
            <p:ph type="dt" idx="1"/>
          </p:nvPr>
        </p:nvSpPr>
        <p:spPr>
          <a:xfrm>
            <a:off x="3856038" y="0"/>
            <a:ext cx="2951162" cy="498475"/>
          </a:xfrm>
          <a:prstGeom prst="rect">
            <a:avLst/>
          </a:prstGeom>
        </p:spPr>
        <p:txBody>
          <a:bodyPr vert="horz" lIns="91440" tIns="45720" rIns="91440" bIns="45720" rtlCol="0"/>
          <a:lstStyle>
            <a:lvl1pPr algn="r">
              <a:defRPr sz="1200"/>
            </a:lvl1pPr>
          </a:lstStyle>
          <a:p>
            <a:fld id="{F095D4C9-A26E-4AD9-83DA-00A022B8BA06}" type="datetimeFigureOut">
              <a:rPr lang="es-PE" smtClean="0"/>
              <a:t>06/10/2015</a:t>
            </a:fld>
            <a:endParaRPr lang="es-PE"/>
          </a:p>
        </p:txBody>
      </p:sp>
      <p:sp>
        <p:nvSpPr>
          <p:cNvPr id="4" name="Marcador de imagen de diapositiva 3"/>
          <p:cNvSpPr>
            <a:spLocks noGrp="1" noRot="1" noChangeAspect="1"/>
          </p:cNvSpPr>
          <p:nvPr>
            <p:ph type="sldImg" idx="2"/>
          </p:nvPr>
        </p:nvSpPr>
        <p:spPr>
          <a:xfrm>
            <a:off x="423863" y="1243013"/>
            <a:ext cx="5961062" cy="3354387"/>
          </a:xfrm>
          <a:prstGeom prst="rect">
            <a:avLst/>
          </a:prstGeom>
          <a:noFill/>
          <a:ln w="12700">
            <a:solidFill>
              <a:prstClr val="black"/>
            </a:solidFill>
          </a:ln>
        </p:spPr>
        <p:txBody>
          <a:bodyPr vert="horz" lIns="91440" tIns="45720" rIns="91440" bIns="45720" rtlCol="0" anchor="ctr"/>
          <a:lstStyle/>
          <a:p>
            <a:endParaRPr lang="es-PE"/>
          </a:p>
        </p:txBody>
      </p:sp>
      <p:sp>
        <p:nvSpPr>
          <p:cNvPr id="5" name="Marcador de notas 4"/>
          <p:cNvSpPr>
            <a:spLocks noGrp="1"/>
          </p:cNvSpPr>
          <p:nvPr>
            <p:ph type="body" sz="quarter" idx="3"/>
          </p:nvPr>
        </p:nvSpPr>
        <p:spPr>
          <a:xfrm>
            <a:off x="681038" y="4783138"/>
            <a:ext cx="5446712" cy="3913187"/>
          </a:xfrm>
          <a:prstGeom prst="rect">
            <a:avLst/>
          </a:prstGeom>
        </p:spPr>
        <p:txBody>
          <a:bodyPr vert="horz" lIns="91440" tIns="45720" rIns="91440" bIns="45720"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E"/>
          </a:p>
        </p:txBody>
      </p:sp>
      <p:sp>
        <p:nvSpPr>
          <p:cNvPr id="6" name="Marcador de pie de página 5"/>
          <p:cNvSpPr>
            <a:spLocks noGrp="1"/>
          </p:cNvSpPr>
          <p:nvPr>
            <p:ph type="ftr" sz="quarter" idx="4"/>
          </p:nvPr>
        </p:nvSpPr>
        <p:spPr>
          <a:xfrm>
            <a:off x="0" y="9440863"/>
            <a:ext cx="2951163" cy="498475"/>
          </a:xfrm>
          <a:prstGeom prst="rect">
            <a:avLst/>
          </a:prstGeom>
        </p:spPr>
        <p:txBody>
          <a:bodyPr vert="horz" lIns="91440" tIns="45720" rIns="91440" bIns="45720" rtlCol="0" anchor="b"/>
          <a:lstStyle>
            <a:lvl1pPr algn="l">
              <a:defRPr sz="1200"/>
            </a:lvl1pPr>
          </a:lstStyle>
          <a:p>
            <a:endParaRPr lang="es-PE"/>
          </a:p>
        </p:txBody>
      </p:sp>
      <p:sp>
        <p:nvSpPr>
          <p:cNvPr id="7" name="Marcador de número de diapositiva 6"/>
          <p:cNvSpPr>
            <a:spLocks noGrp="1"/>
          </p:cNvSpPr>
          <p:nvPr>
            <p:ph type="sldNum" sz="quarter" idx="5"/>
          </p:nvPr>
        </p:nvSpPr>
        <p:spPr>
          <a:xfrm>
            <a:off x="3856038" y="9440863"/>
            <a:ext cx="2951162" cy="498475"/>
          </a:xfrm>
          <a:prstGeom prst="rect">
            <a:avLst/>
          </a:prstGeom>
        </p:spPr>
        <p:txBody>
          <a:bodyPr vert="horz" lIns="91440" tIns="45720" rIns="91440" bIns="45720" rtlCol="0" anchor="b"/>
          <a:lstStyle>
            <a:lvl1pPr algn="r">
              <a:defRPr sz="1200"/>
            </a:lvl1pPr>
          </a:lstStyle>
          <a:p>
            <a:fld id="{1475323D-BAE8-4D2D-ADA9-59BC610BFA55}" type="slidenum">
              <a:rPr lang="es-PE" smtClean="0"/>
              <a:t>‹Nº›</a:t>
            </a:fld>
            <a:endParaRPr lang="es-PE"/>
          </a:p>
        </p:txBody>
      </p:sp>
    </p:spTree>
    <p:extLst>
      <p:ext uri="{BB962C8B-B14F-4D97-AF65-F5344CB8AC3E}">
        <p14:creationId xmlns:p14="http://schemas.microsoft.com/office/powerpoint/2010/main" val="34227522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PE"/>
          </a:p>
        </p:txBody>
      </p:sp>
      <p:sp>
        <p:nvSpPr>
          <p:cNvPr id="4" name="Marcador de número de diapositiva 3"/>
          <p:cNvSpPr>
            <a:spLocks noGrp="1"/>
          </p:cNvSpPr>
          <p:nvPr>
            <p:ph type="sldNum" sz="quarter" idx="10"/>
          </p:nvPr>
        </p:nvSpPr>
        <p:spPr/>
        <p:txBody>
          <a:bodyPr/>
          <a:lstStyle/>
          <a:p>
            <a:fld id="{1475323D-BAE8-4D2D-ADA9-59BC610BFA55}" type="slidenum">
              <a:rPr lang="es-PE" smtClean="0"/>
              <a:t>2</a:t>
            </a:fld>
            <a:endParaRPr lang="es-PE"/>
          </a:p>
        </p:txBody>
      </p:sp>
    </p:spTree>
    <p:extLst>
      <p:ext uri="{BB962C8B-B14F-4D97-AF65-F5344CB8AC3E}">
        <p14:creationId xmlns:p14="http://schemas.microsoft.com/office/powerpoint/2010/main" val="256749336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PE"/>
          </a:p>
        </p:txBody>
      </p:sp>
      <p:sp>
        <p:nvSpPr>
          <p:cNvPr id="4" name="Marcador de número de diapositiva 3"/>
          <p:cNvSpPr>
            <a:spLocks noGrp="1"/>
          </p:cNvSpPr>
          <p:nvPr>
            <p:ph type="sldNum" sz="quarter" idx="10"/>
          </p:nvPr>
        </p:nvSpPr>
        <p:spPr/>
        <p:txBody>
          <a:bodyPr/>
          <a:lstStyle/>
          <a:p>
            <a:fld id="{1475323D-BAE8-4D2D-ADA9-59BC610BFA55}" type="slidenum">
              <a:rPr lang="es-PE" smtClean="0"/>
              <a:t>3</a:t>
            </a:fld>
            <a:endParaRPr lang="es-PE"/>
          </a:p>
        </p:txBody>
      </p:sp>
    </p:spTree>
    <p:extLst>
      <p:ext uri="{BB962C8B-B14F-4D97-AF65-F5344CB8AC3E}">
        <p14:creationId xmlns:p14="http://schemas.microsoft.com/office/powerpoint/2010/main" val="356585031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PE"/>
          </a:p>
        </p:txBody>
      </p:sp>
      <p:sp>
        <p:nvSpPr>
          <p:cNvPr id="4" name="Marcador de número de diapositiva 3"/>
          <p:cNvSpPr>
            <a:spLocks noGrp="1"/>
          </p:cNvSpPr>
          <p:nvPr>
            <p:ph type="sldNum" sz="quarter" idx="10"/>
          </p:nvPr>
        </p:nvSpPr>
        <p:spPr/>
        <p:txBody>
          <a:bodyPr/>
          <a:lstStyle/>
          <a:p>
            <a:fld id="{1475323D-BAE8-4D2D-ADA9-59BC610BFA55}" type="slidenum">
              <a:rPr lang="es-PE" smtClean="0"/>
              <a:t>12</a:t>
            </a:fld>
            <a:endParaRPr lang="es-PE"/>
          </a:p>
        </p:txBody>
      </p:sp>
    </p:spTree>
    <p:extLst>
      <p:ext uri="{BB962C8B-B14F-4D97-AF65-F5344CB8AC3E}">
        <p14:creationId xmlns:p14="http://schemas.microsoft.com/office/powerpoint/2010/main" val="12082221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smtClean="0"/>
              <a:t>Haga clic para modificar el estilo de título del patrón</a:t>
            </a:r>
            <a:endParaRPr lang="es-PE"/>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modificar el estilo de subtítulo del patrón</a:t>
            </a:r>
            <a:endParaRPr lang="es-PE"/>
          </a:p>
        </p:txBody>
      </p:sp>
      <p:sp>
        <p:nvSpPr>
          <p:cNvPr id="4" name="Marcador de fecha 3"/>
          <p:cNvSpPr>
            <a:spLocks noGrp="1"/>
          </p:cNvSpPr>
          <p:nvPr>
            <p:ph type="dt" sz="half" idx="10"/>
          </p:nvPr>
        </p:nvSpPr>
        <p:spPr/>
        <p:txBody>
          <a:bodyPr/>
          <a:lstStyle/>
          <a:p>
            <a:fld id="{3711D18A-D4B3-4A45-88CC-7AD2279653D3}" type="datetimeFigureOut">
              <a:rPr lang="es-PE" smtClean="0"/>
              <a:t>06/10/2015</a:t>
            </a:fld>
            <a:endParaRPr lang="es-PE"/>
          </a:p>
        </p:txBody>
      </p:sp>
      <p:sp>
        <p:nvSpPr>
          <p:cNvPr id="5" name="Marcador de pie de página 4"/>
          <p:cNvSpPr>
            <a:spLocks noGrp="1"/>
          </p:cNvSpPr>
          <p:nvPr>
            <p:ph type="ftr" sz="quarter" idx="11"/>
          </p:nvPr>
        </p:nvSpPr>
        <p:spPr/>
        <p:txBody>
          <a:bodyPr/>
          <a:lstStyle/>
          <a:p>
            <a:endParaRPr lang="es-PE"/>
          </a:p>
        </p:txBody>
      </p:sp>
      <p:sp>
        <p:nvSpPr>
          <p:cNvPr id="6" name="Marcador de número de diapositiva 5"/>
          <p:cNvSpPr>
            <a:spLocks noGrp="1"/>
          </p:cNvSpPr>
          <p:nvPr>
            <p:ph type="sldNum" sz="quarter" idx="12"/>
          </p:nvPr>
        </p:nvSpPr>
        <p:spPr/>
        <p:txBody>
          <a:bodyPr/>
          <a:lstStyle/>
          <a:p>
            <a:fld id="{22FEE790-EEBE-4441-BD0B-0FDCA33C6900}" type="slidenum">
              <a:rPr lang="es-PE" smtClean="0"/>
              <a:t>‹Nº›</a:t>
            </a:fld>
            <a:endParaRPr lang="es-PE"/>
          </a:p>
        </p:txBody>
      </p:sp>
    </p:spTree>
    <p:extLst>
      <p:ext uri="{BB962C8B-B14F-4D97-AF65-F5344CB8AC3E}">
        <p14:creationId xmlns:p14="http://schemas.microsoft.com/office/powerpoint/2010/main" val="23390579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PE"/>
          </a:p>
        </p:txBody>
      </p:sp>
      <p:sp>
        <p:nvSpPr>
          <p:cNvPr id="3" name="Marcador de texto vertical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E"/>
          </a:p>
        </p:txBody>
      </p:sp>
      <p:sp>
        <p:nvSpPr>
          <p:cNvPr id="4" name="Marcador de fecha 3"/>
          <p:cNvSpPr>
            <a:spLocks noGrp="1"/>
          </p:cNvSpPr>
          <p:nvPr>
            <p:ph type="dt" sz="half" idx="10"/>
          </p:nvPr>
        </p:nvSpPr>
        <p:spPr/>
        <p:txBody>
          <a:bodyPr/>
          <a:lstStyle/>
          <a:p>
            <a:fld id="{3711D18A-D4B3-4A45-88CC-7AD2279653D3}" type="datetimeFigureOut">
              <a:rPr lang="es-PE" smtClean="0"/>
              <a:t>06/10/2015</a:t>
            </a:fld>
            <a:endParaRPr lang="es-PE"/>
          </a:p>
        </p:txBody>
      </p:sp>
      <p:sp>
        <p:nvSpPr>
          <p:cNvPr id="5" name="Marcador de pie de página 4"/>
          <p:cNvSpPr>
            <a:spLocks noGrp="1"/>
          </p:cNvSpPr>
          <p:nvPr>
            <p:ph type="ftr" sz="quarter" idx="11"/>
          </p:nvPr>
        </p:nvSpPr>
        <p:spPr/>
        <p:txBody>
          <a:bodyPr/>
          <a:lstStyle/>
          <a:p>
            <a:endParaRPr lang="es-PE"/>
          </a:p>
        </p:txBody>
      </p:sp>
      <p:sp>
        <p:nvSpPr>
          <p:cNvPr id="6" name="Marcador de número de diapositiva 5"/>
          <p:cNvSpPr>
            <a:spLocks noGrp="1"/>
          </p:cNvSpPr>
          <p:nvPr>
            <p:ph type="sldNum" sz="quarter" idx="12"/>
          </p:nvPr>
        </p:nvSpPr>
        <p:spPr/>
        <p:txBody>
          <a:bodyPr/>
          <a:lstStyle/>
          <a:p>
            <a:fld id="{22FEE790-EEBE-4441-BD0B-0FDCA33C6900}" type="slidenum">
              <a:rPr lang="es-PE" smtClean="0"/>
              <a:t>‹Nº›</a:t>
            </a:fld>
            <a:endParaRPr lang="es-PE"/>
          </a:p>
        </p:txBody>
      </p:sp>
    </p:spTree>
    <p:extLst>
      <p:ext uri="{BB962C8B-B14F-4D97-AF65-F5344CB8AC3E}">
        <p14:creationId xmlns:p14="http://schemas.microsoft.com/office/powerpoint/2010/main" val="38856401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smtClean="0"/>
              <a:t>Haga clic para modificar el estilo de título del patrón</a:t>
            </a:r>
            <a:endParaRPr lang="es-PE"/>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E"/>
          </a:p>
        </p:txBody>
      </p:sp>
      <p:sp>
        <p:nvSpPr>
          <p:cNvPr id="4" name="Marcador de fecha 3"/>
          <p:cNvSpPr>
            <a:spLocks noGrp="1"/>
          </p:cNvSpPr>
          <p:nvPr>
            <p:ph type="dt" sz="half" idx="10"/>
          </p:nvPr>
        </p:nvSpPr>
        <p:spPr/>
        <p:txBody>
          <a:bodyPr/>
          <a:lstStyle/>
          <a:p>
            <a:fld id="{3711D18A-D4B3-4A45-88CC-7AD2279653D3}" type="datetimeFigureOut">
              <a:rPr lang="es-PE" smtClean="0"/>
              <a:t>06/10/2015</a:t>
            </a:fld>
            <a:endParaRPr lang="es-PE"/>
          </a:p>
        </p:txBody>
      </p:sp>
      <p:sp>
        <p:nvSpPr>
          <p:cNvPr id="5" name="Marcador de pie de página 4"/>
          <p:cNvSpPr>
            <a:spLocks noGrp="1"/>
          </p:cNvSpPr>
          <p:nvPr>
            <p:ph type="ftr" sz="quarter" idx="11"/>
          </p:nvPr>
        </p:nvSpPr>
        <p:spPr/>
        <p:txBody>
          <a:bodyPr/>
          <a:lstStyle/>
          <a:p>
            <a:endParaRPr lang="es-PE"/>
          </a:p>
        </p:txBody>
      </p:sp>
      <p:sp>
        <p:nvSpPr>
          <p:cNvPr id="6" name="Marcador de número de diapositiva 5"/>
          <p:cNvSpPr>
            <a:spLocks noGrp="1"/>
          </p:cNvSpPr>
          <p:nvPr>
            <p:ph type="sldNum" sz="quarter" idx="12"/>
          </p:nvPr>
        </p:nvSpPr>
        <p:spPr/>
        <p:txBody>
          <a:bodyPr/>
          <a:lstStyle/>
          <a:p>
            <a:fld id="{22FEE790-EEBE-4441-BD0B-0FDCA33C6900}" type="slidenum">
              <a:rPr lang="es-PE" smtClean="0"/>
              <a:t>‹Nº›</a:t>
            </a:fld>
            <a:endParaRPr lang="es-PE"/>
          </a:p>
        </p:txBody>
      </p:sp>
    </p:spTree>
    <p:extLst>
      <p:ext uri="{BB962C8B-B14F-4D97-AF65-F5344CB8AC3E}">
        <p14:creationId xmlns:p14="http://schemas.microsoft.com/office/powerpoint/2010/main" val="14961887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PE"/>
          </a:p>
        </p:txBody>
      </p:sp>
      <p:sp>
        <p:nvSpPr>
          <p:cNvPr id="3" name="Marcador de contenido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E"/>
          </a:p>
        </p:txBody>
      </p:sp>
      <p:sp>
        <p:nvSpPr>
          <p:cNvPr id="4" name="Marcador de fecha 3"/>
          <p:cNvSpPr>
            <a:spLocks noGrp="1"/>
          </p:cNvSpPr>
          <p:nvPr>
            <p:ph type="dt" sz="half" idx="10"/>
          </p:nvPr>
        </p:nvSpPr>
        <p:spPr/>
        <p:txBody>
          <a:bodyPr/>
          <a:lstStyle/>
          <a:p>
            <a:fld id="{3711D18A-D4B3-4A45-88CC-7AD2279653D3}" type="datetimeFigureOut">
              <a:rPr lang="es-PE" smtClean="0"/>
              <a:t>06/10/2015</a:t>
            </a:fld>
            <a:endParaRPr lang="es-PE"/>
          </a:p>
        </p:txBody>
      </p:sp>
      <p:sp>
        <p:nvSpPr>
          <p:cNvPr id="5" name="Marcador de pie de página 4"/>
          <p:cNvSpPr>
            <a:spLocks noGrp="1"/>
          </p:cNvSpPr>
          <p:nvPr>
            <p:ph type="ftr" sz="quarter" idx="11"/>
          </p:nvPr>
        </p:nvSpPr>
        <p:spPr/>
        <p:txBody>
          <a:bodyPr/>
          <a:lstStyle/>
          <a:p>
            <a:endParaRPr lang="es-PE"/>
          </a:p>
        </p:txBody>
      </p:sp>
      <p:sp>
        <p:nvSpPr>
          <p:cNvPr id="6" name="Marcador de número de diapositiva 5"/>
          <p:cNvSpPr>
            <a:spLocks noGrp="1"/>
          </p:cNvSpPr>
          <p:nvPr>
            <p:ph type="sldNum" sz="quarter" idx="12"/>
          </p:nvPr>
        </p:nvSpPr>
        <p:spPr/>
        <p:txBody>
          <a:bodyPr/>
          <a:lstStyle/>
          <a:p>
            <a:fld id="{22FEE790-EEBE-4441-BD0B-0FDCA33C6900}" type="slidenum">
              <a:rPr lang="es-PE" smtClean="0"/>
              <a:t>‹Nº›</a:t>
            </a:fld>
            <a:endParaRPr lang="es-PE"/>
          </a:p>
        </p:txBody>
      </p:sp>
    </p:spTree>
    <p:extLst>
      <p:ext uri="{BB962C8B-B14F-4D97-AF65-F5344CB8AC3E}">
        <p14:creationId xmlns:p14="http://schemas.microsoft.com/office/powerpoint/2010/main" val="20960252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smtClean="0"/>
              <a:t>Haga clic para modificar el estilo de título del patrón</a:t>
            </a:r>
            <a:endParaRPr lang="es-PE"/>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Haga clic para modificar el estilo de texto del patrón</a:t>
            </a:r>
          </a:p>
        </p:txBody>
      </p:sp>
      <p:sp>
        <p:nvSpPr>
          <p:cNvPr id="4" name="Marcador de fecha 3"/>
          <p:cNvSpPr>
            <a:spLocks noGrp="1"/>
          </p:cNvSpPr>
          <p:nvPr>
            <p:ph type="dt" sz="half" idx="10"/>
          </p:nvPr>
        </p:nvSpPr>
        <p:spPr/>
        <p:txBody>
          <a:bodyPr/>
          <a:lstStyle/>
          <a:p>
            <a:fld id="{3711D18A-D4B3-4A45-88CC-7AD2279653D3}" type="datetimeFigureOut">
              <a:rPr lang="es-PE" smtClean="0"/>
              <a:t>06/10/2015</a:t>
            </a:fld>
            <a:endParaRPr lang="es-PE"/>
          </a:p>
        </p:txBody>
      </p:sp>
      <p:sp>
        <p:nvSpPr>
          <p:cNvPr id="5" name="Marcador de pie de página 4"/>
          <p:cNvSpPr>
            <a:spLocks noGrp="1"/>
          </p:cNvSpPr>
          <p:nvPr>
            <p:ph type="ftr" sz="quarter" idx="11"/>
          </p:nvPr>
        </p:nvSpPr>
        <p:spPr/>
        <p:txBody>
          <a:bodyPr/>
          <a:lstStyle/>
          <a:p>
            <a:endParaRPr lang="es-PE"/>
          </a:p>
        </p:txBody>
      </p:sp>
      <p:sp>
        <p:nvSpPr>
          <p:cNvPr id="6" name="Marcador de número de diapositiva 5"/>
          <p:cNvSpPr>
            <a:spLocks noGrp="1"/>
          </p:cNvSpPr>
          <p:nvPr>
            <p:ph type="sldNum" sz="quarter" idx="12"/>
          </p:nvPr>
        </p:nvSpPr>
        <p:spPr/>
        <p:txBody>
          <a:bodyPr/>
          <a:lstStyle/>
          <a:p>
            <a:fld id="{22FEE790-EEBE-4441-BD0B-0FDCA33C6900}" type="slidenum">
              <a:rPr lang="es-PE" smtClean="0"/>
              <a:t>‹Nº›</a:t>
            </a:fld>
            <a:endParaRPr lang="es-PE"/>
          </a:p>
        </p:txBody>
      </p:sp>
    </p:spTree>
    <p:extLst>
      <p:ext uri="{BB962C8B-B14F-4D97-AF65-F5344CB8AC3E}">
        <p14:creationId xmlns:p14="http://schemas.microsoft.com/office/powerpoint/2010/main" val="6070130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PE"/>
          </a:p>
        </p:txBody>
      </p:sp>
      <p:sp>
        <p:nvSpPr>
          <p:cNvPr id="3" name="Marcador de contenido 2"/>
          <p:cNvSpPr>
            <a:spLocks noGrp="1"/>
          </p:cNvSpPr>
          <p:nvPr>
            <p:ph sz="half" idx="1"/>
          </p:nvPr>
        </p:nvSpPr>
        <p:spPr>
          <a:xfrm>
            <a:off x="838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E"/>
          </a:p>
        </p:txBody>
      </p:sp>
      <p:sp>
        <p:nvSpPr>
          <p:cNvPr id="4" name="Marcador de contenido 3"/>
          <p:cNvSpPr>
            <a:spLocks noGrp="1"/>
          </p:cNvSpPr>
          <p:nvPr>
            <p:ph sz="half" idx="2"/>
          </p:nvPr>
        </p:nvSpPr>
        <p:spPr>
          <a:xfrm>
            <a:off x="6172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E"/>
          </a:p>
        </p:txBody>
      </p:sp>
      <p:sp>
        <p:nvSpPr>
          <p:cNvPr id="5" name="Marcador de fecha 4"/>
          <p:cNvSpPr>
            <a:spLocks noGrp="1"/>
          </p:cNvSpPr>
          <p:nvPr>
            <p:ph type="dt" sz="half" idx="10"/>
          </p:nvPr>
        </p:nvSpPr>
        <p:spPr/>
        <p:txBody>
          <a:bodyPr/>
          <a:lstStyle/>
          <a:p>
            <a:fld id="{3711D18A-D4B3-4A45-88CC-7AD2279653D3}" type="datetimeFigureOut">
              <a:rPr lang="es-PE" smtClean="0"/>
              <a:t>06/10/2015</a:t>
            </a:fld>
            <a:endParaRPr lang="es-PE"/>
          </a:p>
        </p:txBody>
      </p:sp>
      <p:sp>
        <p:nvSpPr>
          <p:cNvPr id="6" name="Marcador de pie de página 5"/>
          <p:cNvSpPr>
            <a:spLocks noGrp="1"/>
          </p:cNvSpPr>
          <p:nvPr>
            <p:ph type="ftr" sz="quarter" idx="11"/>
          </p:nvPr>
        </p:nvSpPr>
        <p:spPr/>
        <p:txBody>
          <a:bodyPr/>
          <a:lstStyle/>
          <a:p>
            <a:endParaRPr lang="es-PE"/>
          </a:p>
        </p:txBody>
      </p:sp>
      <p:sp>
        <p:nvSpPr>
          <p:cNvPr id="7" name="Marcador de número de diapositiva 6"/>
          <p:cNvSpPr>
            <a:spLocks noGrp="1"/>
          </p:cNvSpPr>
          <p:nvPr>
            <p:ph type="sldNum" sz="quarter" idx="12"/>
          </p:nvPr>
        </p:nvSpPr>
        <p:spPr/>
        <p:txBody>
          <a:bodyPr/>
          <a:lstStyle/>
          <a:p>
            <a:fld id="{22FEE790-EEBE-4441-BD0B-0FDCA33C6900}" type="slidenum">
              <a:rPr lang="es-PE" smtClean="0"/>
              <a:t>‹Nº›</a:t>
            </a:fld>
            <a:endParaRPr lang="es-PE"/>
          </a:p>
        </p:txBody>
      </p:sp>
    </p:spTree>
    <p:extLst>
      <p:ext uri="{BB962C8B-B14F-4D97-AF65-F5344CB8AC3E}">
        <p14:creationId xmlns:p14="http://schemas.microsoft.com/office/powerpoint/2010/main" val="29781597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smtClean="0"/>
              <a:t>Haga clic para modificar el estilo de título del patrón</a:t>
            </a:r>
            <a:endParaRPr lang="es-PE"/>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E"/>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E"/>
          </a:p>
        </p:txBody>
      </p:sp>
      <p:sp>
        <p:nvSpPr>
          <p:cNvPr id="7" name="Marcador de fecha 6"/>
          <p:cNvSpPr>
            <a:spLocks noGrp="1"/>
          </p:cNvSpPr>
          <p:nvPr>
            <p:ph type="dt" sz="half" idx="10"/>
          </p:nvPr>
        </p:nvSpPr>
        <p:spPr/>
        <p:txBody>
          <a:bodyPr/>
          <a:lstStyle/>
          <a:p>
            <a:fld id="{3711D18A-D4B3-4A45-88CC-7AD2279653D3}" type="datetimeFigureOut">
              <a:rPr lang="es-PE" smtClean="0"/>
              <a:t>06/10/2015</a:t>
            </a:fld>
            <a:endParaRPr lang="es-PE"/>
          </a:p>
        </p:txBody>
      </p:sp>
      <p:sp>
        <p:nvSpPr>
          <p:cNvPr id="8" name="Marcador de pie de página 7"/>
          <p:cNvSpPr>
            <a:spLocks noGrp="1"/>
          </p:cNvSpPr>
          <p:nvPr>
            <p:ph type="ftr" sz="quarter" idx="11"/>
          </p:nvPr>
        </p:nvSpPr>
        <p:spPr/>
        <p:txBody>
          <a:bodyPr/>
          <a:lstStyle/>
          <a:p>
            <a:endParaRPr lang="es-PE"/>
          </a:p>
        </p:txBody>
      </p:sp>
      <p:sp>
        <p:nvSpPr>
          <p:cNvPr id="9" name="Marcador de número de diapositiva 8"/>
          <p:cNvSpPr>
            <a:spLocks noGrp="1"/>
          </p:cNvSpPr>
          <p:nvPr>
            <p:ph type="sldNum" sz="quarter" idx="12"/>
          </p:nvPr>
        </p:nvSpPr>
        <p:spPr/>
        <p:txBody>
          <a:bodyPr/>
          <a:lstStyle/>
          <a:p>
            <a:fld id="{22FEE790-EEBE-4441-BD0B-0FDCA33C6900}" type="slidenum">
              <a:rPr lang="es-PE" smtClean="0"/>
              <a:t>‹Nº›</a:t>
            </a:fld>
            <a:endParaRPr lang="es-PE"/>
          </a:p>
        </p:txBody>
      </p:sp>
    </p:spTree>
    <p:extLst>
      <p:ext uri="{BB962C8B-B14F-4D97-AF65-F5344CB8AC3E}">
        <p14:creationId xmlns:p14="http://schemas.microsoft.com/office/powerpoint/2010/main" val="41276853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PE"/>
          </a:p>
        </p:txBody>
      </p:sp>
      <p:sp>
        <p:nvSpPr>
          <p:cNvPr id="3" name="Marcador de fecha 2"/>
          <p:cNvSpPr>
            <a:spLocks noGrp="1"/>
          </p:cNvSpPr>
          <p:nvPr>
            <p:ph type="dt" sz="half" idx="10"/>
          </p:nvPr>
        </p:nvSpPr>
        <p:spPr/>
        <p:txBody>
          <a:bodyPr/>
          <a:lstStyle/>
          <a:p>
            <a:fld id="{3711D18A-D4B3-4A45-88CC-7AD2279653D3}" type="datetimeFigureOut">
              <a:rPr lang="es-PE" smtClean="0"/>
              <a:t>06/10/2015</a:t>
            </a:fld>
            <a:endParaRPr lang="es-PE"/>
          </a:p>
        </p:txBody>
      </p:sp>
      <p:sp>
        <p:nvSpPr>
          <p:cNvPr id="4" name="Marcador de pie de página 3"/>
          <p:cNvSpPr>
            <a:spLocks noGrp="1"/>
          </p:cNvSpPr>
          <p:nvPr>
            <p:ph type="ftr" sz="quarter" idx="11"/>
          </p:nvPr>
        </p:nvSpPr>
        <p:spPr/>
        <p:txBody>
          <a:bodyPr/>
          <a:lstStyle/>
          <a:p>
            <a:endParaRPr lang="es-PE"/>
          </a:p>
        </p:txBody>
      </p:sp>
      <p:sp>
        <p:nvSpPr>
          <p:cNvPr id="5" name="Marcador de número de diapositiva 4"/>
          <p:cNvSpPr>
            <a:spLocks noGrp="1"/>
          </p:cNvSpPr>
          <p:nvPr>
            <p:ph type="sldNum" sz="quarter" idx="12"/>
          </p:nvPr>
        </p:nvSpPr>
        <p:spPr/>
        <p:txBody>
          <a:bodyPr/>
          <a:lstStyle/>
          <a:p>
            <a:fld id="{22FEE790-EEBE-4441-BD0B-0FDCA33C6900}" type="slidenum">
              <a:rPr lang="es-PE" smtClean="0"/>
              <a:t>‹Nº›</a:t>
            </a:fld>
            <a:endParaRPr lang="es-PE"/>
          </a:p>
        </p:txBody>
      </p:sp>
    </p:spTree>
    <p:extLst>
      <p:ext uri="{BB962C8B-B14F-4D97-AF65-F5344CB8AC3E}">
        <p14:creationId xmlns:p14="http://schemas.microsoft.com/office/powerpoint/2010/main" val="20362262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3711D18A-D4B3-4A45-88CC-7AD2279653D3}" type="datetimeFigureOut">
              <a:rPr lang="es-PE" smtClean="0"/>
              <a:t>06/10/2015</a:t>
            </a:fld>
            <a:endParaRPr lang="es-PE"/>
          </a:p>
        </p:txBody>
      </p:sp>
      <p:sp>
        <p:nvSpPr>
          <p:cNvPr id="3" name="Marcador de pie de página 2"/>
          <p:cNvSpPr>
            <a:spLocks noGrp="1"/>
          </p:cNvSpPr>
          <p:nvPr>
            <p:ph type="ftr" sz="quarter" idx="11"/>
          </p:nvPr>
        </p:nvSpPr>
        <p:spPr/>
        <p:txBody>
          <a:bodyPr/>
          <a:lstStyle/>
          <a:p>
            <a:endParaRPr lang="es-PE"/>
          </a:p>
        </p:txBody>
      </p:sp>
      <p:sp>
        <p:nvSpPr>
          <p:cNvPr id="4" name="Marcador de número de diapositiva 3"/>
          <p:cNvSpPr>
            <a:spLocks noGrp="1"/>
          </p:cNvSpPr>
          <p:nvPr>
            <p:ph type="sldNum" sz="quarter" idx="12"/>
          </p:nvPr>
        </p:nvSpPr>
        <p:spPr/>
        <p:txBody>
          <a:bodyPr/>
          <a:lstStyle/>
          <a:p>
            <a:fld id="{22FEE790-EEBE-4441-BD0B-0FDCA33C6900}" type="slidenum">
              <a:rPr lang="es-PE" smtClean="0"/>
              <a:t>‹Nº›</a:t>
            </a:fld>
            <a:endParaRPr lang="es-PE"/>
          </a:p>
        </p:txBody>
      </p:sp>
    </p:spTree>
    <p:extLst>
      <p:ext uri="{BB962C8B-B14F-4D97-AF65-F5344CB8AC3E}">
        <p14:creationId xmlns:p14="http://schemas.microsoft.com/office/powerpoint/2010/main" val="21762481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PE"/>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E"/>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3711D18A-D4B3-4A45-88CC-7AD2279653D3}" type="datetimeFigureOut">
              <a:rPr lang="es-PE" smtClean="0"/>
              <a:t>06/10/2015</a:t>
            </a:fld>
            <a:endParaRPr lang="es-PE"/>
          </a:p>
        </p:txBody>
      </p:sp>
      <p:sp>
        <p:nvSpPr>
          <p:cNvPr id="6" name="Marcador de pie de página 5"/>
          <p:cNvSpPr>
            <a:spLocks noGrp="1"/>
          </p:cNvSpPr>
          <p:nvPr>
            <p:ph type="ftr" sz="quarter" idx="11"/>
          </p:nvPr>
        </p:nvSpPr>
        <p:spPr/>
        <p:txBody>
          <a:bodyPr/>
          <a:lstStyle/>
          <a:p>
            <a:endParaRPr lang="es-PE"/>
          </a:p>
        </p:txBody>
      </p:sp>
      <p:sp>
        <p:nvSpPr>
          <p:cNvPr id="7" name="Marcador de número de diapositiva 6"/>
          <p:cNvSpPr>
            <a:spLocks noGrp="1"/>
          </p:cNvSpPr>
          <p:nvPr>
            <p:ph type="sldNum" sz="quarter" idx="12"/>
          </p:nvPr>
        </p:nvSpPr>
        <p:spPr/>
        <p:txBody>
          <a:bodyPr/>
          <a:lstStyle/>
          <a:p>
            <a:fld id="{22FEE790-EEBE-4441-BD0B-0FDCA33C6900}" type="slidenum">
              <a:rPr lang="es-PE" smtClean="0"/>
              <a:t>‹Nº›</a:t>
            </a:fld>
            <a:endParaRPr lang="es-PE"/>
          </a:p>
        </p:txBody>
      </p:sp>
    </p:spTree>
    <p:extLst>
      <p:ext uri="{BB962C8B-B14F-4D97-AF65-F5344CB8AC3E}">
        <p14:creationId xmlns:p14="http://schemas.microsoft.com/office/powerpoint/2010/main" val="16370630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PE"/>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PE"/>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3711D18A-D4B3-4A45-88CC-7AD2279653D3}" type="datetimeFigureOut">
              <a:rPr lang="es-PE" smtClean="0"/>
              <a:t>06/10/2015</a:t>
            </a:fld>
            <a:endParaRPr lang="es-PE"/>
          </a:p>
        </p:txBody>
      </p:sp>
      <p:sp>
        <p:nvSpPr>
          <p:cNvPr id="6" name="Marcador de pie de página 5"/>
          <p:cNvSpPr>
            <a:spLocks noGrp="1"/>
          </p:cNvSpPr>
          <p:nvPr>
            <p:ph type="ftr" sz="quarter" idx="11"/>
          </p:nvPr>
        </p:nvSpPr>
        <p:spPr/>
        <p:txBody>
          <a:bodyPr/>
          <a:lstStyle/>
          <a:p>
            <a:endParaRPr lang="es-PE"/>
          </a:p>
        </p:txBody>
      </p:sp>
      <p:sp>
        <p:nvSpPr>
          <p:cNvPr id="7" name="Marcador de número de diapositiva 6"/>
          <p:cNvSpPr>
            <a:spLocks noGrp="1"/>
          </p:cNvSpPr>
          <p:nvPr>
            <p:ph type="sldNum" sz="quarter" idx="12"/>
          </p:nvPr>
        </p:nvSpPr>
        <p:spPr/>
        <p:txBody>
          <a:bodyPr/>
          <a:lstStyle/>
          <a:p>
            <a:fld id="{22FEE790-EEBE-4441-BD0B-0FDCA33C6900}" type="slidenum">
              <a:rPr lang="es-PE" smtClean="0"/>
              <a:t>‹Nº›</a:t>
            </a:fld>
            <a:endParaRPr lang="es-PE"/>
          </a:p>
        </p:txBody>
      </p:sp>
    </p:spTree>
    <p:extLst>
      <p:ext uri="{BB962C8B-B14F-4D97-AF65-F5344CB8AC3E}">
        <p14:creationId xmlns:p14="http://schemas.microsoft.com/office/powerpoint/2010/main" val="37964678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s-PE"/>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E"/>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711D18A-D4B3-4A45-88CC-7AD2279653D3}" type="datetimeFigureOut">
              <a:rPr lang="es-PE" smtClean="0"/>
              <a:t>06/10/2015</a:t>
            </a:fld>
            <a:endParaRPr lang="es-PE"/>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PE"/>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2FEE790-EEBE-4441-BD0B-0FDCA33C6900}" type="slidenum">
              <a:rPr lang="es-PE" smtClean="0"/>
              <a:t>‹Nº›</a:t>
            </a:fld>
            <a:endParaRPr lang="es-PE"/>
          </a:p>
        </p:txBody>
      </p:sp>
    </p:spTree>
    <p:extLst>
      <p:ext uri="{BB962C8B-B14F-4D97-AF65-F5344CB8AC3E}">
        <p14:creationId xmlns:p14="http://schemas.microsoft.com/office/powerpoint/2010/main" val="135942279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P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diagramLayout" Target="../diagrams/layout3.xml"/><Relationship Id="rId3" Type="http://schemas.openxmlformats.org/officeDocument/2006/relationships/diagramLayout" Target="../diagrams/layout2.xml"/><Relationship Id="rId7" Type="http://schemas.openxmlformats.org/officeDocument/2006/relationships/diagramData" Target="../diagrams/data3.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11" Type="http://schemas.microsoft.com/office/2007/relationships/diagramDrawing" Target="../diagrams/drawing3.xml"/><Relationship Id="rId5" Type="http://schemas.openxmlformats.org/officeDocument/2006/relationships/diagramColors" Target="../diagrams/colors2.xml"/><Relationship Id="rId10" Type="http://schemas.openxmlformats.org/officeDocument/2006/relationships/diagramColors" Target="../diagrams/colors3.xml"/><Relationship Id="rId4" Type="http://schemas.openxmlformats.org/officeDocument/2006/relationships/diagramQuickStyle" Target="../diagrams/quickStyle2.xml"/><Relationship Id="rId9" Type="http://schemas.openxmlformats.org/officeDocument/2006/relationships/diagramQuickStyle" Target="../diagrams/quickStyle3.xml"/></Relationships>
</file>

<file path=ppt/slides/_rels/slide11.xml.rels><?xml version="1.0" encoding="UTF-8" standalone="yes"?>
<Relationships xmlns="http://schemas.openxmlformats.org/package/2006/relationships"><Relationship Id="rId8" Type="http://schemas.openxmlformats.org/officeDocument/2006/relationships/diagramLayout" Target="../diagrams/layout5.xml"/><Relationship Id="rId3" Type="http://schemas.openxmlformats.org/officeDocument/2006/relationships/diagramLayout" Target="../diagrams/layout4.xml"/><Relationship Id="rId7" Type="http://schemas.openxmlformats.org/officeDocument/2006/relationships/diagramData" Target="../diagrams/data5.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11" Type="http://schemas.microsoft.com/office/2007/relationships/diagramDrawing" Target="../diagrams/drawing5.xml"/><Relationship Id="rId5" Type="http://schemas.openxmlformats.org/officeDocument/2006/relationships/diagramColors" Target="../diagrams/colors4.xml"/><Relationship Id="rId10" Type="http://schemas.openxmlformats.org/officeDocument/2006/relationships/diagramColors" Target="../diagrams/colors5.xml"/><Relationship Id="rId4" Type="http://schemas.openxmlformats.org/officeDocument/2006/relationships/diagramQuickStyle" Target="../diagrams/quickStyle4.xml"/><Relationship Id="rId9" Type="http://schemas.openxmlformats.org/officeDocument/2006/relationships/diagramQuickStyle" Target="../diagrams/quickStyle5.xml"/></Relationships>
</file>

<file path=ppt/slides/_rels/slide12.xml.rels><?xml version="1.0" encoding="UTF-8" standalone="yes"?>
<Relationships xmlns="http://schemas.openxmlformats.org/package/2006/relationships"><Relationship Id="rId8" Type="http://schemas.openxmlformats.org/officeDocument/2006/relationships/diagramData" Target="../diagrams/data7.xml"/><Relationship Id="rId3" Type="http://schemas.openxmlformats.org/officeDocument/2006/relationships/diagramData" Target="../diagrams/data6.xml"/><Relationship Id="rId7" Type="http://schemas.microsoft.com/office/2007/relationships/diagramDrawing" Target="../diagrams/drawing6.xml"/><Relationship Id="rId12" Type="http://schemas.microsoft.com/office/2007/relationships/diagramDrawing" Target="../diagrams/drawing7.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6.xml"/><Relationship Id="rId11" Type="http://schemas.openxmlformats.org/officeDocument/2006/relationships/diagramColors" Target="../diagrams/colors7.xml"/><Relationship Id="rId5" Type="http://schemas.openxmlformats.org/officeDocument/2006/relationships/diagramQuickStyle" Target="../diagrams/quickStyle6.xml"/><Relationship Id="rId10" Type="http://schemas.openxmlformats.org/officeDocument/2006/relationships/diagramQuickStyle" Target="../diagrams/quickStyle7.xml"/><Relationship Id="rId4" Type="http://schemas.openxmlformats.org/officeDocument/2006/relationships/diagramLayout" Target="../diagrams/layout6.xml"/><Relationship Id="rId9" Type="http://schemas.openxmlformats.org/officeDocument/2006/relationships/diagramLayout" Target="../diagrams/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a:lstStyle/>
          <a:p>
            <a:r>
              <a:rPr lang="es-PE" dirty="0" smtClean="0"/>
              <a:t>Sumario</a:t>
            </a:r>
            <a:endParaRPr lang="es-PE" dirty="0"/>
          </a:p>
        </p:txBody>
      </p:sp>
      <p:sp>
        <p:nvSpPr>
          <p:cNvPr id="3" name="Subtítulo 2"/>
          <p:cNvSpPr>
            <a:spLocks noGrp="1"/>
          </p:cNvSpPr>
          <p:nvPr>
            <p:ph type="subTitle" idx="1"/>
          </p:nvPr>
        </p:nvSpPr>
        <p:spPr/>
        <p:txBody>
          <a:bodyPr/>
          <a:lstStyle/>
          <a:p>
            <a:r>
              <a:rPr lang="es-PE" dirty="0" smtClean="0"/>
              <a:t>Silencio Administrativo Positivo (SAP)</a:t>
            </a:r>
          </a:p>
          <a:p>
            <a:r>
              <a:rPr lang="es-PE" dirty="0" smtClean="0"/>
              <a:t>  Silencio Administrativo Negativo (SAN)</a:t>
            </a:r>
          </a:p>
          <a:p>
            <a:r>
              <a:rPr lang="es-PE" dirty="0" smtClean="0"/>
              <a:t>Competencias </a:t>
            </a:r>
          </a:p>
        </p:txBody>
      </p:sp>
    </p:spTree>
    <p:extLst>
      <p:ext uri="{BB962C8B-B14F-4D97-AF65-F5344CB8AC3E}">
        <p14:creationId xmlns:p14="http://schemas.microsoft.com/office/powerpoint/2010/main" val="11614043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451537" y="159066"/>
            <a:ext cx="4971246" cy="575032"/>
          </a:xfrm>
        </p:spPr>
        <p:txBody>
          <a:bodyPr>
            <a:noAutofit/>
          </a:bodyPr>
          <a:lstStyle/>
          <a:p>
            <a:r>
              <a:rPr lang="es-PE" sz="3200" dirty="0" smtClean="0">
                <a:latin typeface="+mn-lt"/>
              </a:rPr>
              <a:t>Competencia de los órganos</a:t>
            </a:r>
            <a:endParaRPr lang="es-PE" sz="3200" dirty="0">
              <a:latin typeface="+mn-lt"/>
            </a:endParaRPr>
          </a:p>
        </p:txBody>
      </p:sp>
      <p:sp>
        <p:nvSpPr>
          <p:cNvPr id="3" name="Marcador de contenido 2"/>
          <p:cNvSpPr>
            <a:spLocks noGrp="1"/>
          </p:cNvSpPr>
          <p:nvPr>
            <p:ph idx="1"/>
          </p:nvPr>
        </p:nvSpPr>
        <p:spPr>
          <a:xfrm>
            <a:off x="373485" y="850008"/>
            <a:ext cx="6156103" cy="5885643"/>
          </a:xfrm>
        </p:spPr>
        <p:txBody>
          <a:bodyPr>
            <a:noAutofit/>
          </a:bodyPr>
          <a:lstStyle/>
          <a:p>
            <a:pPr algn="just"/>
            <a:r>
              <a:rPr lang="es-PE" sz="2200" b="1" dirty="0" smtClean="0"/>
              <a:t>Ley Orgánica del Poder Ejecutivo </a:t>
            </a:r>
          </a:p>
          <a:p>
            <a:pPr marL="0" indent="0" algn="just">
              <a:buNone/>
            </a:pPr>
            <a:r>
              <a:rPr lang="es-PE" sz="2200" b="1" dirty="0" smtClean="0"/>
              <a:t>Artículo 3.1.- </a:t>
            </a:r>
            <a:r>
              <a:rPr lang="es-PE" sz="2200" dirty="0"/>
              <a:t>Las normas de organización y funciones distinguen aquellas que son sustantivas de cada entidad de aquellas que son de administración interna; y establecen la </a:t>
            </a:r>
            <a:r>
              <a:rPr lang="es-PE" sz="2200" u="sng" dirty="0"/>
              <a:t>relación jerárquica de autoridad, responsabilidad y subordinación</a:t>
            </a:r>
            <a:r>
              <a:rPr lang="es-PE" sz="2200" dirty="0"/>
              <a:t> que existe entre las unidades u </a:t>
            </a:r>
            <a:r>
              <a:rPr lang="es-PE" sz="2200" dirty="0" smtClean="0"/>
              <a:t>órganos </a:t>
            </a:r>
            <a:r>
              <a:rPr lang="es-PE" sz="2200" dirty="0"/>
              <a:t>de trabajo</a:t>
            </a:r>
            <a:r>
              <a:rPr lang="es-PE" sz="2200" dirty="0" smtClean="0"/>
              <a:t>.</a:t>
            </a:r>
          </a:p>
          <a:p>
            <a:pPr marL="0" indent="0" algn="just">
              <a:buNone/>
            </a:pPr>
            <a:r>
              <a:rPr lang="es-PE" sz="2200" b="1" dirty="0" smtClean="0"/>
              <a:t>Artículo 3.2.- </a:t>
            </a:r>
            <a:r>
              <a:rPr lang="es-PE" sz="2200" dirty="0"/>
              <a:t>Los órganos de línea ejercen las funciones sustantivas y su estructura no incluye unidades de administración interna. Realizan sus </a:t>
            </a:r>
            <a:r>
              <a:rPr lang="es-PE" sz="2200" dirty="0" smtClean="0"/>
              <a:t>funciones </a:t>
            </a:r>
            <a:r>
              <a:rPr lang="es-PE" sz="2200" dirty="0"/>
              <a:t>coordinando con los respectivos niveles de gobierno</a:t>
            </a:r>
            <a:r>
              <a:rPr lang="es-PE" sz="2200" dirty="0" smtClean="0"/>
              <a:t>.</a:t>
            </a:r>
          </a:p>
          <a:p>
            <a:pPr marL="0" indent="0" algn="just">
              <a:buNone/>
            </a:pPr>
            <a:r>
              <a:rPr lang="es-PE" sz="2200" b="1" dirty="0"/>
              <a:t>Artículo 4.- </a:t>
            </a:r>
            <a:r>
              <a:rPr lang="es-PE" sz="2200" dirty="0"/>
              <a:t>Los Ministerios y Entidades Públicas del Poder Ejecutivo ejercen sus competencias exclusivas en todo el territorio nacional con arreglo a sus atribuciones y según lo disponga su normatividad específica y están sujetos a la política nacional y sectorial.</a:t>
            </a:r>
          </a:p>
        </p:txBody>
      </p:sp>
      <p:graphicFrame>
        <p:nvGraphicFramePr>
          <p:cNvPr id="5" name="Diagrama 4"/>
          <p:cNvGraphicFramePr/>
          <p:nvPr>
            <p:extLst>
              <p:ext uri="{D42A27DB-BD31-4B8C-83A1-F6EECF244321}">
                <p14:modId xmlns:p14="http://schemas.microsoft.com/office/powerpoint/2010/main" val="1523470937"/>
              </p:ext>
            </p:extLst>
          </p:nvPr>
        </p:nvGraphicFramePr>
        <p:xfrm>
          <a:off x="7621432" y="1539025"/>
          <a:ext cx="3930917" cy="222160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cxnSp>
        <p:nvCxnSpPr>
          <p:cNvPr id="7" name="Conector recto 6"/>
          <p:cNvCxnSpPr/>
          <p:nvPr/>
        </p:nvCxnSpPr>
        <p:spPr>
          <a:xfrm>
            <a:off x="6980081" y="965918"/>
            <a:ext cx="38636" cy="5434884"/>
          </a:xfrm>
          <a:prstGeom prst="line">
            <a:avLst/>
          </a:prstGeom>
        </p:spPr>
        <p:style>
          <a:lnRef idx="1">
            <a:schemeClr val="accent1"/>
          </a:lnRef>
          <a:fillRef idx="0">
            <a:schemeClr val="accent1"/>
          </a:fillRef>
          <a:effectRef idx="0">
            <a:schemeClr val="accent1"/>
          </a:effectRef>
          <a:fontRef idx="minor">
            <a:schemeClr val="tx1"/>
          </a:fontRef>
        </p:style>
      </p:cxnSp>
      <p:graphicFrame>
        <p:nvGraphicFramePr>
          <p:cNvPr id="4" name="Diagrama 3"/>
          <p:cNvGraphicFramePr/>
          <p:nvPr>
            <p:extLst>
              <p:ext uri="{D42A27DB-BD31-4B8C-83A1-F6EECF244321}">
                <p14:modId xmlns:p14="http://schemas.microsoft.com/office/powerpoint/2010/main" val="4057398936"/>
              </p:ext>
            </p:extLst>
          </p:nvPr>
        </p:nvGraphicFramePr>
        <p:xfrm>
          <a:off x="7713908" y="3654755"/>
          <a:ext cx="3851321" cy="2834902"/>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
        <p:nvSpPr>
          <p:cNvPr id="6" name="CuadroTexto 5"/>
          <p:cNvSpPr txBox="1"/>
          <p:nvPr/>
        </p:nvSpPr>
        <p:spPr>
          <a:xfrm>
            <a:off x="9079606" y="1075387"/>
            <a:ext cx="1017431" cy="646331"/>
          </a:xfrm>
          <a:prstGeom prst="rect">
            <a:avLst/>
          </a:prstGeom>
          <a:noFill/>
        </p:spPr>
        <p:txBody>
          <a:bodyPr wrap="square" rtlCol="0">
            <a:spAutoFit/>
          </a:bodyPr>
          <a:lstStyle/>
          <a:p>
            <a:r>
              <a:rPr lang="es-PE" sz="3600" b="1" dirty="0" smtClean="0"/>
              <a:t>ROF</a:t>
            </a:r>
            <a:endParaRPr lang="es-PE" sz="3600" b="1" dirty="0"/>
          </a:p>
        </p:txBody>
      </p:sp>
      <p:sp>
        <p:nvSpPr>
          <p:cNvPr id="8" name="Marcador de número de diapositiva 7"/>
          <p:cNvSpPr>
            <a:spLocks noGrp="1"/>
          </p:cNvSpPr>
          <p:nvPr>
            <p:ph type="sldNum" sz="quarter" idx="12"/>
          </p:nvPr>
        </p:nvSpPr>
        <p:spPr/>
        <p:txBody>
          <a:bodyPr/>
          <a:lstStyle/>
          <a:p>
            <a:fld id="{22FEE790-EEBE-4441-BD0B-0FDCA33C6900}" type="slidenum">
              <a:rPr lang="es-PE" smtClean="0"/>
              <a:t>10</a:t>
            </a:fld>
            <a:endParaRPr lang="es-PE"/>
          </a:p>
        </p:txBody>
      </p:sp>
    </p:spTree>
    <p:extLst>
      <p:ext uri="{BB962C8B-B14F-4D97-AF65-F5344CB8AC3E}">
        <p14:creationId xmlns:p14="http://schemas.microsoft.com/office/powerpoint/2010/main" val="411715002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351995" y="287852"/>
            <a:ext cx="5127401" cy="510638"/>
          </a:xfrm>
        </p:spPr>
        <p:txBody>
          <a:bodyPr>
            <a:noAutofit/>
          </a:bodyPr>
          <a:lstStyle/>
          <a:p>
            <a:r>
              <a:rPr lang="es-PE" sz="3200" dirty="0" smtClean="0">
                <a:latin typeface="+mn-lt"/>
              </a:rPr>
              <a:t>Competencias de los órganos </a:t>
            </a:r>
            <a:endParaRPr lang="es-PE" sz="3200" dirty="0">
              <a:latin typeface="+mn-lt"/>
            </a:endParaRPr>
          </a:p>
        </p:txBody>
      </p:sp>
      <p:sp>
        <p:nvSpPr>
          <p:cNvPr id="3" name="Marcador de contenido 2"/>
          <p:cNvSpPr>
            <a:spLocks noGrp="1"/>
          </p:cNvSpPr>
          <p:nvPr>
            <p:ph idx="1"/>
          </p:nvPr>
        </p:nvSpPr>
        <p:spPr>
          <a:xfrm>
            <a:off x="403538" y="978794"/>
            <a:ext cx="5512158" cy="5525037"/>
          </a:xfrm>
        </p:spPr>
        <p:txBody>
          <a:bodyPr>
            <a:normAutofit fontScale="92500" lnSpcReduction="10000"/>
          </a:bodyPr>
          <a:lstStyle/>
          <a:p>
            <a:pPr algn="just"/>
            <a:r>
              <a:rPr lang="es-PE" b="1" dirty="0"/>
              <a:t>Ley Orgánica del Poder Ejecutivo </a:t>
            </a:r>
          </a:p>
          <a:p>
            <a:pPr marL="0" indent="0" algn="just">
              <a:buNone/>
            </a:pPr>
            <a:r>
              <a:rPr lang="es-PE" b="1" dirty="0"/>
              <a:t>Artículo 24.- </a:t>
            </a:r>
            <a:r>
              <a:rPr lang="es-PE" dirty="0"/>
              <a:t>El Reglamento de Organización y Funciones establece la estructura orgánica de los Ministerios y las funciones y atribuciones de sus órganos. Se aprueba mediante decreto supremo, con el voto aprobatorio del Consejo de Ministros.</a:t>
            </a:r>
          </a:p>
          <a:p>
            <a:pPr marL="0" indent="0" algn="just">
              <a:buNone/>
            </a:pPr>
            <a:r>
              <a:rPr lang="es-PE" b="1" dirty="0"/>
              <a:t>Artículo </a:t>
            </a:r>
            <a:r>
              <a:rPr lang="es-PE" b="1" dirty="0" smtClean="0"/>
              <a:t>13.2.- </a:t>
            </a:r>
            <a:r>
              <a:rPr lang="es-PE" dirty="0"/>
              <a:t>Los reglamentos se ajustan a los principios de competencia, transparencia y jerarquía. No pueden transgredir ni desnaturalizar la ley. Se aprueban, dentro del plazo establecido, mediante decreto supremo, salvo disposición expresa con rango de ley.</a:t>
            </a:r>
          </a:p>
        </p:txBody>
      </p:sp>
      <p:graphicFrame>
        <p:nvGraphicFramePr>
          <p:cNvPr id="4" name="Diagrama 3"/>
          <p:cNvGraphicFramePr/>
          <p:nvPr>
            <p:extLst>
              <p:ext uri="{D42A27DB-BD31-4B8C-83A1-F6EECF244321}">
                <p14:modId xmlns:p14="http://schemas.microsoft.com/office/powerpoint/2010/main" val="1910101409"/>
              </p:ext>
            </p:extLst>
          </p:nvPr>
        </p:nvGraphicFramePr>
        <p:xfrm>
          <a:off x="5788339" y="978794"/>
          <a:ext cx="6085982" cy="278982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5" name="Diagrama 4"/>
          <p:cNvGraphicFramePr/>
          <p:nvPr>
            <p:extLst>
              <p:ext uri="{D42A27DB-BD31-4B8C-83A1-F6EECF244321}">
                <p14:modId xmlns:p14="http://schemas.microsoft.com/office/powerpoint/2010/main" val="3016076757"/>
              </p:ext>
            </p:extLst>
          </p:nvPr>
        </p:nvGraphicFramePr>
        <p:xfrm>
          <a:off x="5316112" y="3887868"/>
          <a:ext cx="7034727" cy="2448537"/>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
        <p:nvSpPr>
          <p:cNvPr id="6" name="Marcador de número de diapositiva 5"/>
          <p:cNvSpPr>
            <a:spLocks noGrp="1"/>
          </p:cNvSpPr>
          <p:nvPr>
            <p:ph type="sldNum" sz="quarter" idx="12"/>
          </p:nvPr>
        </p:nvSpPr>
        <p:spPr/>
        <p:txBody>
          <a:bodyPr/>
          <a:lstStyle/>
          <a:p>
            <a:fld id="{22FEE790-EEBE-4441-BD0B-0FDCA33C6900}" type="slidenum">
              <a:rPr lang="es-PE" smtClean="0"/>
              <a:t>11</a:t>
            </a:fld>
            <a:endParaRPr lang="es-PE"/>
          </a:p>
        </p:txBody>
      </p:sp>
    </p:spTree>
    <p:extLst>
      <p:ext uri="{BB962C8B-B14F-4D97-AF65-F5344CB8AC3E}">
        <p14:creationId xmlns:p14="http://schemas.microsoft.com/office/powerpoint/2010/main" val="147944728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834407" y="326490"/>
            <a:ext cx="2523186" cy="562153"/>
          </a:xfrm>
        </p:spPr>
        <p:txBody>
          <a:bodyPr>
            <a:normAutofit/>
          </a:bodyPr>
          <a:lstStyle/>
          <a:p>
            <a:r>
              <a:rPr lang="es-PE" sz="3200" dirty="0" smtClean="0">
                <a:latin typeface="+mn-lt"/>
              </a:rPr>
              <a:t>Caso práctico</a:t>
            </a:r>
            <a:endParaRPr lang="es-PE" sz="3200" dirty="0">
              <a:latin typeface="+mn-lt"/>
            </a:endParaRPr>
          </a:p>
        </p:txBody>
      </p:sp>
      <p:sp>
        <p:nvSpPr>
          <p:cNvPr id="6" name="Marcador de contenido 5"/>
          <p:cNvSpPr>
            <a:spLocks noGrp="1"/>
          </p:cNvSpPr>
          <p:nvPr>
            <p:ph idx="1"/>
          </p:nvPr>
        </p:nvSpPr>
        <p:spPr>
          <a:xfrm>
            <a:off x="838200" y="1236372"/>
            <a:ext cx="4944414" cy="4940591"/>
          </a:xfrm>
        </p:spPr>
        <p:txBody>
          <a:bodyPr/>
          <a:lstStyle/>
          <a:p>
            <a:pPr marL="0" indent="0" algn="ctr">
              <a:buNone/>
            </a:pPr>
            <a:r>
              <a:rPr lang="es-PE" dirty="0" smtClean="0"/>
              <a:t>¿Quién resulta competente para emitir CIRA y PMA?</a:t>
            </a:r>
          </a:p>
          <a:p>
            <a:pPr marL="0" indent="0">
              <a:buNone/>
            </a:pPr>
            <a:endParaRPr lang="es-PE" dirty="0"/>
          </a:p>
          <a:p>
            <a:pPr marL="0" indent="0">
              <a:buNone/>
            </a:pPr>
            <a:endParaRPr lang="es-PE" dirty="0"/>
          </a:p>
        </p:txBody>
      </p:sp>
      <p:graphicFrame>
        <p:nvGraphicFramePr>
          <p:cNvPr id="7" name="Diagrama 6"/>
          <p:cNvGraphicFramePr/>
          <p:nvPr>
            <p:extLst>
              <p:ext uri="{D42A27DB-BD31-4B8C-83A1-F6EECF244321}">
                <p14:modId xmlns:p14="http://schemas.microsoft.com/office/powerpoint/2010/main" val="194476529"/>
              </p:ext>
            </p:extLst>
          </p:nvPr>
        </p:nvGraphicFramePr>
        <p:xfrm>
          <a:off x="164563" y="2640169"/>
          <a:ext cx="5965780" cy="279471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11" name="Diagrama 10"/>
          <p:cNvGraphicFramePr/>
          <p:nvPr>
            <p:extLst>
              <p:ext uri="{D42A27DB-BD31-4B8C-83A1-F6EECF244321}">
                <p14:modId xmlns:p14="http://schemas.microsoft.com/office/powerpoint/2010/main" val="646190643"/>
              </p:ext>
            </p:extLst>
          </p:nvPr>
        </p:nvGraphicFramePr>
        <p:xfrm>
          <a:off x="5983668" y="2612265"/>
          <a:ext cx="5965780" cy="2794716"/>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
        <p:nvSpPr>
          <p:cNvPr id="12" name="CuadroTexto 11"/>
          <p:cNvSpPr txBox="1"/>
          <p:nvPr/>
        </p:nvSpPr>
        <p:spPr>
          <a:xfrm>
            <a:off x="6619740" y="1236372"/>
            <a:ext cx="4675031" cy="954107"/>
          </a:xfrm>
          <a:prstGeom prst="rect">
            <a:avLst/>
          </a:prstGeom>
          <a:noFill/>
        </p:spPr>
        <p:txBody>
          <a:bodyPr wrap="square" rtlCol="0">
            <a:spAutoFit/>
          </a:bodyPr>
          <a:lstStyle/>
          <a:p>
            <a:pPr algn="ctr"/>
            <a:r>
              <a:rPr lang="es-PE" sz="2800" dirty="0" smtClean="0"/>
              <a:t>¿Quién resulta competente para emitir PEA, PIA o PRA? </a:t>
            </a:r>
            <a:endParaRPr lang="es-PE" sz="2800" dirty="0"/>
          </a:p>
        </p:txBody>
      </p:sp>
      <p:cxnSp>
        <p:nvCxnSpPr>
          <p:cNvPr id="14" name="Conector recto 13"/>
          <p:cNvCxnSpPr/>
          <p:nvPr/>
        </p:nvCxnSpPr>
        <p:spPr>
          <a:xfrm>
            <a:off x="6096000" y="1146220"/>
            <a:ext cx="0" cy="4906850"/>
          </a:xfrm>
          <a:prstGeom prst="line">
            <a:avLst/>
          </a:prstGeom>
        </p:spPr>
        <p:style>
          <a:lnRef idx="1">
            <a:schemeClr val="accent1"/>
          </a:lnRef>
          <a:fillRef idx="0">
            <a:schemeClr val="accent1"/>
          </a:fillRef>
          <a:effectRef idx="0">
            <a:schemeClr val="accent1"/>
          </a:effectRef>
          <a:fontRef idx="minor">
            <a:schemeClr val="tx1"/>
          </a:fontRef>
        </p:style>
      </p:cxnSp>
      <p:sp>
        <p:nvSpPr>
          <p:cNvPr id="3" name="Marcador de número de diapositiva 2"/>
          <p:cNvSpPr>
            <a:spLocks noGrp="1"/>
          </p:cNvSpPr>
          <p:nvPr>
            <p:ph type="sldNum" sz="quarter" idx="12"/>
          </p:nvPr>
        </p:nvSpPr>
        <p:spPr/>
        <p:txBody>
          <a:bodyPr/>
          <a:lstStyle/>
          <a:p>
            <a:fld id="{22FEE790-EEBE-4441-BD0B-0FDCA33C6900}" type="slidenum">
              <a:rPr lang="es-PE" smtClean="0"/>
              <a:t>12</a:t>
            </a:fld>
            <a:endParaRPr lang="es-PE"/>
          </a:p>
        </p:txBody>
      </p:sp>
    </p:spTree>
    <p:extLst>
      <p:ext uri="{BB962C8B-B14F-4D97-AF65-F5344CB8AC3E}">
        <p14:creationId xmlns:p14="http://schemas.microsoft.com/office/powerpoint/2010/main" val="40725205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878696" y="210579"/>
            <a:ext cx="6434608" cy="484880"/>
          </a:xfrm>
        </p:spPr>
        <p:txBody>
          <a:bodyPr>
            <a:noAutofit/>
          </a:bodyPr>
          <a:lstStyle/>
          <a:p>
            <a:r>
              <a:rPr lang="es-PE" sz="3200" dirty="0" smtClean="0"/>
              <a:t>Silencio Administrativo Positivo (SAP) </a:t>
            </a:r>
            <a:endParaRPr lang="es-PE" sz="3200" dirty="0"/>
          </a:p>
        </p:txBody>
      </p:sp>
      <p:sp>
        <p:nvSpPr>
          <p:cNvPr id="3" name="Marcador de contenido 2"/>
          <p:cNvSpPr>
            <a:spLocks noGrp="1"/>
          </p:cNvSpPr>
          <p:nvPr>
            <p:ph idx="1"/>
          </p:nvPr>
        </p:nvSpPr>
        <p:spPr>
          <a:xfrm>
            <a:off x="251942" y="1017431"/>
            <a:ext cx="5182943" cy="5112913"/>
          </a:xfrm>
        </p:spPr>
        <p:txBody>
          <a:bodyPr>
            <a:noAutofit/>
          </a:bodyPr>
          <a:lstStyle/>
          <a:p>
            <a:pPr algn="just"/>
            <a:r>
              <a:rPr lang="es-PE" sz="2200" b="1" dirty="0" smtClean="0"/>
              <a:t>LPAG Artículo 188.1.- </a:t>
            </a:r>
          </a:p>
          <a:p>
            <a:pPr marL="0" indent="0" algn="just">
              <a:buNone/>
            </a:pPr>
            <a:r>
              <a:rPr lang="es-PE" sz="2200" dirty="0" smtClean="0"/>
              <a:t>Los procedimientos administrativos sujetos a silencio administrativo positivo quedarán </a:t>
            </a:r>
            <a:r>
              <a:rPr lang="es-PE" sz="2200" b="1" dirty="0" smtClean="0"/>
              <a:t>automáticamente aprobados en los términos en que fueron solicitados </a:t>
            </a:r>
            <a:r>
              <a:rPr lang="es-PE" sz="2200" dirty="0" smtClean="0"/>
              <a:t>si transcurrido el plazo establecido o máximo, al que se adicionará el plazo máximo señalado en el numeral 24.1 del artículo 24 de la presente Ley, la entidad no hubiere notificado el pronunciamiento respectivo. La declaración jurada a la que se refiere el artículo 3 de la Ley del Silencio Administrativo, Ley N° 29060 no resulta necesaria para ejercer el derecho resultante del silencio administrativo positivo ante la misma entidad.</a:t>
            </a:r>
          </a:p>
        </p:txBody>
      </p:sp>
      <p:cxnSp>
        <p:nvCxnSpPr>
          <p:cNvPr id="5" name="Conector recto 4"/>
          <p:cNvCxnSpPr/>
          <p:nvPr/>
        </p:nvCxnSpPr>
        <p:spPr>
          <a:xfrm>
            <a:off x="5640947" y="1017431"/>
            <a:ext cx="12878" cy="5306096"/>
          </a:xfrm>
          <a:prstGeom prst="line">
            <a:avLst/>
          </a:prstGeom>
        </p:spPr>
        <p:style>
          <a:lnRef idx="1">
            <a:schemeClr val="accent1"/>
          </a:lnRef>
          <a:fillRef idx="0">
            <a:schemeClr val="accent1"/>
          </a:fillRef>
          <a:effectRef idx="0">
            <a:schemeClr val="accent1"/>
          </a:effectRef>
          <a:fontRef idx="minor">
            <a:schemeClr val="tx1"/>
          </a:fontRef>
        </p:style>
      </p:cxnSp>
      <p:sp>
        <p:nvSpPr>
          <p:cNvPr id="6" name="CuadroTexto 5"/>
          <p:cNvSpPr txBox="1"/>
          <p:nvPr/>
        </p:nvSpPr>
        <p:spPr>
          <a:xfrm>
            <a:off x="5859887" y="1906072"/>
            <a:ext cx="5602310" cy="3046988"/>
          </a:xfrm>
          <a:prstGeom prst="rect">
            <a:avLst/>
          </a:prstGeom>
          <a:noFill/>
        </p:spPr>
        <p:txBody>
          <a:bodyPr wrap="square" rtlCol="0">
            <a:spAutoFit/>
          </a:bodyPr>
          <a:lstStyle/>
          <a:p>
            <a:r>
              <a:rPr lang="es-PE" sz="2400" b="1" dirty="0" smtClean="0"/>
              <a:t>¿Qué procedimientos cuentan con SAP?</a:t>
            </a:r>
          </a:p>
          <a:p>
            <a:pPr marL="285750" indent="-285750">
              <a:buFontTx/>
              <a:buChar char="-"/>
            </a:pPr>
            <a:r>
              <a:rPr lang="es-PE" sz="2400" dirty="0" smtClean="0"/>
              <a:t>Expedición de CIRA (20 días)</a:t>
            </a:r>
          </a:p>
          <a:p>
            <a:pPr marL="285750" indent="-285750">
              <a:buFontTx/>
              <a:buChar char="-"/>
            </a:pPr>
            <a:r>
              <a:rPr lang="es-PE" sz="2400" dirty="0" smtClean="0"/>
              <a:t>Expedición de PMA (10 días)</a:t>
            </a:r>
          </a:p>
          <a:p>
            <a:endParaRPr lang="es-PE" sz="2400" dirty="0"/>
          </a:p>
          <a:p>
            <a:r>
              <a:rPr lang="es-PE" sz="2400" b="1" dirty="0" smtClean="0"/>
              <a:t>¿Cuándo opera el SAP?</a:t>
            </a:r>
          </a:p>
          <a:p>
            <a:pPr marL="285750" indent="-285750">
              <a:buFontTx/>
              <a:buChar char="-"/>
            </a:pPr>
            <a:r>
              <a:rPr lang="es-PE" sz="2400" dirty="0" smtClean="0"/>
              <a:t>Al término del plazo del procedimiento </a:t>
            </a:r>
          </a:p>
          <a:p>
            <a:pPr marL="285750" indent="-285750">
              <a:buFontTx/>
              <a:buChar char="-"/>
            </a:pPr>
            <a:r>
              <a:rPr lang="es-PE" sz="2400" dirty="0" smtClean="0"/>
              <a:t>CIRA – SAP opera el día 21 (días hábiles)</a:t>
            </a:r>
          </a:p>
          <a:p>
            <a:pPr marL="285750" indent="-285750">
              <a:buFontTx/>
              <a:buChar char="-"/>
            </a:pPr>
            <a:r>
              <a:rPr lang="es-PE" sz="2400" dirty="0" smtClean="0"/>
              <a:t>PMA – SAP opera el día 11 (días hábiles)</a:t>
            </a:r>
          </a:p>
        </p:txBody>
      </p:sp>
      <p:sp>
        <p:nvSpPr>
          <p:cNvPr id="4" name="Marcador de número de diapositiva 3"/>
          <p:cNvSpPr>
            <a:spLocks noGrp="1"/>
          </p:cNvSpPr>
          <p:nvPr>
            <p:ph type="sldNum" sz="quarter" idx="12"/>
          </p:nvPr>
        </p:nvSpPr>
        <p:spPr/>
        <p:txBody>
          <a:bodyPr/>
          <a:lstStyle/>
          <a:p>
            <a:fld id="{22FEE790-EEBE-4441-BD0B-0FDCA33C6900}" type="slidenum">
              <a:rPr lang="es-PE" smtClean="0"/>
              <a:t>2</a:t>
            </a:fld>
            <a:endParaRPr lang="es-PE"/>
          </a:p>
        </p:txBody>
      </p:sp>
    </p:spTree>
    <p:extLst>
      <p:ext uri="{BB962C8B-B14F-4D97-AF65-F5344CB8AC3E}">
        <p14:creationId xmlns:p14="http://schemas.microsoft.com/office/powerpoint/2010/main" val="52233824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756616" y="378005"/>
            <a:ext cx="6305818" cy="497760"/>
          </a:xfrm>
        </p:spPr>
        <p:txBody>
          <a:bodyPr>
            <a:noAutofit/>
          </a:bodyPr>
          <a:lstStyle/>
          <a:p>
            <a:r>
              <a:rPr lang="es-PE" sz="3200" dirty="0" smtClean="0"/>
              <a:t>Silencio Administrativo Positivo </a:t>
            </a:r>
            <a:r>
              <a:rPr lang="es-PE" sz="3200" dirty="0"/>
              <a:t>(SAP) </a:t>
            </a:r>
          </a:p>
        </p:txBody>
      </p:sp>
      <p:sp>
        <p:nvSpPr>
          <p:cNvPr id="3" name="Marcador de contenido 2"/>
          <p:cNvSpPr>
            <a:spLocks noGrp="1"/>
          </p:cNvSpPr>
          <p:nvPr>
            <p:ph idx="1"/>
          </p:nvPr>
        </p:nvSpPr>
        <p:spPr>
          <a:xfrm>
            <a:off x="670775" y="1882231"/>
            <a:ext cx="4171682" cy="3773509"/>
          </a:xfrm>
        </p:spPr>
        <p:txBody>
          <a:bodyPr/>
          <a:lstStyle/>
          <a:p>
            <a:pPr algn="just"/>
            <a:r>
              <a:rPr lang="es-PE" b="1" dirty="0" smtClean="0"/>
              <a:t>Artículo 24.- Plazo y contenido para efectuar la notificación</a:t>
            </a:r>
          </a:p>
          <a:p>
            <a:pPr marL="0" indent="0" algn="just">
              <a:buNone/>
            </a:pPr>
            <a:r>
              <a:rPr lang="es-PE" dirty="0" smtClean="0"/>
              <a:t>Toda notificación deberá practicarse a más tardar dentro del plazo de cinco (5) días, a partir de la expedición del acto que se notifique (…) </a:t>
            </a:r>
            <a:endParaRPr lang="es-PE" dirty="0"/>
          </a:p>
        </p:txBody>
      </p:sp>
      <p:sp>
        <p:nvSpPr>
          <p:cNvPr id="4" name="Rectángulo 3"/>
          <p:cNvSpPr/>
          <p:nvPr/>
        </p:nvSpPr>
        <p:spPr>
          <a:xfrm>
            <a:off x="5662412" y="1236372"/>
            <a:ext cx="6147514" cy="5467081"/>
          </a:xfrm>
          <a:prstGeom prst="rect">
            <a:avLst/>
          </a:prstGeom>
        </p:spPr>
        <p:txBody>
          <a:bodyPr wrap="square">
            <a:spAutoFit/>
          </a:bodyPr>
          <a:lstStyle/>
          <a:p>
            <a:pPr algn="just"/>
            <a:r>
              <a:rPr lang="es-PE" sz="2400" b="1" dirty="0"/>
              <a:t>¿Cómo se entiende el plazo de la notificación?</a:t>
            </a:r>
          </a:p>
          <a:p>
            <a:pPr marL="285750" indent="-285750" algn="just">
              <a:buFontTx/>
              <a:buChar char="-"/>
            </a:pPr>
            <a:r>
              <a:rPr lang="es-PE" sz="2400" dirty="0"/>
              <a:t>El SAP opera automáticamente al día siguiente del vencimiento del plazo del procedimiento.</a:t>
            </a:r>
          </a:p>
          <a:p>
            <a:pPr marL="285750" indent="-285750" algn="just">
              <a:buFontTx/>
              <a:buChar char="-"/>
            </a:pPr>
            <a:r>
              <a:rPr lang="es-PE" sz="2400" dirty="0"/>
              <a:t>Sin perjuicio de ello la notificación puede tomar hasta 5 días adicionales al procedimiento.</a:t>
            </a:r>
          </a:p>
          <a:p>
            <a:pPr marL="285750" indent="-285750" algn="just">
              <a:buFontTx/>
              <a:buChar char="-"/>
            </a:pPr>
            <a:r>
              <a:rPr lang="es-PE" sz="2400" dirty="0"/>
              <a:t>Ello no implica que el plazo para que opere el SAP se extienda. </a:t>
            </a:r>
            <a:endParaRPr lang="es-PE" sz="2400" dirty="0" smtClean="0"/>
          </a:p>
          <a:p>
            <a:pPr marL="285750" indent="-285750" algn="just">
              <a:buFontTx/>
              <a:buChar char="-"/>
            </a:pPr>
            <a:endParaRPr lang="es-PE" sz="2400" dirty="0"/>
          </a:p>
          <a:p>
            <a:pPr algn="just"/>
            <a:r>
              <a:rPr lang="es-PE" sz="2400" b="1" dirty="0"/>
              <a:t>¿Qué implica que opere SAP?</a:t>
            </a:r>
          </a:p>
          <a:p>
            <a:pPr marL="285750" indent="-285750" algn="just">
              <a:buFontTx/>
              <a:buChar char="-"/>
            </a:pPr>
            <a:r>
              <a:rPr lang="es-PE" sz="2400" dirty="0" smtClean="0"/>
              <a:t>El funcionario no puede negarse a reconocer su eficacia bajo responsabilidad (Ley del Silencio Administrativo Art. 4.)</a:t>
            </a:r>
            <a:endParaRPr lang="es-PE" sz="2400" dirty="0"/>
          </a:p>
        </p:txBody>
      </p:sp>
      <p:cxnSp>
        <p:nvCxnSpPr>
          <p:cNvPr id="6" name="Conector recto 5"/>
          <p:cNvCxnSpPr/>
          <p:nvPr/>
        </p:nvCxnSpPr>
        <p:spPr>
          <a:xfrm>
            <a:off x="5318975" y="1506829"/>
            <a:ext cx="0" cy="4691741"/>
          </a:xfrm>
          <a:prstGeom prst="line">
            <a:avLst/>
          </a:prstGeom>
        </p:spPr>
        <p:style>
          <a:lnRef idx="1">
            <a:schemeClr val="accent1"/>
          </a:lnRef>
          <a:fillRef idx="0">
            <a:schemeClr val="accent1"/>
          </a:fillRef>
          <a:effectRef idx="0">
            <a:schemeClr val="accent1"/>
          </a:effectRef>
          <a:fontRef idx="minor">
            <a:schemeClr val="tx1"/>
          </a:fontRef>
        </p:style>
      </p:cxnSp>
      <p:sp>
        <p:nvSpPr>
          <p:cNvPr id="5" name="Marcador de número de diapositiva 4"/>
          <p:cNvSpPr>
            <a:spLocks noGrp="1"/>
          </p:cNvSpPr>
          <p:nvPr>
            <p:ph type="sldNum" sz="quarter" idx="12"/>
          </p:nvPr>
        </p:nvSpPr>
        <p:spPr/>
        <p:txBody>
          <a:bodyPr/>
          <a:lstStyle/>
          <a:p>
            <a:fld id="{22FEE790-EEBE-4441-BD0B-0FDCA33C6900}" type="slidenum">
              <a:rPr lang="es-PE" smtClean="0"/>
              <a:t>3</a:t>
            </a:fld>
            <a:endParaRPr lang="es-PE"/>
          </a:p>
        </p:txBody>
      </p:sp>
    </p:spTree>
    <p:extLst>
      <p:ext uri="{BB962C8B-B14F-4D97-AF65-F5344CB8AC3E}">
        <p14:creationId xmlns:p14="http://schemas.microsoft.com/office/powerpoint/2010/main" val="20269207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885395" y="545431"/>
            <a:ext cx="3948984" cy="575032"/>
          </a:xfrm>
        </p:spPr>
        <p:txBody>
          <a:bodyPr>
            <a:normAutofit/>
          </a:bodyPr>
          <a:lstStyle/>
          <a:p>
            <a:r>
              <a:rPr lang="es-PE" sz="3200" dirty="0" smtClean="0"/>
              <a:t>Silencio Administrativo </a:t>
            </a:r>
            <a:endParaRPr lang="es-PE" sz="3200" dirty="0"/>
          </a:p>
        </p:txBody>
      </p:sp>
      <p:sp>
        <p:nvSpPr>
          <p:cNvPr id="3" name="Marcador de contenido 2"/>
          <p:cNvSpPr>
            <a:spLocks noGrp="1"/>
          </p:cNvSpPr>
          <p:nvPr>
            <p:ph idx="1"/>
          </p:nvPr>
        </p:nvSpPr>
        <p:spPr>
          <a:xfrm>
            <a:off x="477592" y="1429555"/>
            <a:ext cx="5382295" cy="4760287"/>
          </a:xfrm>
        </p:spPr>
        <p:txBody>
          <a:bodyPr>
            <a:normAutofit/>
          </a:bodyPr>
          <a:lstStyle/>
          <a:p>
            <a:pPr algn="just"/>
            <a:r>
              <a:rPr lang="es-PE" sz="2400" b="1" dirty="0"/>
              <a:t>188.2.- </a:t>
            </a:r>
            <a:r>
              <a:rPr lang="es-PE" sz="2400" dirty="0"/>
              <a:t>El silencio administrativo tiene para todos los efectos el carácter de resolución que pone fin al procedimiento, sin perjuicio de la potestad de nulidad de oficio prevista en el artículo 202 de la presente Ley</a:t>
            </a:r>
            <a:r>
              <a:rPr lang="es-PE" sz="2400" dirty="0" smtClean="0"/>
              <a:t>.</a:t>
            </a:r>
          </a:p>
          <a:p>
            <a:pPr marL="0" indent="0" algn="just">
              <a:buNone/>
            </a:pPr>
            <a:endParaRPr lang="es-PE" sz="2400" dirty="0"/>
          </a:p>
          <a:p>
            <a:pPr algn="just"/>
            <a:r>
              <a:rPr lang="es-PE" sz="2400" b="1" dirty="0" smtClean="0"/>
              <a:t>188.3.-</a:t>
            </a:r>
            <a:r>
              <a:rPr lang="es-PE" sz="2400" dirty="0" smtClean="0"/>
              <a:t> El silencio administrativo negativo tiene por efecto habilitar al administrado la interposición de los recursos administrativos y acciones judiciales pertinentes. </a:t>
            </a:r>
            <a:endParaRPr lang="es-PE" sz="2400" b="1" dirty="0"/>
          </a:p>
        </p:txBody>
      </p:sp>
      <p:sp>
        <p:nvSpPr>
          <p:cNvPr id="4" name="Llamada de flecha a la izquierda 3"/>
          <p:cNvSpPr/>
          <p:nvPr/>
        </p:nvSpPr>
        <p:spPr>
          <a:xfrm>
            <a:off x="6697014" y="1609859"/>
            <a:ext cx="4056845" cy="1700011"/>
          </a:xfrm>
          <a:prstGeom prst="leftArrowCallout">
            <a:avLst>
              <a:gd name="adj1" fmla="val 32692"/>
              <a:gd name="adj2" fmla="val 45192"/>
              <a:gd name="adj3" fmla="val 35577"/>
              <a:gd name="adj4" fmla="val 73231"/>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PE" sz="2000" dirty="0" smtClean="0"/>
              <a:t>Silencio Administrativo</a:t>
            </a:r>
          </a:p>
          <a:p>
            <a:pPr algn="ctr"/>
            <a:endParaRPr lang="es-PE" dirty="0" smtClean="0"/>
          </a:p>
          <a:p>
            <a:pPr algn="ctr"/>
            <a:endParaRPr lang="es-PE" sz="2000" dirty="0" smtClean="0"/>
          </a:p>
          <a:p>
            <a:pPr algn="ctr"/>
            <a:r>
              <a:rPr lang="es-PE" sz="2000" b="1" dirty="0" smtClean="0"/>
              <a:t>Carácter de Resolución</a:t>
            </a:r>
          </a:p>
        </p:txBody>
      </p:sp>
      <p:sp>
        <p:nvSpPr>
          <p:cNvPr id="5" name="Flecha abajo 4"/>
          <p:cNvSpPr/>
          <p:nvPr/>
        </p:nvSpPr>
        <p:spPr>
          <a:xfrm>
            <a:off x="9047407" y="2195847"/>
            <a:ext cx="431443" cy="528033"/>
          </a:xfrm>
          <a:prstGeom prst="downArrow">
            <a:avLst>
              <a:gd name="adj1" fmla="val 52326"/>
              <a:gd name="adj2" fmla="val 61389"/>
            </a:avLst>
          </a:prstGeom>
          <a:solidFill>
            <a:srgbClr val="FF0000"/>
          </a:solidFill>
        </p:spPr>
        <p:style>
          <a:lnRef idx="3">
            <a:schemeClr val="lt1"/>
          </a:lnRef>
          <a:fillRef idx="1">
            <a:schemeClr val="accent2"/>
          </a:fillRef>
          <a:effectRef idx="1">
            <a:schemeClr val="accent2"/>
          </a:effectRef>
          <a:fontRef idx="minor">
            <a:schemeClr val="lt1"/>
          </a:fontRef>
        </p:style>
        <p:txBody>
          <a:bodyPr rtlCol="0" anchor="ctr"/>
          <a:lstStyle/>
          <a:p>
            <a:pPr algn="ctr"/>
            <a:endParaRPr lang="es-PE"/>
          </a:p>
        </p:txBody>
      </p:sp>
      <p:sp>
        <p:nvSpPr>
          <p:cNvPr id="6" name="Marcador de número de diapositiva 5"/>
          <p:cNvSpPr>
            <a:spLocks noGrp="1"/>
          </p:cNvSpPr>
          <p:nvPr>
            <p:ph type="sldNum" sz="quarter" idx="12"/>
          </p:nvPr>
        </p:nvSpPr>
        <p:spPr/>
        <p:txBody>
          <a:bodyPr/>
          <a:lstStyle/>
          <a:p>
            <a:fld id="{22FEE790-EEBE-4441-BD0B-0FDCA33C6900}" type="slidenum">
              <a:rPr lang="es-PE" smtClean="0"/>
              <a:t>4</a:t>
            </a:fld>
            <a:endParaRPr lang="es-PE"/>
          </a:p>
        </p:txBody>
      </p:sp>
    </p:spTree>
    <p:extLst>
      <p:ext uri="{BB962C8B-B14F-4D97-AF65-F5344CB8AC3E}">
        <p14:creationId xmlns:p14="http://schemas.microsoft.com/office/powerpoint/2010/main" val="29894826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207963"/>
            <a:ext cx="8714704" cy="629164"/>
          </a:xfrm>
        </p:spPr>
        <p:txBody>
          <a:bodyPr>
            <a:normAutofit/>
          </a:bodyPr>
          <a:lstStyle/>
          <a:p>
            <a:r>
              <a:rPr lang="es-PE" sz="3200" dirty="0" smtClean="0"/>
              <a:t>Silencio Administrativo Negativo (SAN)</a:t>
            </a:r>
            <a:endParaRPr lang="es-PE" sz="3200" dirty="0"/>
          </a:p>
        </p:txBody>
      </p:sp>
      <p:sp>
        <p:nvSpPr>
          <p:cNvPr id="3" name="Subtítulo 2"/>
          <p:cNvSpPr>
            <a:spLocks noGrp="1"/>
          </p:cNvSpPr>
          <p:nvPr>
            <p:ph type="subTitle" idx="1"/>
          </p:nvPr>
        </p:nvSpPr>
        <p:spPr>
          <a:xfrm>
            <a:off x="927280" y="1184855"/>
            <a:ext cx="3799266" cy="4997003"/>
          </a:xfrm>
        </p:spPr>
        <p:txBody>
          <a:bodyPr/>
          <a:lstStyle/>
          <a:p>
            <a:pPr algn="just"/>
            <a:r>
              <a:rPr lang="es-PE" b="1" dirty="0" smtClean="0"/>
              <a:t>Art.- 188.4 </a:t>
            </a:r>
          </a:p>
          <a:p>
            <a:pPr algn="just"/>
            <a:r>
              <a:rPr lang="es-PE" dirty="0" smtClean="0"/>
              <a:t>Aun cuando opere el silencio administrativo negativo, la administración mantiene la </a:t>
            </a:r>
            <a:r>
              <a:rPr lang="es-PE" b="1" dirty="0" smtClean="0"/>
              <a:t>obligación de resolver</a:t>
            </a:r>
            <a:r>
              <a:rPr lang="es-PE" dirty="0" smtClean="0"/>
              <a:t>, bajo responsabilidad, hasta que se le notifique que el asunto ha sido sometido a conocimiento de una autoridad jurisdiccional o el administrado haya hecho uso de los recursos administrativos respectivos.</a:t>
            </a:r>
            <a:endParaRPr lang="es-PE" dirty="0"/>
          </a:p>
        </p:txBody>
      </p:sp>
      <p:sp>
        <p:nvSpPr>
          <p:cNvPr id="4" name="CuadroTexto 3"/>
          <p:cNvSpPr txBox="1"/>
          <p:nvPr/>
        </p:nvSpPr>
        <p:spPr>
          <a:xfrm>
            <a:off x="5112914" y="1030311"/>
            <a:ext cx="6800044" cy="5632311"/>
          </a:xfrm>
          <a:prstGeom prst="rect">
            <a:avLst/>
          </a:prstGeom>
          <a:noFill/>
        </p:spPr>
        <p:txBody>
          <a:bodyPr wrap="square" rtlCol="0">
            <a:spAutoFit/>
          </a:bodyPr>
          <a:lstStyle/>
          <a:p>
            <a:pPr algn="just"/>
            <a:r>
              <a:rPr lang="es-PE" sz="2000" b="1" dirty="0" smtClean="0"/>
              <a:t>LPAG. Art. 142.- Plazo máximo del procedimiento administrativo:</a:t>
            </a:r>
          </a:p>
          <a:p>
            <a:pPr algn="just"/>
            <a:r>
              <a:rPr lang="es-PE" sz="2000" dirty="0" smtClean="0"/>
              <a:t>No puede exceder de </a:t>
            </a:r>
            <a:r>
              <a:rPr lang="es-PE" sz="2000" b="1" dirty="0" smtClean="0"/>
              <a:t>30 días </a:t>
            </a:r>
            <a:r>
              <a:rPr lang="es-PE" sz="2000" dirty="0" smtClean="0"/>
              <a:t>el plazo que transcurra desde que es iniciado un procedimiento administrativo de evaluación previa (…)</a:t>
            </a:r>
          </a:p>
          <a:p>
            <a:pPr algn="just"/>
            <a:endParaRPr lang="es-PE" sz="2000" b="1" dirty="0"/>
          </a:p>
          <a:p>
            <a:pPr algn="just"/>
            <a:r>
              <a:rPr lang="es-PE" sz="2000" b="1" dirty="0" smtClean="0"/>
              <a:t>Regla:</a:t>
            </a:r>
          </a:p>
          <a:p>
            <a:pPr algn="just"/>
            <a:r>
              <a:rPr lang="es-PE" sz="2000" dirty="0" smtClean="0"/>
              <a:t>Obligación de resolver</a:t>
            </a:r>
          </a:p>
          <a:p>
            <a:pPr algn="just"/>
            <a:endParaRPr lang="es-PE" sz="2000" dirty="0" smtClean="0"/>
          </a:p>
          <a:p>
            <a:pPr algn="just"/>
            <a:r>
              <a:rPr lang="es-PE" sz="2000" b="1" dirty="0" smtClean="0"/>
              <a:t>Excepción:</a:t>
            </a:r>
            <a:endParaRPr lang="es-PE" sz="2000" b="1" dirty="0"/>
          </a:p>
          <a:p>
            <a:pPr algn="just"/>
            <a:r>
              <a:rPr lang="es-PE" sz="2000" dirty="0" smtClean="0"/>
              <a:t>¿Cuándo ya no puedo resolver?</a:t>
            </a:r>
          </a:p>
          <a:p>
            <a:pPr marL="342900" indent="-342900" algn="just">
              <a:buFontTx/>
              <a:buChar char="-"/>
            </a:pPr>
            <a:r>
              <a:rPr lang="es-PE" sz="2000" dirty="0"/>
              <a:t>Cuando el administrado interpone un recurso administrativo.</a:t>
            </a:r>
          </a:p>
          <a:p>
            <a:pPr marL="342900" indent="-342900" algn="just">
              <a:buFontTx/>
              <a:buChar char="-"/>
            </a:pPr>
            <a:r>
              <a:rPr lang="es-PE" sz="2000" dirty="0" smtClean="0"/>
              <a:t>Cuando se judicializa el expediente.</a:t>
            </a:r>
          </a:p>
          <a:p>
            <a:pPr algn="just"/>
            <a:endParaRPr lang="es-PE" sz="2000" b="1" dirty="0" smtClean="0"/>
          </a:p>
          <a:p>
            <a:pPr algn="just"/>
            <a:r>
              <a:rPr lang="es-PE" sz="2000" b="1" dirty="0" smtClean="0"/>
              <a:t>Recomendación: </a:t>
            </a:r>
            <a:r>
              <a:rPr lang="es-PE" sz="2000" dirty="0" smtClean="0"/>
              <a:t>cuando el expediente tenga mucho tiempo sin resolver, debe consultarse a procuraduría para ver si se ha judicializado. </a:t>
            </a:r>
          </a:p>
        </p:txBody>
      </p:sp>
      <p:cxnSp>
        <p:nvCxnSpPr>
          <p:cNvPr id="6" name="Conector recto 5"/>
          <p:cNvCxnSpPr/>
          <p:nvPr/>
        </p:nvCxnSpPr>
        <p:spPr>
          <a:xfrm flipH="1">
            <a:off x="4906851" y="1030310"/>
            <a:ext cx="25758" cy="5009882"/>
          </a:xfrm>
          <a:prstGeom prst="line">
            <a:avLst/>
          </a:prstGeom>
        </p:spPr>
        <p:style>
          <a:lnRef idx="1">
            <a:schemeClr val="accent1"/>
          </a:lnRef>
          <a:fillRef idx="0">
            <a:schemeClr val="accent1"/>
          </a:fillRef>
          <a:effectRef idx="0">
            <a:schemeClr val="accent1"/>
          </a:effectRef>
          <a:fontRef idx="minor">
            <a:schemeClr val="tx1"/>
          </a:fontRef>
        </p:style>
      </p:cxnSp>
      <p:sp>
        <p:nvSpPr>
          <p:cNvPr id="5" name="Marcador de número de diapositiva 4"/>
          <p:cNvSpPr>
            <a:spLocks noGrp="1"/>
          </p:cNvSpPr>
          <p:nvPr>
            <p:ph type="sldNum" sz="quarter" idx="12"/>
          </p:nvPr>
        </p:nvSpPr>
        <p:spPr/>
        <p:txBody>
          <a:bodyPr/>
          <a:lstStyle/>
          <a:p>
            <a:fld id="{22FEE790-EEBE-4441-BD0B-0FDCA33C6900}" type="slidenum">
              <a:rPr lang="es-PE" smtClean="0"/>
              <a:t>5</a:t>
            </a:fld>
            <a:endParaRPr lang="es-PE"/>
          </a:p>
        </p:txBody>
      </p:sp>
    </p:spTree>
    <p:extLst>
      <p:ext uri="{BB962C8B-B14F-4D97-AF65-F5344CB8AC3E}">
        <p14:creationId xmlns:p14="http://schemas.microsoft.com/office/powerpoint/2010/main" val="384654948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739836" y="352248"/>
            <a:ext cx="4677982" cy="587911"/>
          </a:xfrm>
        </p:spPr>
        <p:txBody>
          <a:bodyPr>
            <a:normAutofit fontScale="90000"/>
          </a:bodyPr>
          <a:lstStyle/>
          <a:p>
            <a:r>
              <a:rPr lang="es-PE" sz="3200" b="1" dirty="0" smtClean="0"/>
              <a:t>Competencia de las entidades </a:t>
            </a:r>
            <a:endParaRPr lang="es-PE" sz="3200" b="1" dirty="0"/>
          </a:p>
        </p:txBody>
      </p:sp>
      <p:sp>
        <p:nvSpPr>
          <p:cNvPr id="3" name="Marcador de contenido 2"/>
          <p:cNvSpPr>
            <a:spLocks noGrp="1"/>
          </p:cNvSpPr>
          <p:nvPr>
            <p:ph idx="1"/>
          </p:nvPr>
        </p:nvSpPr>
        <p:spPr>
          <a:xfrm>
            <a:off x="386904" y="1740378"/>
            <a:ext cx="5962381" cy="4971246"/>
          </a:xfrm>
        </p:spPr>
        <p:txBody>
          <a:bodyPr>
            <a:normAutofit fontScale="92500"/>
          </a:bodyPr>
          <a:lstStyle/>
          <a:p>
            <a:pPr algn="just"/>
            <a:r>
              <a:rPr lang="es-PE" sz="2400" b="1" dirty="0" smtClean="0"/>
              <a:t>Ley del Procedimiento Administrativo General </a:t>
            </a:r>
          </a:p>
          <a:p>
            <a:pPr marL="0" indent="0" algn="just">
              <a:buNone/>
            </a:pPr>
            <a:r>
              <a:rPr lang="es-PE" sz="2400" b="1" dirty="0"/>
              <a:t>Art. </a:t>
            </a:r>
            <a:r>
              <a:rPr lang="es-PE" sz="2400" b="1" dirty="0" smtClean="0"/>
              <a:t>61.- </a:t>
            </a:r>
            <a:r>
              <a:rPr lang="es-PE" sz="2400" dirty="0" smtClean="0"/>
              <a:t>La competencia de las entidades tiene su fuente en la Constitución y en la ley, y es reglamentada por las normas administrativas que de aquellas se derivan.</a:t>
            </a:r>
          </a:p>
          <a:p>
            <a:pPr marL="0" indent="0" algn="just">
              <a:buNone/>
            </a:pPr>
            <a:endParaRPr lang="es-PE" sz="2400" dirty="0"/>
          </a:p>
          <a:p>
            <a:pPr algn="just"/>
            <a:r>
              <a:rPr lang="es-PE" sz="2400" b="1" dirty="0" smtClean="0"/>
              <a:t>Ley Orgánica del Poder Ejecutivo</a:t>
            </a:r>
          </a:p>
          <a:p>
            <a:pPr marL="0" indent="0" algn="just">
              <a:buNone/>
            </a:pPr>
            <a:r>
              <a:rPr lang="es-PE" sz="2400" b="1" dirty="0" smtClean="0"/>
              <a:t>Art. I. del Título Preliminar.- Principio de legalidad </a:t>
            </a:r>
            <a:r>
              <a:rPr lang="es-PE" sz="2400" dirty="0" smtClean="0"/>
              <a:t>Las autoridades, funcionarios y servidores del Poder Ejecutivo están </a:t>
            </a:r>
            <a:r>
              <a:rPr lang="es-PE" sz="2400" b="1" u="sng" dirty="0" smtClean="0"/>
              <a:t>sometidos</a:t>
            </a:r>
            <a:r>
              <a:rPr lang="es-PE" sz="2400" dirty="0" smtClean="0"/>
              <a:t> a la Constitución Política del Perú, a las leyes y a las demás normas del ordenamiento jurídico. Desarrollan sus funciones dentro de las facultades que les estén conferidas.</a:t>
            </a:r>
            <a:endParaRPr lang="es-PE" sz="2400" dirty="0"/>
          </a:p>
        </p:txBody>
      </p:sp>
      <p:sp>
        <p:nvSpPr>
          <p:cNvPr id="4" name="CuadroTexto 3"/>
          <p:cNvSpPr txBox="1"/>
          <p:nvPr/>
        </p:nvSpPr>
        <p:spPr>
          <a:xfrm>
            <a:off x="2009103" y="940159"/>
            <a:ext cx="8139449" cy="800219"/>
          </a:xfrm>
          <a:prstGeom prst="rect">
            <a:avLst/>
          </a:prstGeom>
          <a:noFill/>
        </p:spPr>
        <p:txBody>
          <a:bodyPr wrap="square" rtlCol="0">
            <a:spAutoFit/>
          </a:bodyPr>
          <a:lstStyle/>
          <a:p>
            <a:r>
              <a:rPr lang="es-PE" sz="2800" dirty="0"/>
              <a:t>¿Dónde se establece la competencia de las entidades?</a:t>
            </a:r>
          </a:p>
          <a:p>
            <a:endParaRPr lang="es-PE" dirty="0"/>
          </a:p>
        </p:txBody>
      </p:sp>
      <p:cxnSp>
        <p:nvCxnSpPr>
          <p:cNvPr id="8" name="Conector recto 7"/>
          <p:cNvCxnSpPr/>
          <p:nvPr/>
        </p:nvCxnSpPr>
        <p:spPr>
          <a:xfrm>
            <a:off x="6542468" y="1740378"/>
            <a:ext cx="12878" cy="4621785"/>
          </a:xfrm>
          <a:prstGeom prst="line">
            <a:avLst/>
          </a:prstGeom>
        </p:spPr>
        <p:style>
          <a:lnRef idx="1">
            <a:schemeClr val="accent1"/>
          </a:lnRef>
          <a:fillRef idx="0">
            <a:schemeClr val="accent1"/>
          </a:fillRef>
          <a:effectRef idx="0">
            <a:schemeClr val="accent1"/>
          </a:effectRef>
          <a:fontRef idx="minor">
            <a:schemeClr val="tx1"/>
          </a:fontRef>
        </p:style>
      </p:cxnSp>
      <p:graphicFrame>
        <p:nvGraphicFramePr>
          <p:cNvPr id="10" name="Diagrama 9"/>
          <p:cNvGraphicFramePr/>
          <p:nvPr>
            <p:extLst>
              <p:ext uri="{D42A27DB-BD31-4B8C-83A1-F6EECF244321}">
                <p14:modId xmlns:p14="http://schemas.microsoft.com/office/powerpoint/2010/main" val="124308520"/>
              </p:ext>
            </p:extLst>
          </p:nvPr>
        </p:nvGraphicFramePr>
        <p:xfrm>
          <a:off x="6810062" y="1880316"/>
          <a:ext cx="5051380" cy="384589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Marcador de número de diapositiva 4"/>
          <p:cNvSpPr>
            <a:spLocks noGrp="1"/>
          </p:cNvSpPr>
          <p:nvPr>
            <p:ph type="sldNum" sz="quarter" idx="12"/>
          </p:nvPr>
        </p:nvSpPr>
        <p:spPr/>
        <p:txBody>
          <a:bodyPr/>
          <a:lstStyle/>
          <a:p>
            <a:fld id="{22FEE790-EEBE-4441-BD0B-0FDCA33C6900}" type="slidenum">
              <a:rPr lang="es-PE" smtClean="0"/>
              <a:t>6</a:t>
            </a:fld>
            <a:endParaRPr lang="es-PE"/>
          </a:p>
        </p:txBody>
      </p:sp>
    </p:spTree>
    <p:extLst>
      <p:ext uri="{BB962C8B-B14F-4D97-AF65-F5344CB8AC3E}">
        <p14:creationId xmlns:p14="http://schemas.microsoft.com/office/powerpoint/2010/main" val="7133333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518076" y="294671"/>
            <a:ext cx="5290400" cy="575033"/>
          </a:xfrm>
        </p:spPr>
        <p:txBody>
          <a:bodyPr>
            <a:noAutofit/>
          </a:bodyPr>
          <a:lstStyle/>
          <a:p>
            <a:r>
              <a:rPr lang="es-PE" sz="3200" dirty="0" smtClean="0">
                <a:latin typeface="+mn-lt"/>
              </a:rPr>
              <a:t>Competencia de las entidades  </a:t>
            </a:r>
            <a:endParaRPr lang="es-PE" sz="3200" dirty="0">
              <a:latin typeface="+mn-lt"/>
            </a:endParaRPr>
          </a:p>
        </p:txBody>
      </p:sp>
      <p:sp>
        <p:nvSpPr>
          <p:cNvPr id="3" name="Marcador de contenido 2"/>
          <p:cNvSpPr>
            <a:spLocks noGrp="1"/>
          </p:cNvSpPr>
          <p:nvPr>
            <p:ph idx="1"/>
          </p:nvPr>
        </p:nvSpPr>
        <p:spPr>
          <a:xfrm>
            <a:off x="326800" y="1017432"/>
            <a:ext cx="6383093" cy="5473520"/>
          </a:xfrm>
        </p:spPr>
        <p:txBody>
          <a:bodyPr>
            <a:noAutofit/>
          </a:bodyPr>
          <a:lstStyle/>
          <a:p>
            <a:r>
              <a:rPr lang="es-PE" sz="2400" b="1" dirty="0" smtClean="0"/>
              <a:t>Ley Orgánica del Poder Ejecutivo (LOPE)</a:t>
            </a:r>
          </a:p>
          <a:p>
            <a:pPr marL="0" indent="0" algn="just">
              <a:buNone/>
            </a:pPr>
            <a:r>
              <a:rPr lang="es-PE" sz="2400" b="1" dirty="0" smtClean="0"/>
              <a:t>Art. 22.1 </a:t>
            </a:r>
            <a:r>
              <a:rPr lang="es-PE" sz="2400" dirty="0"/>
              <a:t>Los </a:t>
            </a:r>
            <a:r>
              <a:rPr lang="es-PE" sz="2400" u="sng" dirty="0"/>
              <a:t>Ministerios</a:t>
            </a:r>
            <a:r>
              <a:rPr lang="es-PE" sz="2400" dirty="0"/>
              <a:t> son organismos del Poder Ejecutivo que comprenden uno o varios </a:t>
            </a:r>
            <a:r>
              <a:rPr lang="es-PE" sz="2400" u="sng" dirty="0"/>
              <a:t>sectores</a:t>
            </a:r>
            <a:r>
              <a:rPr lang="es-PE" sz="2400" dirty="0"/>
              <a:t>, considerando su homogeneidad y finalidad</a:t>
            </a:r>
            <a:r>
              <a:rPr lang="es-PE" sz="2400" dirty="0" smtClean="0"/>
              <a:t>.</a:t>
            </a:r>
            <a:endParaRPr lang="es-PE" sz="2400" dirty="0"/>
          </a:p>
          <a:p>
            <a:pPr marL="0" indent="0" algn="just">
              <a:buNone/>
            </a:pPr>
            <a:r>
              <a:rPr lang="es-PE" sz="2400" b="1" dirty="0" smtClean="0"/>
              <a:t>Art. 22.2 </a:t>
            </a:r>
            <a:r>
              <a:rPr lang="es-PE" sz="2400" dirty="0"/>
              <a:t>Los Ministerios diseñan, establecen, ejecutan y supervisan políticas nacionales y sectoriales, asumiendo la </a:t>
            </a:r>
            <a:r>
              <a:rPr lang="es-PE" sz="2400" u="sng" dirty="0"/>
              <a:t>rectoría</a:t>
            </a:r>
            <a:r>
              <a:rPr lang="es-PE" sz="2400" dirty="0"/>
              <a:t> respecto de ellas. </a:t>
            </a:r>
            <a:endParaRPr lang="es-PE" sz="2400" dirty="0" smtClean="0"/>
          </a:p>
          <a:p>
            <a:pPr marL="0" indent="0" algn="just">
              <a:buNone/>
            </a:pPr>
            <a:r>
              <a:rPr lang="es-PE" sz="2400" b="1" dirty="0" smtClean="0"/>
              <a:t>Art. 22.4 </a:t>
            </a:r>
            <a:r>
              <a:rPr lang="es-PE" sz="2400" dirty="0"/>
              <a:t>El ámbito de competencia y estructura básica de cada uno de los Ministerios se establece en su Ley de Organización y </a:t>
            </a:r>
            <a:r>
              <a:rPr lang="es-PE" sz="2400" dirty="0" smtClean="0"/>
              <a:t>Funciones (LOF). </a:t>
            </a:r>
            <a:r>
              <a:rPr lang="es-PE" sz="2400" dirty="0"/>
              <a:t>Los Reglamentos de Organización y </a:t>
            </a:r>
            <a:r>
              <a:rPr lang="es-PE" sz="2400" dirty="0" smtClean="0"/>
              <a:t>Funciones (ROF) </a:t>
            </a:r>
            <a:r>
              <a:rPr lang="es-PE" sz="2400" dirty="0"/>
              <a:t>de los Ministerios son aprobados por decreto supremo con el voto aprobatorio del Consejo de </a:t>
            </a:r>
            <a:r>
              <a:rPr lang="es-PE" sz="2400" dirty="0" smtClean="0"/>
              <a:t>Ministros</a:t>
            </a:r>
            <a:r>
              <a:rPr lang="es-PE" sz="2400" dirty="0"/>
              <a:t>.</a:t>
            </a:r>
          </a:p>
        </p:txBody>
      </p:sp>
      <p:sp>
        <p:nvSpPr>
          <p:cNvPr id="7" name="Llamada de flecha a la izquierda 6"/>
          <p:cNvSpPr/>
          <p:nvPr/>
        </p:nvSpPr>
        <p:spPr>
          <a:xfrm>
            <a:off x="7423997" y="1425798"/>
            <a:ext cx="2768959" cy="1107583"/>
          </a:xfrm>
          <a:prstGeom prst="leftArrowCallout">
            <a:avLst>
              <a:gd name="adj1" fmla="val 35309"/>
              <a:gd name="adj2" fmla="val 34278"/>
              <a:gd name="adj3" fmla="val 25000"/>
              <a:gd name="adj4" fmla="val 78969"/>
            </a:avLst>
          </a:prstGeom>
        </p:spPr>
        <p:style>
          <a:lnRef idx="0">
            <a:schemeClr val="accent6"/>
          </a:lnRef>
          <a:fillRef idx="3">
            <a:schemeClr val="accent6"/>
          </a:fillRef>
          <a:effectRef idx="3">
            <a:schemeClr val="accent6"/>
          </a:effectRef>
          <a:fontRef idx="minor">
            <a:schemeClr val="lt1"/>
          </a:fontRef>
        </p:style>
        <p:txBody>
          <a:bodyPr rtlCol="0" anchor="ctr"/>
          <a:lstStyle/>
          <a:p>
            <a:pPr algn="ctr"/>
            <a:r>
              <a:rPr lang="es-PE" sz="2000" dirty="0" smtClean="0"/>
              <a:t>Sectores </a:t>
            </a:r>
            <a:endParaRPr lang="es-PE" dirty="0"/>
          </a:p>
        </p:txBody>
      </p:sp>
      <p:sp>
        <p:nvSpPr>
          <p:cNvPr id="8" name="Llamada de flecha a la izquierda 7"/>
          <p:cNvSpPr/>
          <p:nvPr/>
        </p:nvSpPr>
        <p:spPr>
          <a:xfrm>
            <a:off x="7423998" y="3070537"/>
            <a:ext cx="2768959" cy="1107583"/>
          </a:xfrm>
          <a:prstGeom prst="leftArrowCallout">
            <a:avLst>
              <a:gd name="adj1" fmla="val 35309"/>
              <a:gd name="adj2" fmla="val 34278"/>
              <a:gd name="adj3" fmla="val 25000"/>
              <a:gd name="adj4" fmla="val 78969"/>
            </a:avLst>
          </a:prstGeom>
        </p:spPr>
        <p:style>
          <a:lnRef idx="0">
            <a:schemeClr val="accent6"/>
          </a:lnRef>
          <a:fillRef idx="3">
            <a:schemeClr val="accent6"/>
          </a:fillRef>
          <a:effectRef idx="3">
            <a:schemeClr val="accent6"/>
          </a:effectRef>
          <a:fontRef idx="minor">
            <a:schemeClr val="lt1"/>
          </a:fontRef>
        </p:style>
        <p:txBody>
          <a:bodyPr rtlCol="0" anchor="ctr"/>
          <a:lstStyle/>
          <a:p>
            <a:pPr algn="ctr"/>
            <a:r>
              <a:rPr lang="es-PE" sz="2000" dirty="0" smtClean="0"/>
              <a:t>Rectoría</a:t>
            </a:r>
            <a:endParaRPr lang="es-PE" dirty="0"/>
          </a:p>
        </p:txBody>
      </p:sp>
      <p:sp>
        <p:nvSpPr>
          <p:cNvPr id="9" name="Llamada de flecha a la izquierda 8"/>
          <p:cNvSpPr/>
          <p:nvPr/>
        </p:nvSpPr>
        <p:spPr>
          <a:xfrm>
            <a:off x="7423997" y="4715276"/>
            <a:ext cx="2768959" cy="1107583"/>
          </a:xfrm>
          <a:prstGeom prst="leftArrowCallout">
            <a:avLst>
              <a:gd name="adj1" fmla="val 35309"/>
              <a:gd name="adj2" fmla="val 34278"/>
              <a:gd name="adj3" fmla="val 25000"/>
              <a:gd name="adj4" fmla="val 78969"/>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lang="es-PE" sz="2000" dirty="0" smtClean="0"/>
              <a:t>Competencia Sectorial</a:t>
            </a:r>
            <a:endParaRPr lang="es-PE" sz="2000" dirty="0"/>
          </a:p>
        </p:txBody>
      </p:sp>
      <p:sp>
        <p:nvSpPr>
          <p:cNvPr id="4" name="Marcador de número de diapositiva 3"/>
          <p:cNvSpPr>
            <a:spLocks noGrp="1"/>
          </p:cNvSpPr>
          <p:nvPr>
            <p:ph type="sldNum" sz="quarter" idx="12"/>
          </p:nvPr>
        </p:nvSpPr>
        <p:spPr/>
        <p:txBody>
          <a:bodyPr/>
          <a:lstStyle/>
          <a:p>
            <a:fld id="{22FEE790-EEBE-4441-BD0B-0FDCA33C6900}" type="slidenum">
              <a:rPr lang="es-PE" smtClean="0"/>
              <a:t>7</a:t>
            </a:fld>
            <a:endParaRPr lang="es-PE"/>
          </a:p>
        </p:txBody>
      </p:sp>
    </p:spTree>
    <p:extLst>
      <p:ext uri="{BB962C8B-B14F-4D97-AF65-F5344CB8AC3E}">
        <p14:creationId xmlns:p14="http://schemas.microsoft.com/office/powerpoint/2010/main" val="42079157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588913" y="493914"/>
            <a:ext cx="5307706" cy="716700"/>
          </a:xfrm>
        </p:spPr>
        <p:txBody>
          <a:bodyPr>
            <a:normAutofit fontScale="90000"/>
          </a:bodyPr>
          <a:lstStyle/>
          <a:p>
            <a:r>
              <a:rPr lang="es-PE" sz="3600" b="1" dirty="0" smtClean="0"/>
              <a:t>Competencia de las entidades </a:t>
            </a:r>
            <a:endParaRPr lang="es-PE" sz="3600" b="1" dirty="0"/>
          </a:p>
        </p:txBody>
      </p:sp>
      <p:sp>
        <p:nvSpPr>
          <p:cNvPr id="3" name="Marcador de contenido 2"/>
          <p:cNvSpPr>
            <a:spLocks noGrp="1"/>
          </p:cNvSpPr>
          <p:nvPr>
            <p:ph idx="1"/>
          </p:nvPr>
        </p:nvSpPr>
        <p:spPr>
          <a:xfrm>
            <a:off x="892934" y="1635616"/>
            <a:ext cx="5057105" cy="4649274"/>
          </a:xfrm>
        </p:spPr>
        <p:txBody>
          <a:bodyPr>
            <a:noAutofit/>
          </a:bodyPr>
          <a:lstStyle/>
          <a:p>
            <a:pPr algn="just"/>
            <a:r>
              <a:rPr lang="es-PE" sz="2400" b="1" dirty="0" smtClean="0"/>
              <a:t>Ley Orgánica del Poder Ejecutivo </a:t>
            </a:r>
          </a:p>
          <a:p>
            <a:pPr marL="0" indent="0" algn="just">
              <a:buNone/>
            </a:pPr>
            <a:r>
              <a:rPr lang="es-PE" sz="2400" b="1" dirty="0" smtClean="0"/>
              <a:t>Artículo </a:t>
            </a:r>
            <a:r>
              <a:rPr lang="es-PE" sz="2400" b="1" dirty="0"/>
              <a:t>24</a:t>
            </a:r>
            <a:r>
              <a:rPr lang="es-PE" sz="2400" b="1" dirty="0" smtClean="0"/>
              <a:t>. Penúltimo párrafo:  </a:t>
            </a:r>
            <a:r>
              <a:rPr lang="es-PE" sz="2400" dirty="0" smtClean="0"/>
              <a:t>La </a:t>
            </a:r>
            <a:r>
              <a:rPr lang="es-PE" sz="2400" dirty="0"/>
              <a:t>Ley de organización y funciones de cada Ministerio establece su estructura básica y sus funciones</a:t>
            </a:r>
            <a:r>
              <a:rPr lang="es-PE" sz="2400" dirty="0" smtClean="0"/>
              <a:t>.</a:t>
            </a:r>
          </a:p>
          <a:p>
            <a:pPr marL="0" indent="0" algn="just">
              <a:buNone/>
            </a:pPr>
            <a:endParaRPr lang="es-PE" sz="2400" b="1" dirty="0"/>
          </a:p>
          <a:p>
            <a:pPr marL="0" indent="0" algn="just">
              <a:buNone/>
            </a:pPr>
            <a:r>
              <a:rPr lang="es-PE" sz="2400" b="1" dirty="0" smtClean="0"/>
              <a:t>LOF: </a:t>
            </a:r>
            <a:r>
              <a:rPr lang="es-PE" sz="2400" dirty="0" smtClean="0"/>
              <a:t>En el caso del Ministerio de Cultura estaríamos hablando de la Ley de Creación del Ministerio de Cultura. </a:t>
            </a:r>
            <a:endParaRPr lang="es-PE" sz="2400" b="1" dirty="0" smtClean="0"/>
          </a:p>
        </p:txBody>
      </p:sp>
      <p:pic>
        <p:nvPicPr>
          <p:cNvPr id="4" name="Imagen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538175" y="2240924"/>
            <a:ext cx="4415971" cy="2463284"/>
          </a:xfrm>
          <a:prstGeom prst="rect">
            <a:avLst/>
          </a:prstGeom>
        </p:spPr>
      </p:pic>
      <p:sp>
        <p:nvSpPr>
          <p:cNvPr id="6" name="Marcador de número de diapositiva 5"/>
          <p:cNvSpPr>
            <a:spLocks noGrp="1"/>
          </p:cNvSpPr>
          <p:nvPr>
            <p:ph type="sldNum" sz="quarter" idx="12"/>
          </p:nvPr>
        </p:nvSpPr>
        <p:spPr/>
        <p:txBody>
          <a:bodyPr/>
          <a:lstStyle/>
          <a:p>
            <a:fld id="{22FEE790-EEBE-4441-BD0B-0FDCA33C6900}" type="slidenum">
              <a:rPr lang="es-PE" smtClean="0"/>
              <a:t>8</a:t>
            </a:fld>
            <a:endParaRPr lang="es-PE"/>
          </a:p>
        </p:txBody>
      </p:sp>
    </p:spTree>
    <p:extLst>
      <p:ext uri="{BB962C8B-B14F-4D97-AF65-F5344CB8AC3E}">
        <p14:creationId xmlns:p14="http://schemas.microsoft.com/office/powerpoint/2010/main" val="16119538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709651" y="558309"/>
            <a:ext cx="5034566" cy="665184"/>
          </a:xfrm>
        </p:spPr>
        <p:txBody>
          <a:bodyPr>
            <a:normAutofit/>
          </a:bodyPr>
          <a:lstStyle/>
          <a:p>
            <a:r>
              <a:rPr lang="es-PE" sz="3200" dirty="0" smtClean="0">
                <a:latin typeface="+mn-lt"/>
              </a:rPr>
              <a:t>Competencia de los órganos</a:t>
            </a:r>
            <a:endParaRPr lang="es-PE" sz="3200" dirty="0">
              <a:latin typeface="+mn-lt"/>
            </a:endParaRPr>
          </a:p>
        </p:txBody>
      </p:sp>
      <p:sp>
        <p:nvSpPr>
          <p:cNvPr id="3" name="Marcador de contenido 2"/>
          <p:cNvSpPr>
            <a:spLocks noGrp="1"/>
          </p:cNvSpPr>
          <p:nvPr>
            <p:ph idx="1"/>
          </p:nvPr>
        </p:nvSpPr>
        <p:spPr>
          <a:xfrm>
            <a:off x="696532" y="1928656"/>
            <a:ext cx="6026239" cy="4351338"/>
          </a:xfrm>
        </p:spPr>
        <p:txBody>
          <a:bodyPr>
            <a:normAutofit lnSpcReduction="10000"/>
          </a:bodyPr>
          <a:lstStyle/>
          <a:p>
            <a:pPr algn="just"/>
            <a:r>
              <a:rPr lang="es-PE" b="1" dirty="0"/>
              <a:t>Ley del Procedimiento Administrativo </a:t>
            </a:r>
            <a:r>
              <a:rPr lang="es-PE" b="1" dirty="0" smtClean="0"/>
              <a:t>General</a:t>
            </a:r>
          </a:p>
          <a:p>
            <a:pPr algn="just"/>
            <a:endParaRPr lang="es-PE" b="1" dirty="0"/>
          </a:p>
          <a:p>
            <a:pPr marL="0" indent="0" algn="just">
              <a:buNone/>
            </a:pPr>
            <a:r>
              <a:rPr lang="es-PE" b="1" dirty="0"/>
              <a:t>Artículo 65.- </a:t>
            </a:r>
            <a:r>
              <a:rPr lang="es-PE" dirty="0"/>
              <a:t>El ejercicio de la competencia es una obligación directa del órgano administrativo que la tenga atribuida como propia (…) </a:t>
            </a:r>
            <a:endParaRPr lang="es-PE" dirty="0" smtClean="0"/>
          </a:p>
          <a:p>
            <a:pPr marL="0" indent="0" algn="just">
              <a:buNone/>
            </a:pPr>
            <a:endParaRPr lang="es-PE" dirty="0"/>
          </a:p>
          <a:p>
            <a:pPr marL="0" indent="0" algn="just">
              <a:buNone/>
            </a:pPr>
            <a:r>
              <a:rPr lang="es-PE" b="1" dirty="0"/>
              <a:t>Artículo 63.- </a:t>
            </a:r>
            <a:r>
              <a:rPr lang="es-PE" dirty="0"/>
              <a:t>Carácter inalienable de la competencia administrativa </a:t>
            </a:r>
          </a:p>
          <a:p>
            <a:endParaRPr lang="es-PE" dirty="0"/>
          </a:p>
        </p:txBody>
      </p:sp>
      <p:pic>
        <p:nvPicPr>
          <p:cNvPr id="4" name="Imagen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922722" y="2534655"/>
            <a:ext cx="2779624" cy="3139340"/>
          </a:xfrm>
          <a:prstGeom prst="rect">
            <a:avLst/>
          </a:prstGeom>
        </p:spPr>
      </p:pic>
      <p:sp>
        <p:nvSpPr>
          <p:cNvPr id="5" name="Marcador de número de diapositiva 4"/>
          <p:cNvSpPr>
            <a:spLocks noGrp="1"/>
          </p:cNvSpPr>
          <p:nvPr>
            <p:ph type="sldNum" sz="quarter" idx="12"/>
          </p:nvPr>
        </p:nvSpPr>
        <p:spPr/>
        <p:txBody>
          <a:bodyPr/>
          <a:lstStyle/>
          <a:p>
            <a:fld id="{22FEE790-EEBE-4441-BD0B-0FDCA33C6900}" type="slidenum">
              <a:rPr lang="es-PE" smtClean="0"/>
              <a:t>9</a:t>
            </a:fld>
            <a:endParaRPr lang="es-PE"/>
          </a:p>
        </p:txBody>
      </p:sp>
    </p:spTree>
    <p:extLst>
      <p:ext uri="{BB962C8B-B14F-4D97-AF65-F5344CB8AC3E}">
        <p14:creationId xmlns:p14="http://schemas.microsoft.com/office/powerpoint/2010/main" val="176667223"/>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825</TotalTime>
  <Words>1166</Words>
  <Application>Microsoft Office PowerPoint</Application>
  <PresentationFormat>Personalizado</PresentationFormat>
  <Paragraphs>134</Paragraphs>
  <Slides>12</Slides>
  <Notes>3</Notes>
  <HiddenSlides>0</HiddenSlides>
  <MMClips>0</MMClips>
  <ScaleCrop>false</ScaleCrop>
  <HeadingPairs>
    <vt:vector size="4" baseType="variant">
      <vt:variant>
        <vt:lpstr>Tema</vt:lpstr>
      </vt:variant>
      <vt:variant>
        <vt:i4>1</vt:i4>
      </vt:variant>
      <vt:variant>
        <vt:lpstr>Títulos de diapositiva</vt:lpstr>
      </vt:variant>
      <vt:variant>
        <vt:i4>12</vt:i4>
      </vt:variant>
    </vt:vector>
  </HeadingPairs>
  <TitlesOfParts>
    <vt:vector size="13" baseType="lpstr">
      <vt:lpstr>Tema de Office</vt:lpstr>
      <vt:lpstr>Sumario</vt:lpstr>
      <vt:lpstr>Silencio Administrativo Positivo (SAP) </vt:lpstr>
      <vt:lpstr>Silencio Administrativo Positivo (SAP) </vt:lpstr>
      <vt:lpstr>Silencio Administrativo </vt:lpstr>
      <vt:lpstr>Silencio Administrativo Negativo (SAN)</vt:lpstr>
      <vt:lpstr>Competencia de las entidades </vt:lpstr>
      <vt:lpstr>Competencia de las entidades  </vt:lpstr>
      <vt:lpstr>Competencia de las entidades </vt:lpstr>
      <vt:lpstr>Competencia de los órganos</vt:lpstr>
      <vt:lpstr>Competencia de los órganos</vt:lpstr>
      <vt:lpstr>Competencias de los órganos </vt:lpstr>
      <vt:lpstr>Caso práctico</vt:lpstr>
    </vt:vector>
  </TitlesOfParts>
  <Company>Hewlett-Packard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Silencio Administrativo Negativo (SAN)</dc:title>
  <dc:creator>Oscar Daniel Del Valle Salinas</dc:creator>
  <cp:lastModifiedBy>JOSE</cp:lastModifiedBy>
  <cp:revision>48</cp:revision>
  <cp:lastPrinted>2015-09-11T12:59:51Z</cp:lastPrinted>
  <dcterms:created xsi:type="dcterms:W3CDTF">2015-09-09T16:46:45Z</dcterms:created>
  <dcterms:modified xsi:type="dcterms:W3CDTF">2015-10-06T05:42:25Z</dcterms:modified>
</cp:coreProperties>
</file>