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9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30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31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32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33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34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35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36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37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38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39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40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41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42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43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44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45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46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notesSlides/notesSlide47.xml" ContentType="application/vnd.openxmlformats-officedocument.presentationml.notesSlide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notesSlides/notesSlide59.xml" ContentType="application/vnd.openxmlformats-officedocument.presentationml.notesSlide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notesSlides/notesSlide60.xml" ContentType="application/vnd.openxmlformats-officedocument.presentationml.notesSlide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notesSlides/notesSlide61.xml" ContentType="application/vnd.openxmlformats-officedocument.presentationml.notesSlide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565" r:id="rId3"/>
    <p:sldId id="566" r:id="rId4"/>
    <p:sldId id="567" r:id="rId5"/>
    <p:sldId id="574" r:id="rId6"/>
    <p:sldId id="573" r:id="rId7"/>
    <p:sldId id="572" r:id="rId8"/>
    <p:sldId id="568" r:id="rId9"/>
    <p:sldId id="575" r:id="rId10"/>
    <p:sldId id="576" r:id="rId11"/>
    <p:sldId id="577" r:id="rId12"/>
    <p:sldId id="569" r:id="rId13"/>
    <p:sldId id="584" r:id="rId14"/>
    <p:sldId id="591" r:id="rId15"/>
    <p:sldId id="592" r:id="rId16"/>
    <p:sldId id="593" r:id="rId17"/>
    <p:sldId id="594" r:id="rId18"/>
    <p:sldId id="595" r:id="rId19"/>
    <p:sldId id="596" r:id="rId20"/>
    <p:sldId id="597" r:id="rId21"/>
    <p:sldId id="598" r:id="rId22"/>
    <p:sldId id="599" r:id="rId23"/>
    <p:sldId id="600" r:id="rId24"/>
    <p:sldId id="601" r:id="rId25"/>
    <p:sldId id="602" r:id="rId26"/>
    <p:sldId id="590" r:id="rId27"/>
    <p:sldId id="603" r:id="rId28"/>
    <p:sldId id="605" r:id="rId29"/>
    <p:sldId id="606" r:id="rId30"/>
    <p:sldId id="617" r:id="rId31"/>
    <p:sldId id="585" r:id="rId32"/>
    <p:sldId id="607" r:id="rId33"/>
    <p:sldId id="608" r:id="rId34"/>
    <p:sldId id="609" r:id="rId35"/>
    <p:sldId id="586" r:id="rId36"/>
    <p:sldId id="611" r:id="rId37"/>
    <p:sldId id="612" r:id="rId38"/>
    <p:sldId id="613" r:id="rId39"/>
    <p:sldId id="610" r:id="rId40"/>
    <p:sldId id="627" r:id="rId41"/>
    <p:sldId id="628" r:id="rId42"/>
    <p:sldId id="629" r:id="rId43"/>
    <p:sldId id="587" r:id="rId44"/>
    <p:sldId id="614" r:id="rId45"/>
    <p:sldId id="615" r:id="rId46"/>
    <p:sldId id="616" r:id="rId47"/>
    <p:sldId id="588" r:id="rId48"/>
    <p:sldId id="641" r:id="rId49"/>
    <p:sldId id="268" r:id="rId50"/>
    <p:sldId id="270" r:id="rId51"/>
    <p:sldId id="618" r:id="rId52"/>
    <p:sldId id="619" r:id="rId53"/>
    <p:sldId id="620" r:id="rId54"/>
    <p:sldId id="621" r:id="rId55"/>
    <p:sldId id="622" r:id="rId56"/>
    <p:sldId id="624" r:id="rId57"/>
    <p:sldId id="625" r:id="rId58"/>
    <p:sldId id="579" r:id="rId59"/>
    <p:sldId id="630" r:id="rId60"/>
    <p:sldId id="632" r:id="rId61"/>
    <p:sldId id="637" r:id="rId62"/>
    <p:sldId id="638" r:id="rId63"/>
    <p:sldId id="636" r:id="rId64"/>
    <p:sldId id="634" r:id="rId65"/>
    <p:sldId id="635" r:id="rId66"/>
    <p:sldId id="639" r:id="rId67"/>
    <p:sldId id="570" r:id="rId68"/>
    <p:sldId id="257" r:id="rId69"/>
    <p:sldId id="258" r:id="rId70"/>
    <p:sldId id="259" r:id="rId71"/>
    <p:sldId id="265" r:id="rId72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varo Zelasco" initials="AZ" lastIdx="1" clrIdx="0">
    <p:extLst>
      <p:ext uri="{19B8F6BF-5375-455C-9EA6-DF929625EA0E}">
        <p15:presenceInfo xmlns:p15="http://schemas.microsoft.com/office/powerpoint/2012/main" userId="S-1-5-21-1257820188-3646070212-1784518590-11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F0"/>
    <a:srgbClr val="E9E9EA"/>
    <a:srgbClr val="949398"/>
    <a:srgbClr val="9A1612"/>
    <a:srgbClr val="858388"/>
    <a:srgbClr val="767676"/>
    <a:srgbClr val="F4C3AA"/>
    <a:srgbClr val="E77E4B"/>
    <a:srgbClr val="E78150"/>
    <a:srgbClr val="E766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01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13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Categorías de Información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5DB-4000-B298-BC2E4AAF553F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5DB-4000-B298-BC2E4AAF553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No-Estructurada</c:v>
                </c:pt>
                <c:pt idx="1">
                  <c:v>Estructurada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DB-4000-B298-BC2E4AAF553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806065595102855"/>
          <c:y val="0.48159852932611341"/>
          <c:w val="0.36222619877007567"/>
          <c:h val="0.3587220362369189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254000">
        <a:schemeClr val="accent2">
          <a:satMod val="175000"/>
          <a:alpha val="40000"/>
        </a:schemeClr>
      </a:glow>
    </a:effectLst>
    <a:scene3d>
      <a:camera prst="orthographicFront"/>
      <a:lightRig rig="threePt" dir="t"/>
    </a:scene3d>
    <a:sp3d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/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Consulta </a:t>
          </a:r>
        </a:p>
        <a:p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/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/>
            <a:t>Disposición </a:t>
          </a:r>
        </a:p>
        <a:p>
          <a:r>
            <a:rPr lang="es-PE" sz="1800" dirty="0"/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43734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03429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320213" y="2871376"/>
          <a:ext cx="1313201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tx1"/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 custLinFactNeighborX="1631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/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49154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58345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113735" y="2871376"/>
          <a:ext cx="1726159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/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87668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44244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113735" y="2871376"/>
          <a:ext cx="1726159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/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65701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18073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113735" y="2871376"/>
          <a:ext cx="1726159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/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69362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32717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113735" y="2871376"/>
          <a:ext cx="1726159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/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84007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60719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113735" y="2871376"/>
          <a:ext cx="1726159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/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73023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40040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113735" y="2871376"/>
          <a:ext cx="1726159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/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205973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75363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113735" y="2871376"/>
          <a:ext cx="1726159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/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43734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45357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113735" y="2871376"/>
          <a:ext cx="1726159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/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76685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40040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113735" y="2871376"/>
          <a:ext cx="1726159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/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62040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42056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113735" y="2871376"/>
          <a:ext cx="1726159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/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j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j-lt"/>
              <a:ea typeface="+mn-ea"/>
              <a:cs typeface="+mn-cs"/>
            </a:rPr>
            <a:t>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j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j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j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32751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14412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113735" y="2871376"/>
          <a:ext cx="1726159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/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87668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95499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320213" y="2871376"/>
          <a:ext cx="1313201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4468190-27B1-4561-BB7E-26B0F1EFCB7A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A8F02DF8-0A89-4C68-93EE-35F7B7F1CD7D}">
      <dgm:prSet phldrT="[Texto]" custT="1"/>
      <dgm:spPr>
        <a:xfrm>
          <a:off x="1946535" y="981968"/>
          <a:ext cx="2841267" cy="2591787"/>
        </a:xfrm>
        <a:prstGeom prst="gear9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PE" sz="1400" dirty="0">
              <a:solidFill>
                <a:srgbClr val="000000">
                  <a:lumMod val="50000"/>
                  <a:lumOff val="5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Clasificación y Organización</a:t>
          </a:r>
        </a:p>
      </dgm:t>
    </dgm:pt>
    <dgm:pt modelId="{65E3DE73-A319-4611-86B5-215EF5EA011A}" type="parTrans" cxnId="{DEC24BA8-47F0-49DB-A672-90BE5630C765}">
      <dgm:prSet/>
      <dgm:spPr/>
      <dgm:t>
        <a:bodyPr/>
        <a:lstStyle/>
        <a:p>
          <a:endParaRPr lang="es-PE"/>
        </a:p>
      </dgm:t>
    </dgm:pt>
    <dgm:pt modelId="{C9852BCA-F4A3-42E5-91E4-97A558AB3006}" type="sibTrans" cxnId="{DEC24BA8-47F0-49DB-A672-90BE5630C765}">
      <dgm:prSet/>
      <dgm:spPr>
        <a:xfrm>
          <a:off x="1752569" y="651867"/>
          <a:ext cx="3433721" cy="3089216"/>
        </a:xfrm>
        <a:prstGeom prst="circularArrow">
          <a:avLst>
            <a:gd name="adj1" fmla="val 4878"/>
            <a:gd name="adj2" fmla="val 312630"/>
            <a:gd name="adj3" fmla="val 3159646"/>
            <a:gd name="adj4" fmla="val 15198361"/>
            <a:gd name="adj5" fmla="val 5691"/>
          </a:avLst>
        </a:prstGeom>
        <a:solidFill>
          <a:srgbClr val="BBE0E3">
            <a:lumMod val="50000"/>
          </a:srgbClr>
        </a:solidFill>
        <a:ln>
          <a:noFill/>
        </a:ln>
        <a:effectLst/>
      </dgm:spPr>
      <dgm:t>
        <a:bodyPr/>
        <a:lstStyle/>
        <a:p>
          <a:endParaRPr lang="es-PE"/>
        </a:p>
      </dgm:t>
    </dgm:pt>
    <dgm:pt modelId="{24AA3942-410D-499B-B229-FF7191E2B7EE}" type="pres">
      <dgm:prSet presAssocID="{E4468190-27B1-4561-BB7E-26B0F1EFCB7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681D287-1854-4571-95F7-CFBA1737BB33}" type="pres">
      <dgm:prSet presAssocID="{A8F02DF8-0A89-4C68-93EE-35F7B7F1CD7D}" presName="gear1" presStyleLbl="node1" presStyleIdx="0" presStyleCnt="1" custScaleX="116974" custScaleY="106703">
        <dgm:presLayoutVars>
          <dgm:chMax val="1"/>
          <dgm:bulletEnabled val="1"/>
        </dgm:presLayoutVars>
      </dgm:prSet>
      <dgm:spPr/>
    </dgm:pt>
    <dgm:pt modelId="{5D51C768-87EB-4621-B0C0-420C435C4CB5}" type="pres">
      <dgm:prSet presAssocID="{A8F02DF8-0A89-4C68-93EE-35F7B7F1CD7D}" presName="gear1srcNode" presStyleLbl="node1" presStyleIdx="0" presStyleCnt="1"/>
      <dgm:spPr/>
    </dgm:pt>
    <dgm:pt modelId="{5DDFE166-CFA2-4D45-A922-5579FBD7070D}" type="pres">
      <dgm:prSet presAssocID="{A8F02DF8-0A89-4C68-93EE-35F7B7F1CD7D}" presName="gear1dstNode" presStyleLbl="node1" presStyleIdx="0" presStyleCnt="1"/>
      <dgm:spPr/>
    </dgm:pt>
    <dgm:pt modelId="{F0EBB56C-223F-45B8-A595-6A03E914BB09}" type="pres">
      <dgm:prSet presAssocID="{C9852BCA-F4A3-42E5-91E4-97A558AB3006}" presName="connector1" presStyleLbl="sibTrans2D1" presStyleIdx="0" presStyleCnt="1" custScaleX="114931" custScaleY="103400" custLinFactNeighborX="-9888" custLinFactNeighborY="1884"/>
      <dgm:spPr/>
    </dgm:pt>
  </dgm:ptLst>
  <dgm:cxnLst>
    <dgm:cxn modelId="{88508B10-E96C-4A91-A739-8A0F8FEBBD9E}" type="presOf" srcId="{A8F02DF8-0A89-4C68-93EE-35F7B7F1CD7D}" destId="{B681D287-1854-4571-95F7-CFBA1737BB33}" srcOrd="0" destOrd="0" presId="urn:microsoft.com/office/officeart/2005/8/layout/gear1"/>
    <dgm:cxn modelId="{5FF70D45-D7AE-46B7-9F8B-62BDFDC66DE9}" type="presOf" srcId="{E4468190-27B1-4561-BB7E-26B0F1EFCB7A}" destId="{24AA3942-410D-499B-B229-FF7191E2B7EE}" srcOrd="0" destOrd="0" presId="urn:microsoft.com/office/officeart/2005/8/layout/gear1"/>
    <dgm:cxn modelId="{7F8B0652-C6D3-42EC-956B-DB1D61D14E49}" type="presOf" srcId="{A8F02DF8-0A89-4C68-93EE-35F7B7F1CD7D}" destId="{5DDFE166-CFA2-4D45-A922-5579FBD7070D}" srcOrd="2" destOrd="0" presId="urn:microsoft.com/office/officeart/2005/8/layout/gear1"/>
    <dgm:cxn modelId="{35B3A285-E2D5-40AD-A348-E34FC1D93A4A}" type="presOf" srcId="{A8F02DF8-0A89-4C68-93EE-35F7B7F1CD7D}" destId="{5D51C768-87EB-4621-B0C0-420C435C4CB5}" srcOrd="1" destOrd="0" presId="urn:microsoft.com/office/officeart/2005/8/layout/gear1"/>
    <dgm:cxn modelId="{DEC24BA8-47F0-49DB-A672-90BE5630C765}" srcId="{E4468190-27B1-4561-BB7E-26B0F1EFCB7A}" destId="{A8F02DF8-0A89-4C68-93EE-35F7B7F1CD7D}" srcOrd="0" destOrd="0" parTransId="{65E3DE73-A319-4611-86B5-215EF5EA011A}" sibTransId="{C9852BCA-F4A3-42E5-91E4-97A558AB3006}"/>
    <dgm:cxn modelId="{7D17F7E3-0378-4BE5-8764-9518ED7B8157}" type="presOf" srcId="{C9852BCA-F4A3-42E5-91E4-97A558AB3006}" destId="{F0EBB56C-223F-45B8-A595-6A03E914BB09}" srcOrd="0" destOrd="0" presId="urn:microsoft.com/office/officeart/2005/8/layout/gear1"/>
    <dgm:cxn modelId="{CCE32A11-6C73-49D7-B755-1A477C1AAF02}" type="presParOf" srcId="{24AA3942-410D-499B-B229-FF7191E2B7EE}" destId="{B681D287-1854-4571-95F7-CFBA1737BB33}" srcOrd="0" destOrd="0" presId="urn:microsoft.com/office/officeart/2005/8/layout/gear1"/>
    <dgm:cxn modelId="{3BA76B68-9791-4ECB-A3D0-3A78AB0D1548}" type="presParOf" srcId="{24AA3942-410D-499B-B229-FF7191E2B7EE}" destId="{5D51C768-87EB-4621-B0C0-420C435C4CB5}" srcOrd="1" destOrd="0" presId="urn:microsoft.com/office/officeart/2005/8/layout/gear1"/>
    <dgm:cxn modelId="{B13B644A-BC2E-4C67-90D9-B595ED0CA102}" type="presParOf" srcId="{24AA3942-410D-499B-B229-FF7191E2B7EE}" destId="{5DDFE166-CFA2-4D45-A922-5579FBD7070D}" srcOrd="2" destOrd="0" presId="urn:microsoft.com/office/officeart/2005/8/layout/gear1"/>
    <dgm:cxn modelId="{C96DE859-23EC-487D-A08B-89898209F027}" type="presParOf" srcId="{24AA3942-410D-499B-B229-FF7191E2B7EE}" destId="{F0EBB56C-223F-45B8-A595-6A03E914BB09}" srcOrd="3" destOrd="0" presId="urn:microsoft.com/office/officeart/2005/8/layout/gear1"/>
  </dgm:cxnLst>
  <dgm:bg>
    <a:effectLst>
      <a:outerShdw blurRad="76200" dist="12700" dir="8100000" sy="-23000" kx="800400" algn="br" rotWithShape="0">
        <a:prstClr val="black">
          <a:alpha val="2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/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56293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38650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320213" y="2871376"/>
          <a:ext cx="1313201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/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43734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54684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320213" y="2871376"/>
          <a:ext cx="1313201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/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64368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64334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320213" y="2871376"/>
          <a:ext cx="1313201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Consulta </a:t>
          </a:r>
        </a:p>
        <a:p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51057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32717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320213" y="2871376"/>
          <a:ext cx="1313201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Consulta </a:t>
          </a:r>
        </a:p>
        <a:p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58379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36379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320213" y="2871376"/>
          <a:ext cx="1313201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Consulta </a:t>
          </a:r>
        </a:p>
        <a:p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40074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36390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320213" y="2871376"/>
          <a:ext cx="1313201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Consulta </a:t>
          </a:r>
        </a:p>
        <a:p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43734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32717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320213" y="2871376"/>
          <a:ext cx="1313201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Consulta </a:t>
          </a:r>
        </a:p>
        <a:p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51057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29056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320213" y="2871376"/>
          <a:ext cx="1313201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/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36412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25395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113735" y="2871376"/>
          <a:ext cx="1726159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Consulta </a:t>
          </a:r>
        </a:p>
        <a:p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67651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76651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320213" y="2871376"/>
          <a:ext cx="1313201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Consulta </a:t>
          </a:r>
        </a:p>
        <a:p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54718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40040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320213" y="2871376"/>
          <a:ext cx="1313201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Consulta </a:t>
          </a:r>
        </a:p>
        <a:p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43734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69329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320213" y="2871376"/>
          <a:ext cx="1313201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65701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80312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320213" y="2871376"/>
          <a:ext cx="1313201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 custLinFactNeighborX="192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91101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56944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320213" y="2871376"/>
          <a:ext cx="1313201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 custLinFactNeighborX="192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68559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68525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320213" y="2871376"/>
          <a:ext cx="1313201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 custLinFactNeighborX="192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72395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72361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320213" y="2871376"/>
          <a:ext cx="1313201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 custLinFactNeighborX="192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/>
            <a:t>Disposición </a:t>
          </a:r>
        </a:p>
        <a:p>
          <a:r>
            <a:rPr lang="es-PE" sz="1800" dirty="0"/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94990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80855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320213" y="2871376"/>
          <a:ext cx="1313201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tx1"/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 custLinFactNeighborX="1655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/>
            <a:t>Disposición </a:t>
          </a:r>
        </a:p>
        <a:p>
          <a:r>
            <a:rPr lang="es-PE" sz="1800" dirty="0"/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98651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75363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320213" y="2871376"/>
          <a:ext cx="1313201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tx1"/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 custLinFactNeighborX="1655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7B92A275-C888-4DBB-85EC-D96060E8686B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F0B52D8C-6B42-4D3D-A51B-EB9CF73ED05A}">
      <dgm:prSet phldrT="[Texto]" custT="1"/>
      <dgm:spPr>
        <a:solidFill>
          <a:srgbClr val="951315"/>
        </a:solidFill>
      </dgm:spPr>
      <dgm:t>
        <a:bodyPr/>
        <a:lstStyle/>
        <a:p>
          <a:r>
            <a:rPr lang="es-PE" sz="1600" dirty="0"/>
            <a:t>Principios de Conservación</a:t>
          </a:r>
        </a:p>
      </dgm:t>
    </dgm:pt>
    <dgm:pt modelId="{BD46D706-DB2D-4772-AEB8-26B75814A546}" type="parTrans" cxnId="{982748E9-0D76-49E8-BD38-17174C24AECD}">
      <dgm:prSet/>
      <dgm:spPr/>
      <dgm:t>
        <a:bodyPr/>
        <a:lstStyle/>
        <a:p>
          <a:endParaRPr lang="es-PE"/>
        </a:p>
      </dgm:t>
    </dgm:pt>
    <dgm:pt modelId="{7237FE3A-3629-4FFB-9D6E-06DB05B650DD}" type="sibTrans" cxnId="{982748E9-0D76-49E8-BD38-17174C24AECD}">
      <dgm:prSet/>
      <dgm:spPr/>
      <dgm:t>
        <a:bodyPr/>
        <a:lstStyle/>
        <a:p>
          <a:endParaRPr lang="es-PE"/>
        </a:p>
      </dgm:t>
    </dgm:pt>
    <dgm:pt modelId="{2B091DCD-1511-4E0D-933C-8022B4CA0C60}">
      <dgm:prSet phldrT="[Texto]" custT="1"/>
      <dgm:spPr/>
      <dgm:t>
        <a:bodyPr/>
        <a:lstStyle/>
        <a:p>
          <a:r>
            <a:rPr lang="es-PE" sz="2000" dirty="0"/>
            <a:t>Medio Durable</a:t>
          </a:r>
        </a:p>
      </dgm:t>
    </dgm:pt>
    <dgm:pt modelId="{F049F5DA-5667-41D7-8A2F-9D65C5CFC8D5}" type="parTrans" cxnId="{3C6150EF-73BA-458F-B6E6-79902246BD12}">
      <dgm:prSet/>
      <dgm:spPr/>
      <dgm:t>
        <a:bodyPr/>
        <a:lstStyle/>
        <a:p>
          <a:endParaRPr lang="es-PE"/>
        </a:p>
      </dgm:t>
    </dgm:pt>
    <dgm:pt modelId="{0D2B91B0-7E12-42B2-B2CF-91CE57272859}" type="sibTrans" cxnId="{3C6150EF-73BA-458F-B6E6-79902246BD12}">
      <dgm:prSet/>
      <dgm:spPr/>
      <dgm:t>
        <a:bodyPr/>
        <a:lstStyle/>
        <a:p>
          <a:endParaRPr lang="es-PE"/>
        </a:p>
      </dgm:t>
    </dgm:pt>
    <dgm:pt modelId="{E56BFBAE-7CB3-4245-B63B-33417E992C0E}">
      <dgm:prSet phldrT="[Texto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3020" tIns="33020" rIns="33020" bIns="33020" numCol="1" spcCol="1270" anchor="ctr" anchorCtr="0"/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Protección contra Desastres</a:t>
          </a:r>
        </a:p>
      </dgm:t>
    </dgm:pt>
    <dgm:pt modelId="{4F99D515-CF84-43C7-94E8-379EA8CF9877}" type="parTrans" cxnId="{BD1FF801-E189-4BA3-BBB2-5BD74DB89982}">
      <dgm:prSet/>
      <dgm:spPr/>
      <dgm:t>
        <a:bodyPr/>
        <a:lstStyle/>
        <a:p>
          <a:endParaRPr lang="es-PE"/>
        </a:p>
      </dgm:t>
    </dgm:pt>
    <dgm:pt modelId="{B5E4A3AA-B0E0-48C1-BBDD-158CDDB73D1D}" type="sibTrans" cxnId="{BD1FF801-E189-4BA3-BBB2-5BD74DB89982}">
      <dgm:prSet/>
      <dgm:spPr/>
      <dgm:t>
        <a:bodyPr/>
        <a:lstStyle/>
        <a:p>
          <a:endParaRPr lang="es-PE"/>
        </a:p>
      </dgm:t>
    </dgm:pt>
    <dgm:pt modelId="{AF16CE10-17C6-4B50-9318-ADCFABD98006}">
      <dgm:prSet phldrT="[Texto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3020" tIns="33020" rIns="33020" bIns="33020" numCol="1" spcCol="1270" anchor="ctr" anchorCtr="0"/>
        <a:lstStyle/>
        <a:p>
          <a:r>
            <a:rPr lang="es-PE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Condiciones</a:t>
          </a:r>
        </a:p>
      </dgm:t>
    </dgm:pt>
    <dgm:pt modelId="{DB8DA608-C3ED-4701-85A2-7F68E4ACD913}" type="parTrans" cxnId="{2BD04161-857B-4E8E-BC66-CCEA17080F40}">
      <dgm:prSet/>
      <dgm:spPr/>
      <dgm:t>
        <a:bodyPr/>
        <a:lstStyle/>
        <a:p>
          <a:endParaRPr lang="es-PE"/>
        </a:p>
      </dgm:t>
    </dgm:pt>
    <dgm:pt modelId="{4D1328F2-5B3D-4DF3-BDF9-233C2E9B6E38}" type="sibTrans" cxnId="{2BD04161-857B-4E8E-BC66-CCEA17080F40}">
      <dgm:prSet/>
      <dgm:spPr/>
      <dgm:t>
        <a:bodyPr/>
        <a:lstStyle/>
        <a:p>
          <a:endParaRPr lang="es-PE"/>
        </a:p>
      </dgm:t>
    </dgm:pt>
    <dgm:pt modelId="{5BC8FA6F-823E-41DD-B690-2C11D9B71A81}" type="pres">
      <dgm:prSet presAssocID="{7B92A275-C888-4DBB-85EC-D96060E8686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67CEEE4-C2C5-453F-A6E6-7DB7451C2E85}" type="pres">
      <dgm:prSet presAssocID="{F0B52D8C-6B42-4D3D-A51B-EB9CF73ED05A}" presName="centerShape" presStyleLbl="node0" presStyleIdx="0" presStyleCnt="1" custScaleX="108964" custScaleY="69247"/>
      <dgm:spPr/>
    </dgm:pt>
    <dgm:pt modelId="{614FC674-5B0C-4762-BB02-803689F127C0}" type="pres">
      <dgm:prSet presAssocID="{2B091DCD-1511-4E0D-933C-8022B4CA0C60}" presName="node" presStyleLbl="node1" presStyleIdx="0" presStyleCnt="3" custScaleX="122666" custScaleY="98925">
        <dgm:presLayoutVars>
          <dgm:bulletEnabled val="1"/>
        </dgm:presLayoutVars>
      </dgm:prSet>
      <dgm:spPr/>
    </dgm:pt>
    <dgm:pt modelId="{4008485A-F616-4B78-8291-292DEDCF87C8}" type="pres">
      <dgm:prSet presAssocID="{2B091DCD-1511-4E0D-933C-8022B4CA0C60}" presName="dummy" presStyleCnt="0"/>
      <dgm:spPr/>
    </dgm:pt>
    <dgm:pt modelId="{6B88DADA-7A6C-4A0C-88AE-EA6A99F35608}" type="pres">
      <dgm:prSet presAssocID="{0D2B91B0-7E12-42B2-B2CF-91CE57272859}" presName="sibTrans" presStyleLbl="sibTrans2D1" presStyleIdx="0" presStyleCnt="3"/>
      <dgm:spPr/>
    </dgm:pt>
    <dgm:pt modelId="{5E59D62C-D7C9-4081-9841-A951CCBA8ABE}" type="pres">
      <dgm:prSet presAssocID="{E56BFBAE-7CB3-4245-B63B-33417E992C0E}" presName="node" presStyleLbl="node1" presStyleIdx="1" presStyleCnt="3" custScaleX="135060" custScaleY="98925">
        <dgm:presLayoutVars>
          <dgm:bulletEnabled val="1"/>
        </dgm:presLayoutVars>
      </dgm:prSet>
      <dgm:spPr>
        <a:xfrm>
          <a:off x="4511843" y="3580820"/>
          <a:ext cx="2123997" cy="1555726"/>
        </a:xfrm>
        <a:prstGeom prst="ellipse">
          <a:avLst/>
        </a:prstGeom>
      </dgm:spPr>
    </dgm:pt>
    <dgm:pt modelId="{57206AB0-02DA-434C-ADC4-7D9E3E980DFE}" type="pres">
      <dgm:prSet presAssocID="{E56BFBAE-7CB3-4245-B63B-33417E992C0E}" presName="dummy" presStyleCnt="0"/>
      <dgm:spPr/>
    </dgm:pt>
    <dgm:pt modelId="{835F77B1-210B-4DC7-A758-2925EECC66F4}" type="pres">
      <dgm:prSet presAssocID="{B5E4A3AA-B0E0-48C1-BBDD-158CDDB73D1D}" presName="sibTrans" presStyleLbl="sibTrans2D1" presStyleIdx="1" presStyleCnt="3"/>
      <dgm:spPr/>
    </dgm:pt>
    <dgm:pt modelId="{B711991E-DDB0-4116-AA82-C0C1F5CE05E4}" type="pres">
      <dgm:prSet presAssocID="{AF16CE10-17C6-4B50-9318-ADCFABD98006}" presName="node" presStyleLbl="node1" presStyleIdx="2" presStyleCnt="3" custScaleX="153373" custScaleY="98925">
        <dgm:presLayoutVars>
          <dgm:bulletEnabled val="1"/>
        </dgm:presLayoutVars>
      </dgm:prSet>
      <dgm:spPr>
        <a:xfrm>
          <a:off x="241697" y="3580820"/>
          <a:ext cx="2411993" cy="1555726"/>
        </a:xfrm>
        <a:prstGeom prst="ellipse">
          <a:avLst/>
        </a:prstGeom>
      </dgm:spPr>
    </dgm:pt>
    <dgm:pt modelId="{3BDDBE3C-1A02-4C97-BCD2-C55D9058EDA9}" type="pres">
      <dgm:prSet presAssocID="{AF16CE10-17C6-4B50-9318-ADCFABD98006}" presName="dummy" presStyleCnt="0"/>
      <dgm:spPr/>
    </dgm:pt>
    <dgm:pt modelId="{E960EC09-2BD6-48AF-BF27-75CE2820C8CA}" type="pres">
      <dgm:prSet presAssocID="{4D1328F2-5B3D-4DF3-BDF9-233C2E9B6E38}" presName="sibTrans" presStyleLbl="sibTrans2D1" presStyleIdx="2" presStyleCnt="3"/>
      <dgm:spPr/>
    </dgm:pt>
  </dgm:ptLst>
  <dgm:cxnLst>
    <dgm:cxn modelId="{BD1FF801-E189-4BA3-BBB2-5BD74DB89982}" srcId="{F0B52D8C-6B42-4D3D-A51B-EB9CF73ED05A}" destId="{E56BFBAE-7CB3-4245-B63B-33417E992C0E}" srcOrd="1" destOrd="0" parTransId="{4F99D515-CF84-43C7-94E8-379EA8CF9877}" sibTransId="{B5E4A3AA-B0E0-48C1-BBDD-158CDDB73D1D}"/>
    <dgm:cxn modelId="{44923E05-33D3-4C4F-94FE-8BE312E784B2}" type="presOf" srcId="{7B92A275-C888-4DBB-85EC-D96060E8686B}" destId="{5BC8FA6F-823E-41DD-B690-2C11D9B71A81}" srcOrd="0" destOrd="0" presId="urn:microsoft.com/office/officeart/2005/8/layout/radial6"/>
    <dgm:cxn modelId="{EB671D1C-6D2C-4736-8F93-C71865677D56}" type="presOf" srcId="{F0B52D8C-6B42-4D3D-A51B-EB9CF73ED05A}" destId="{367CEEE4-C2C5-453F-A6E6-7DB7451C2E85}" srcOrd="0" destOrd="0" presId="urn:microsoft.com/office/officeart/2005/8/layout/radial6"/>
    <dgm:cxn modelId="{FA200433-0503-4F48-8488-016584D29791}" type="presOf" srcId="{0D2B91B0-7E12-42B2-B2CF-91CE57272859}" destId="{6B88DADA-7A6C-4A0C-88AE-EA6A99F35608}" srcOrd="0" destOrd="0" presId="urn:microsoft.com/office/officeart/2005/8/layout/radial6"/>
    <dgm:cxn modelId="{2BD04161-857B-4E8E-BC66-CCEA17080F40}" srcId="{F0B52D8C-6B42-4D3D-A51B-EB9CF73ED05A}" destId="{AF16CE10-17C6-4B50-9318-ADCFABD98006}" srcOrd="2" destOrd="0" parTransId="{DB8DA608-C3ED-4701-85A2-7F68E4ACD913}" sibTransId="{4D1328F2-5B3D-4DF3-BDF9-233C2E9B6E38}"/>
    <dgm:cxn modelId="{E7483091-0EF5-42E3-A28C-775F6DA1FF1B}" type="presOf" srcId="{AF16CE10-17C6-4B50-9318-ADCFABD98006}" destId="{B711991E-DDB0-4116-AA82-C0C1F5CE05E4}" srcOrd="0" destOrd="0" presId="urn:microsoft.com/office/officeart/2005/8/layout/radial6"/>
    <dgm:cxn modelId="{982C2EC5-AEE7-4798-AB4C-F56CC1A1367C}" type="presOf" srcId="{B5E4A3AA-B0E0-48C1-BBDD-158CDDB73D1D}" destId="{835F77B1-210B-4DC7-A758-2925EECC66F4}" srcOrd="0" destOrd="0" presId="urn:microsoft.com/office/officeart/2005/8/layout/radial6"/>
    <dgm:cxn modelId="{3FE08DC8-527C-4F1B-A55F-AD6AA177A878}" type="presOf" srcId="{4D1328F2-5B3D-4DF3-BDF9-233C2E9B6E38}" destId="{E960EC09-2BD6-48AF-BF27-75CE2820C8CA}" srcOrd="0" destOrd="0" presId="urn:microsoft.com/office/officeart/2005/8/layout/radial6"/>
    <dgm:cxn modelId="{D64C79DE-11CB-42EC-ADF2-D202E56F0E87}" type="presOf" srcId="{2B091DCD-1511-4E0D-933C-8022B4CA0C60}" destId="{614FC674-5B0C-4762-BB02-803689F127C0}" srcOrd="0" destOrd="0" presId="urn:microsoft.com/office/officeart/2005/8/layout/radial6"/>
    <dgm:cxn modelId="{982748E9-0D76-49E8-BD38-17174C24AECD}" srcId="{7B92A275-C888-4DBB-85EC-D96060E8686B}" destId="{F0B52D8C-6B42-4D3D-A51B-EB9CF73ED05A}" srcOrd="0" destOrd="0" parTransId="{BD46D706-DB2D-4772-AEB8-26B75814A546}" sibTransId="{7237FE3A-3629-4FFB-9D6E-06DB05B650DD}"/>
    <dgm:cxn modelId="{3C6150EF-73BA-458F-B6E6-79902246BD12}" srcId="{F0B52D8C-6B42-4D3D-A51B-EB9CF73ED05A}" destId="{2B091DCD-1511-4E0D-933C-8022B4CA0C60}" srcOrd="0" destOrd="0" parTransId="{F049F5DA-5667-41D7-8A2F-9D65C5CFC8D5}" sibTransId="{0D2B91B0-7E12-42B2-B2CF-91CE57272859}"/>
    <dgm:cxn modelId="{0618EBFA-F56B-41D2-9FDF-BB03D036750D}" type="presOf" srcId="{E56BFBAE-7CB3-4245-B63B-33417E992C0E}" destId="{5E59D62C-D7C9-4081-9841-A951CCBA8ABE}" srcOrd="0" destOrd="0" presId="urn:microsoft.com/office/officeart/2005/8/layout/radial6"/>
    <dgm:cxn modelId="{A384CBD6-8507-46CD-AB57-BEC7A31BC183}" type="presParOf" srcId="{5BC8FA6F-823E-41DD-B690-2C11D9B71A81}" destId="{367CEEE4-C2C5-453F-A6E6-7DB7451C2E85}" srcOrd="0" destOrd="0" presId="urn:microsoft.com/office/officeart/2005/8/layout/radial6"/>
    <dgm:cxn modelId="{5C7DBD5F-696D-47EB-A244-94768F273204}" type="presParOf" srcId="{5BC8FA6F-823E-41DD-B690-2C11D9B71A81}" destId="{614FC674-5B0C-4762-BB02-803689F127C0}" srcOrd="1" destOrd="0" presId="urn:microsoft.com/office/officeart/2005/8/layout/radial6"/>
    <dgm:cxn modelId="{28E60224-B962-4DDD-B08E-8ACD5F689134}" type="presParOf" srcId="{5BC8FA6F-823E-41DD-B690-2C11D9B71A81}" destId="{4008485A-F616-4B78-8291-292DEDCF87C8}" srcOrd="2" destOrd="0" presId="urn:microsoft.com/office/officeart/2005/8/layout/radial6"/>
    <dgm:cxn modelId="{CC822A83-072E-4A71-A789-963801DF83E2}" type="presParOf" srcId="{5BC8FA6F-823E-41DD-B690-2C11D9B71A81}" destId="{6B88DADA-7A6C-4A0C-88AE-EA6A99F35608}" srcOrd="3" destOrd="0" presId="urn:microsoft.com/office/officeart/2005/8/layout/radial6"/>
    <dgm:cxn modelId="{5F095DEC-F5D8-43E2-BA77-BFC3E96B540F}" type="presParOf" srcId="{5BC8FA6F-823E-41DD-B690-2C11D9B71A81}" destId="{5E59D62C-D7C9-4081-9841-A951CCBA8ABE}" srcOrd="4" destOrd="0" presId="urn:microsoft.com/office/officeart/2005/8/layout/radial6"/>
    <dgm:cxn modelId="{D5515DCE-A13A-4818-B27D-05FFD8640239}" type="presParOf" srcId="{5BC8FA6F-823E-41DD-B690-2C11D9B71A81}" destId="{57206AB0-02DA-434C-ADC4-7D9E3E980DFE}" srcOrd="5" destOrd="0" presId="urn:microsoft.com/office/officeart/2005/8/layout/radial6"/>
    <dgm:cxn modelId="{0ED69510-5650-4472-B964-7A6438702625}" type="presParOf" srcId="{5BC8FA6F-823E-41DD-B690-2C11D9B71A81}" destId="{835F77B1-210B-4DC7-A758-2925EECC66F4}" srcOrd="6" destOrd="0" presId="urn:microsoft.com/office/officeart/2005/8/layout/radial6"/>
    <dgm:cxn modelId="{4CF1C172-A0BB-40CD-9932-E2EE7F7E49CA}" type="presParOf" srcId="{5BC8FA6F-823E-41DD-B690-2C11D9B71A81}" destId="{B711991E-DDB0-4116-AA82-C0C1F5CE05E4}" srcOrd="7" destOrd="0" presId="urn:microsoft.com/office/officeart/2005/8/layout/radial6"/>
    <dgm:cxn modelId="{8D7A448B-DD96-4403-9F73-0098C97FDEB9}" type="presParOf" srcId="{5BC8FA6F-823E-41DD-B690-2C11D9B71A81}" destId="{3BDDBE3C-1A02-4C97-BCD2-C55D9058EDA9}" srcOrd="8" destOrd="0" presId="urn:microsoft.com/office/officeart/2005/8/layout/radial6"/>
    <dgm:cxn modelId="{3BB95CE2-6E6E-46A8-A670-2F0C03E34242}" type="presParOf" srcId="{5BC8FA6F-823E-41DD-B690-2C11D9B71A81}" destId="{E960EC09-2BD6-48AF-BF27-75CE2820C8CA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/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69362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51023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113735" y="2871376"/>
          <a:ext cx="1726159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7B92A275-C888-4DBB-85EC-D96060E8686B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F0B52D8C-6B42-4D3D-A51B-EB9CF73ED05A}">
      <dgm:prSet phldrT="[Texto]" custT="1"/>
      <dgm:spPr>
        <a:solidFill>
          <a:srgbClr val="951315"/>
        </a:solidFill>
      </dgm:spPr>
      <dgm:t>
        <a:bodyPr/>
        <a:lstStyle/>
        <a:p>
          <a:r>
            <a:rPr lang="es-PE" sz="1600" dirty="0"/>
            <a:t>Principios de Conservación</a:t>
          </a:r>
        </a:p>
      </dgm:t>
    </dgm:pt>
    <dgm:pt modelId="{BD46D706-DB2D-4772-AEB8-26B75814A546}" type="parTrans" cxnId="{982748E9-0D76-49E8-BD38-17174C24AECD}">
      <dgm:prSet/>
      <dgm:spPr/>
      <dgm:t>
        <a:bodyPr/>
        <a:lstStyle/>
        <a:p>
          <a:endParaRPr lang="es-PE"/>
        </a:p>
      </dgm:t>
    </dgm:pt>
    <dgm:pt modelId="{7237FE3A-3629-4FFB-9D6E-06DB05B650DD}" type="sibTrans" cxnId="{982748E9-0D76-49E8-BD38-17174C24AECD}">
      <dgm:prSet/>
      <dgm:spPr/>
      <dgm:t>
        <a:bodyPr/>
        <a:lstStyle/>
        <a:p>
          <a:endParaRPr lang="es-PE"/>
        </a:p>
      </dgm:t>
    </dgm:pt>
    <dgm:pt modelId="{2B091DCD-1511-4E0D-933C-8022B4CA0C60}">
      <dgm:prSet phldrT="[Texto]" custT="1"/>
      <dgm:spPr/>
      <dgm:t>
        <a:bodyPr/>
        <a:lstStyle/>
        <a:p>
          <a:r>
            <a:rPr lang="es-PE" sz="2000" dirty="0"/>
            <a:t>Medio Durable</a:t>
          </a:r>
        </a:p>
      </dgm:t>
    </dgm:pt>
    <dgm:pt modelId="{F049F5DA-5667-41D7-8A2F-9D65C5CFC8D5}" type="parTrans" cxnId="{3C6150EF-73BA-458F-B6E6-79902246BD12}">
      <dgm:prSet/>
      <dgm:spPr/>
      <dgm:t>
        <a:bodyPr/>
        <a:lstStyle/>
        <a:p>
          <a:endParaRPr lang="es-PE"/>
        </a:p>
      </dgm:t>
    </dgm:pt>
    <dgm:pt modelId="{0D2B91B0-7E12-42B2-B2CF-91CE57272859}" type="sibTrans" cxnId="{3C6150EF-73BA-458F-B6E6-79902246BD12}">
      <dgm:prSet/>
      <dgm:spPr/>
      <dgm:t>
        <a:bodyPr/>
        <a:lstStyle/>
        <a:p>
          <a:endParaRPr lang="es-PE"/>
        </a:p>
      </dgm:t>
    </dgm:pt>
    <dgm:pt modelId="{E56BFBAE-7CB3-4245-B63B-33417E992C0E}">
      <dgm:prSet phldrT="[Texto]" custT="1"/>
      <dgm:spPr>
        <a:solidFill>
          <a:prstClr val="white">
            <a:lumMod val="75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9050" tIns="19050" rIns="19050" bIns="1905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Protección contra Desastres</a:t>
          </a:r>
        </a:p>
      </dgm:t>
    </dgm:pt>
    <dgm:pt modelId="{4F99D515-CF84-43C7-94E8-379EA8CF9877}" type="parTrans" cxnId="{BD1FF801-E189-4BA3-BBB2-5BD74DB89982}">
      <dgm:prSet/>
      <dgm:spPr/>
      <dgm:t>
        <a:bodyPr/>
        <a:lstStyle/>
        <a:p>
          <a:endParaRPr lang="es-PE"/>
        </a:p>
      </dgm:t>
    </dgm:pt>
    <dgm:pt modelId="{B5E4A3AA-B0E0-48C1-BBDD-158CDDB73D1D}" type="sibTrans" cxnId="{BD1FF801-E189-4BA3-BBB2-5BD74DB89982}">
      <dgm:prSet/>
      <dgm:spPr/>
      <dgm:t>
        <a:bodyPr/>
        <a:lstStyle/>
        <a:p>
          <a:endParaRPr lang="es-PE"/>
        </a:p>
      </dgm:t>
    </dgm:pt>
    <dgm:pt modelId="{AF16CE10-17C6-4B50-9318-ADCFABD98006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PE" sz="1600" dirty="0"/>
            <a:t>Condiciones</a:t>
          </a:r>
        </a:p>
      </dgm:t>
    </dgm:pt>
    <dgm:pt modelId="{DB8DA608-C3ED-4701-85A2-7F68E4ACD913}" type="parTrans" cxnId="{2BD04161-857B-4E8E-BC66-CCEA17080F40}">
      <dgm:prSet/>
      <dgm:spPr/>
      <dgm:t>
        <a:bodyPr/>
        <a:lstStyle/>
        <a:p>
          <a:endParaRPr lang="es-PE"/>
        </a:p>
      </dgm:t>
    </dgm:pt>
    <dgm:pt modelId="{4D1328F2-5B3D-4DF3-BDF9-233C2E9B6E38}" type="sibTrans" cxnId="{2BD04161-857B-4E8E-BC66-CCEA17080F40}">
      <dgm:prSet/>
      <dgm:spPr/>
      <dgm:t>
        <a:bodyPr/>
        <a:lstStyle/>
        <a:p>
          <a:endParaRPr lang="es-PE"/>
        </a:p>
      </dgm:t>
    </dgm:pt>
    <dgm:pt modelId="{5BC8FA6F-823E-41DD-B690-2C11D9B71A81}" type="pres">
      <dgm:prSet presAssocID="{7B92A275-C888-4DBB-85EC-D96060E8686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67CEEE4-C2C5-453F-A6E6-7DB7451C2E85}" type="pres">
      <dgm:prSet presAssocID="{F0B52D8C-6B42-4D3D-A51B-EB9CF73ED05A}" presName="centerShape" presStyleLbl="node0" presStyleIdx="0" presStyleCnt="1" custScaleX="108964" custScaleY="69247"/>
      <dgm:spPr/>
    </dgm:pt>
    <dgm:pt modelId="{614FC674-5B0C-4762-BB02-803689F127C0}" type="pres">
      <dgm:prSet presAssocID="{2B091DCD-1511-4E0D-933C-8022B4CA0C60}" presName="node" presStyleLbl="node1" presStyleIdx="0" presStyleCnt="3" custScaleX="122666" custScaleY="98925">
        <dgm:presLayoutVars>
          <dgm:bulletEnabled val="1"/>
        </dgm:presLayoutVars>
      </dgm:prSet>
      <dgm:spPr/>
    </dgm:pt>
    <dgm:pt modelId="{4008485A-F616-4B78-8291-292DEDCF87C8}" type="pres">
      <dgm:prSet presAssocID="{2B091DCD-1511-4E0D-933C-8022B4CA0C60}" presName="dummy" presStyleCnt="0"/>
      <dgm:spPr/>
    </dgm:pt>
    <dgm:pt modelId="{6B88DADA-7A6C-4A0C-88AE-EA6A99F35608}" type="pres">
      <dgm:prSet presAssocID="{0D2B91B0-7E12-42B2-B2CF-91CE57272859}" presName="sibTrans" presStyleLbl="sibTrans2D1" presStyleIdx="0" presStyleCnt="3"/>
      <dgm:spPr/>
    </dgm:pt>
    <dgm:pt modelId="{5E59D62C-D7C9-4081-9841-A951CCBA8ABE}" type="pres">
      <dgm:prSet presAssocID="{E56BFBAE-7CB3-4245-B63B-33417E992C0E}" presName="node" presStyleLbl="node1" presStyleIdx="1" presStyleCnt="3" custScaleX="135060" custScaleY="98925">
        <dgm:presLayoutVars>
          <dgm:bulletEnabled val="1"/>
        </dgm:presLayoutVars>
      </dgm:prSet>
      <dgm:spPr>
        <a:xfrm>
          <a:off x="5232535" y="3269453"/>
          <a:ext cx="1436290" cy="1436290"/>
        </a:xfrm>
        <a:prstGeom prst="ellipse">
          <a:avLst/>
        </a:prstGeom>
      </dgm:spPr>
    </dgm:pt>
    <dgm:pt modelId="{57206AB0-02DA-434C-ADC4-7D9E3E980DFE}" type="pres">
      <dgm:prSet presAssocID="{E56BFBAE-7CB3-4245-B63B-33417E992C0E}" presName="dummy" presStyleCnt="0"/>
      <dgm:spPr/>
    </dgm:pt>
    <dgm:pt modelId="{835F77B1-210B-4DC7-A758-2925EECC66F4}" type="pres">
      <dgm:prSet presAssocID="{B5E4A3AA-B0E0-48C1-BBDD-158CDDB73D1D}" presName="sibTrans" presStyleLbl="sibTrans2D1" presStyleIdx="1" presStyleCnt="3"/>
      <dgm:spPr/>
    </dgm:pt>
    <dgm:pt modelId="{B711991E-DDB0-4116-AA82-C0C1F5CE05E4}" type="pres">
      <dgm:prSet presAssocID="{AF16CE10-17C6-4B50-9318-ADCFABD98006}" presName="node" presStyleLbl="node1" presStyleIdx="2" presStyleCnt="3" custScaleX="153373" custScaleY="98925">
        <dgm:presLayoutVars>
          <dgm:bulletEnabled val="1"/>
        </dgm:presLayoutVars>
      </dgm:prSet>
      <dgm:spPr/>
    </dgm:pt>
    <dgm:pt modelId="{3BDDBE3C-1A02-4C97-BCD2-C55D9058EDA9}" type="pres">
      <dgm:prSet presAssocID="{AF16CE10-17C6-4B50-9318-ADCFABD98006}" presName="dummy" presStyleCnt="0"/>
      <dgm:spPr/>
    </dgm:pt>
    <dgm:pt modelId="{E960EC09-2BD6-48AF-BF27-75CE2820C8CA}" type="pres">
      <dgm:prSet presAssocID="{4D1328F2-5B3D-4DF3-BDF9-233C2E9B6E38}" presName="sibTrans" presStyleLbl="sibTrans2D1" presStyleIdx="2" presStyleCnt="3"/>
      <dgm:spPr/>
    </dgm:pt>
  </dgm:ptLst>
  <dgm:cxnLst>
    <dgm:cxn modelId="{BD1FF801-E189-4BA3-BBB2-5BD74DB89982}" srcId="{F0B52D8C-6B42-4D3D-A51B-EB9CF73ED05A}" destId="{E56BFBAE-7CB3-4245-B63B-33417E992C0E}" srcOrd="1" destOrd="0" parTransId="{4F99D515-CF84-43C7-94E8-379EA8CF9877}" sibTransId="{B5E4A3AA-B0E0-48C1-BBDD-158CDDB73D1D}"/>
    <dgm:cxn modelId="{44923E05-33D3-4C4F-94FE-8BE312E784B2}" type="presOf" srcId="{7B92A275-C888-4DBB-85EC-D96060E8686B}" destId="{5BC8FA6F-823E-41DD-B690-2C11D9B71A81}" srcOrd="0" destOrd="0" presId="urn:microsoft.com/office/officeart/2005/8/layout/radial6"/>
    <dgm:cxn modelId="{EB671D1C-6D2C-4736-8F93-C71865677D56}" type="presOf" srcId="{F0B52D8C-6B42-4D3D-A51B-EB9CF73ED05A}" destId="{367CEEE4-C2C5-453F-A6E6-7DB7451C2E85}" srcOrd="0" destOrd="0" presId="urn:microsoft.com/office/officeart/2005/8/layout/radial6"/>
    <dgm:cxn modelId="{FA200433-0503-4F48-8488-016584D29791}" type="presOf" srcId="{0D2B91B0-7E12-42B2-B2CF-91CE57272859}" destId="{6B88DADA-7A6C-4A0C-88AE-EA6A99F35608}" srcOrd="0" destOrd="0" presId="urn:microsoft.com/office/officeart/2005/8/layout/radial6"/>
    <dgm:cxn modelId="{2BD04161-857B-4E8E-BC66-CCEA17080F40}" srcId="{F0B52D8C-6B42-4D3D-A51B-EB9CF73ED05A}" destId="{AF16CE10-17C6-4B50-9318-ADCFABD98006}" srcOrd="2" destOrd="0" parTransId="{DB8DA608-C3ED-4701-85A2-7F68E4ACD913}" sibTransId="{4D1328F2-5B3D-4DF3-BDF9-233C2E9B6E38}"/>
    <dgm:cxn modelId="{E7483091-0EF5-42E3-A28C-775F6DA1FF1B}" type="presOf" srcId="{AF16CE10-17C6-4B50-9318-ADCFABD98006}" destId="{B711991E-DDB0-4116-AA82-C0C1F5CE05E4}" srcOrd="0" destOrd="0" presId="urn:microsoft.com/office/officeart/2005/8/layout/radial6"/>
    <dgm:cxn modelId="{982C2EC5-AEE7-4798-AB4C-F56CC1A1367C}" type="presOf" srcId="{B5E4A3AA-B0E0-48C1-BBDD-158CDDB73D1D}" destId="{835F77B1-210B-4DC7-A758-2925EECC66F4}" srcOrd="0" destOrd="0" presId="urn:microsoft.com/office/officeart/2005/8/layout/radial6"/>
    <dgm:cxn modelId="{3FE08DC8-527C-4F1B-A55F-AD6AA177A878}" type="presOf" srcId="{4D1328F2-5B3D-4DF3-BDF9-233C2E9B6E38}" destId="{E960EC09-2BD6-48AF-BF27-75CE2820C8CA}" srcOrd="0" destOrd="0" presId="urn:microsoft.com/office/officeart/2005/8/layout/radial6"/>
    <dgm:cxn modelId="{D64C79DE-11CB-42EC-ADF2-D202E56F0E87}" type="presOf" srcId="{2B091DCD-1511-4E0D-933C-8022B4CA0C60}" destId="{614FC674-5B0C-4762-BB02-803689F127C0}" srcOrd="0" destOrd="0" presId="urn:microsoft.com/office/officeart/2005/8/layout/radial6"/>
    <dgm:cxn modelId="{982748E9-0D76-49E8-BD38-17174C24AECD}" srcId="{7B92A275-C888-4DBB-85EC-D96060E8686B}" destId="{F0B52D8C-6B42-4D3D-A51B-EB9CF73ED05A}" srcOrd="0" destOrd="0" parTransId="{BD46D706-DB2D-4772-AEB8-26B75814A546}" sibTransId="{7237FE3A-3629-4FFB-9D6E-06DB05B650DD}"/>
    <dgm:cxn modelId="{3C6150EF-73BA-458F-B6E6-79902246BD12}" srcId="{F0B52D8C-6B42-4D3D-A51B-EB9CF73ED05A}" destId="{2B091DCD-1511-4E0D-933C-8022B4CA0C60}" srcOrd="0" destOrd="0" parTransId="{F049F5DA-5667-41D7-8A2F-9D65C5CFC8D5}" sibTransId="{0D2B91B0-7E12-42B2-B2CF-91CE57272859}"/>
    <dgm:cxn modelId="{0618EBFA-F56B-41D2-9FDF-BB03D036750D}" type="presOf" srcId="{E56BFBAE-7CB3-4245-B63B-33417E992C0E}" destId="{5E59D62C-D7C9-4081-9841-A951CCBA8ABE}" srcOrd="0" destOrd="0" presId="urn:microsoft.com/office/officeart/2005/8/layout/radial6"/>
    <dgm:cxn modelId="{A384CBD6-8507-46CD-AB57-BEC7A31BC183}" type="presParOf" srcId="{5BC8FA6F-823E-41DD-B690-2C11D9B71A81}" destId="{367CEEE4-C2C5-453F-A6E6-7DB7451C2E85}" srcOrd="0" destOrd="0" presId="urn:microsoft.com/office/officeart/2005/8/layout/radial6"/>
    <dgm:cxn modelId="{5C7DBD5F-696D-47EB-A244-94768F273204}" type="presParOf" srcId="{5BC8FA6F-823E-41DD-B690-2C11D9B71A81}" destId="{614FC674-5B0C-4762-BB02-803689F127C0}" srcOrd="1" destOrd="0" presId="urn:microsoft.com/office/officeart/2005/8/layout/radial6"/>
    <dgm:cxn modelId="{28E60224-B962-4DDD-B08E-8ACD5F689134}" type="presParOf" srcId="{5BC8FA6F-823E-41DD-B690-2C11D9B71A81}" destId="{4008485A-F616-4B78-8291-292DEDCF87C8}" srcOrd="2" destOrd="0" presId="urn:microsoft.com/office/officeart/2005/8/layout/radial6"/>
    <dgm:cxn modelId="{CC822A83-072E-4A71-A789-963801DF83E2}" type="presParOf" srcId="{5BC8FA6F-823E-41DD-B690-2C11D9B71A81}" destId="{6B88DADA-7A6C-4A0C-88AE-EA6A99F35608}" srcOrd="3" destOrd="0" presId="urn:microsoft.com/office/officeart/2005/8/layout/radial6"/>
    <dgm:cxn modelId="{5F095DEC-F5D8-43E2-BA77-BFC3E96B540F}" type="presParOf" srcId="{5BC8FA6F-823E-41DD-B690-2C11D9B71A81}" destId="{5E59D62C-D7C9-4081-9841-A951CCBA8ABE}" srcOrd="4" destOrd="0" presId="urn:microsoft.com/office/officeart/2005/8/layout/radial6"/>
    <dgm:cxn modelId="{D5515DCE-A13A-4818-B27D-05FFD8640239}" type="presParOf" srcId="{5BC8FA6F-823E-41DD-B690-2C11D9B71A81}" destId="{57206AB0-02DA-434C-ADC4-7D9E3E980DFE}" srcOrd="5" destOrd="0" presId="urn:microsoft.com/office/officeart/2005/8/layout/radial6"/>
    <dgm:cxn modelId="{0ED69510-5650-4472-B964-7A6438702625}" type="presParOf" srcId="{5BC8FA6F-823E-41DD-B690-2C11D9B71A81}" destId="{835F77B1-210B-4DC7-A758-2925EECC66F4}" srcOrd="6" destOrd="0" presId="urn:microsoft.com/office/officeart/2005/8/layout/radial6"/>
    <dgm:cxn modelId="{4CF1C172-A0BB-40CD-9932-E2EE7F7E49CA}" type="presParOf" srcId="{5BC8FA6F-823E-41DD-B690-2C11D9B71A81}" destId="{B711991E-DDB0-4116-AA82-C0C1F5CE05E4}" srcOrd="7" destOrd="0" presId="urn:microsoft.com/office/officeart/2005/8/layout/radial6"/>
    <dgm:cxn modelId="{8D7A448B-DD96-4403-9F73-0098C97FDEB9}" type="presParOf" srcId="{5BC8FA6F-823E-41DD-B690-2C11D9B71A81}" destId="{3BDDBE3C-1A02-4C97-BCD2-C55D9058EDA9}" srcOrd="8" destOrd="0" presId="urn:microsoft.com/office/officeart/2005/8/layout/radial6"/>
    <dgm:cxn modelId="{3BB95CE2-6E6E-46A8-A670-2F0C03E34242}" type="presParOf" srcId="{5BC8FA6F-823E-41DD-B690-2C11D9B71A81}" destId="{E960EC09-2BD6-48AF-BF27-75CE2820C8CA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7B92A275-C888-4DBB-85EC-D96060E8686B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F0B52D8C-6B42-4D3D-A51B-EB9CF73ED05A}">
      <dgm:prSet phldrT="[Texto]" custT="1"/>
      <dgm:spPr>
        <a:solidFill>
          <a:srgbClr val="951315"/>
        </a:solidFill>
      </dgm:spPr>
      <dgm:t>
        <a:bodyPr/>
        <a:lstStyle/>
        <a:p>
          <a:r>
            <a:rPr lang="es-PE" sz="1600" dirty="0"/>
            <a:t>Principios de Conservación</a:t>
          </a:r>
        </a:p>
      </dgm:t>
    </dgm:pt>
    <dgm:pt modelId="{BD46D706-DB2D-4772-AEB8-26B75814A546}" type="parTrans" cxnId="{982748E9-0D76-49E8-BD38-17174C24AECD}">
      <dgm:prSet/>
      <dgm:spPr/>
      <dgm:t>
        <a:bodyPr/>
        <a:lstStyle/>
        <a:p>
          <a:endParaRPr lang="es-PE"/>
        </a:p>
      </dgm:t>
    </dgm:pt>
    <dgm:pt modelId="{7237FE3A-3629-4FFB-9D6E-06DB05B650DD}" type="sibTrans" cxnId="{982748E9-0D76-49E8-BD38-17174C24AECD}">
      <dgm:prSet/>
      <dgm:spPr/>
      <dgm:t>
        <a:bodyPr/>
        <a:lstStyle/>
        <a:p>
          <a:endParaRPr lang="es-PE"/>
        </a:p>
      </dgm:t>
    </dgm:pt>
    <dgm:pt modelId="{2B091DCD-1511-4E0D-933C-8022B4CA0C60}">
      <dgm:prSet phldrT="[Texto]" custT="1"/>
      <dgm:spPr>
        <a:solidFill>
          <a:prstClr val="white">
            <a:lumMod val="75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9050" tIns="19050" rIns="19050" bIns="1905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Medio Durable</a:t>
          </a:r>
        </a:p>
      </dgm:t>
    </dgm:pt>
    <dgm:pt modelId="{F049F5DA-5667-41D7-8A2F-9D65C5CFC8D5}" type="parTrans" cxnId="{3C6150EF-73BA-458F-B6E6-79902246BD12}">
      <dgm:prSet/>
      <dgm:spPr/>
      <dgm:t>
        <a:bodyPr/>
        <a:lstStyle/>
        <a:p>
          <a:endParaRPr lang="es-PE"/>
        </a:p>
      </dgm:t>
    </dgm:pt>
    <dgm:pt modelId="{0D2B91B0-7E12-42B2-B2CF-91CE57272859}" type="sibTrans" cxnId="{3C6150EF-73BA-458F-B6E6-79902246BD12}">
      <dgm:prSet/>
      <dgm:spPr/>
      <dgm:t>
        <a:bodyPr/>
        <a:lstStyle/>
        <a:p>
          <a:endParaRPr lang="es-PE"/>
        </a:p>
      </dgm:t>
    </dgm:pt>
    <dgm:pt modelId="{E56BFBAE-7CB3-4245-B63B-33417E992C0E}">
      <dgm:prSet phldrT="[Texto]" custT="1"/>
      <dgm:spPr>
        <a:solidFill>
          <a:prstClr val="white">
            <a:lumMod val="75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9050" tIns="19050" rIns="19050" bIns="1905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Protección contra Desastres</a:t>
          </a:r>
        </a:p>
      </dgm:t>
    </dgm:pt>
    <dgm:pt modelId="{4F99D515-CF84-43C7-94E8-379EA8CF9877}" type="parTrans" cxnId="{BD1FF801-E189-4BA3-BBB2-5BD74DB89982}">
      <dgm:prSet/>
      <dgm:spPr/>
      <dgm:t>
        <a:bodyPr/>
        <a:lstStyle/>
        <a:p>
          <a:endParaRPr lang="es-PE"/>
        </a:p>
      </dgm:t>
    </dgm:pt>
    <dgm:pt modelId="{B5E4A3AA-B0E0-48C1-BBDD-158CDDB73D1D}" type="sibTrans" cxnId="{BD1FF801-E189-4BA3-BBB2-5BD74DB89982}">
      <dgm:prSet/>
      <dgm:spPr/>
      <dgm:t>
        <a:bodyPr/>
        <a:lstStyle/>
        <a:p>
          <a:endParaRPr lang="es-PE"/>
        </a:p>
      </dgm:t>
    </dgm:pt>
    <dgm:pt modelId="{AF16CE10-17C6-4B50-9318-ADCFABD98006}">
      <dgm:prSet phldrT="[Texto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3020" tIns="33020" rIns="33020" bIns="33020" numCol="1" spcCol="1270" anchor="ctr" anchorCtr="0"/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Condiciones</a:t>
          </a:r>
        </a:p>
      </dgm:t>
    </dgm:pt>
    <dgm:pt modelId="{DB8DA608-C3ED-4701-85A2-7F68E4ACD913}" type="parTrans" cxnId="{2BD04161-857B-4E8E-BC66-CCEA17080F40}">
      <dgm:prSet/>
      <dgm:spPr/>
      <dgm:t>
        <a:bodyPr/>
        <a:lstStyle/>
        <a:p>
          <a:endParaRPr lang="es-PE"/>
        </a:p>
      </dgm:t>
    </dgm:pt>
    <dgm:pt modelId="{4D1328F2-5B3D-4DF3-BDF9-233C2E9B6E38}" type="sibTrans" cxnId="{2BD04161-857B-4E8E-BC66-CCEA17080F40}">
      <dgm:prSet/>
      <dgm:spPr/>
      <dgm:t>
        <a:bodyPr/>
        <a:lstStyle/>
        <a:p>
          <a:endParaRPr lang="es-PE"/>
        </a:p>
      </dgm:t>
    </dgm:pt>
    <dgm:pt modelId="{5BC8FA6F-823E-41DD-B690-2C11D9B71A81}" type="pres">
      <dgm:prSet presAssocID="{7B92A275-C888-4DBB-85EC-D96060E8686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67CEEE4-C2C5-453F-A6E6-7DB7451C2E85}" type="pres">
      <dgm:prSet presAssocID="{F0B52D8C-6B42-4D3D-A51B-EB9CF73ED05A}" presName="centerShape" presStyleLbl="node0" presStyleIdx="0" presStyleCnt="1" custScaleX="108964" custScaleY="69247"/>
      <dgm:spPr/>
    </dgm:pt>
    <dgm:pt modelId="{614FC674-5B0C-4762-BB02-803689F127C0}" type="pres">
      <dgm:prSet presAssocID="{2B091DCD-1511-4E0D-933C-8022B4CA0C60}" presName="node" presStyleLbl="node1" presStyleIdx="0" presStyleCnt="3" custScaleX="122666" custScaleY="98925">
        <dgm:presLayoutVars>
          <dgm:bulletEnabled val="1"/>
        </dgm:presLayoutVars>
      </dgm:prSet>
      <dgm:spPr>
        <a:xfrm>
          <a:off x="2546225" y="7471"/>
          <a:ext cx="1929085" cy="1555726"/>
        </a:xfrm>
        <a:prstGeom prst="ellipse">
          <a:avLst/>
        </a:prstGeom>
      </dgm:spPr>
    </dgm:pt>
    <dgm:pt modelId="{4008485A-F616-4B78-8291-292DEDCF87C8}" type="pres">
      <dgm:prSet presAssocID="{2B091DCD-1511-4E0D-933C-8022B4CA0C60}" presName="dummy" presStyleCnt="0"/>
      <dgm:spPr/>
    </dgm:pt>
    <dgm:pt modelId="{6B88DADA-7A6C-4A0C-88AE-EA6A99F35608}" type="pres">
      <dgm:prSet presAssocID="{0D2B91B0-7E12-42B2-B2CF-91CE57272859}" presName="sibTrans" presStyleLbl="sibTrans2D1" presStyleIdx="0" presStyleCnt="3"/>
      <dgm:spPr/>
    </dgm:pt>
    <dgm:pt modelId="{5E59D62C-D7C9-4081-9841-A951CCBA8ABE}" type="pres">
      <dgm:prSet presAssocID="{E56BFBAE-7CB3-4245-B63B-33417E992C0E}" presName="node" presStyleLbl="node1" presStyleIdx="1" presStyleCnt="3" custScaleX="135060" custScaleY="98925">
        <dgm:presLayoutVars>
          <dgm:bulletEnabled val="1"/>
        </dgm:presLayoutVars>
      </dgm:prSet>
      <dgm:spPr>
        <a:xfrm>
          <a:off x="5232535" y="3269453"/>
          <a:ext cx="1436290" cy="1436290"/>
        </a:xfrm>
        <a:prstGeom prst="ellipse">
          <a:avLst/>
        </a:prstGeom>
      </dgm:spPr>
    </dgm:pt>
    <dgm:pt modelId="{57206AB0-02DA-434C-ADC4-7D9E3E980DFE}" type="pres">
      <dgm:prSet presAssocID="{E56BFBAE-7CB3-4245-B63B-33417E992C0E}" presName="dummy" presStyleCnt="0"/>
      <dgm:spPr/>
    </dgm:pt>
    <dgm:pt modelId="{835F77B1-210B-4DC7-A758-2925EECC66F4}" type="pres">
      <dgm:prSet presAssocID="{B5E4A3AA-B0E0-48C1-BBDD-158CDDB73D1D}" presName="sibTrans" presStyleLbl="sibTrans2D1" presStyleIdx="1" presStyleCnt="3"/>
      <dgm:spPr/>
    </dgm:pt>
    <dgm:pt modelId="{B711991E-DDB0-4116-AA82-C0C1F5CE05E4}" type="pres">
      <dgm:prSet presAssocID="{AF16CE10-17C6-4B50-9318-ADCFABD98006}" presName="node" presStyleLbl="node1" presStyleIdx="2" presStyleCnt="3" custScaleX="153373" custScaleY="98925">
        <dgm:presLayoutVars>
          <dgm:bulletEnabled val="1"/>
        </dgm:presLayoutVars>
      </dgm:prSet>
      <dgm:spPr>
        <a:xfrm>
          <a:off x="241697" y="3580820"/>
          <a:ext cx="2411993" cy="1555726"/>
        </a:xfrm>
        <a:prstGeom prst="ellipse">
          <a:avLst/>
        </a:prstGeom>
      </dgm:spPr>
    </dgm:pt>
    <dgm:pt modelId="{3BDDBE3C-1A02-4C97-BCD2-C55D9058EDA9}" type="pres">
      <dgm:prSet presAssocID="{AF16CE10-17C6-4B50-9318-ADCFABD98006}" presName="dummy" presStyleCnt="0"/>
      <dgm:spPr/>
    </dgm:pt>
    <dgm:pt modelId="{E960EC09-2BD6-48AF-BF27-75CE2820C8CA}" type="pres">
      <dgm:prSet presAssocID="{4D1328F2-5B3D-4DF3-BDF9-233C2E9B6E38}" presName="sibTrans" presStyleLbl="sibTrans2D1" presStyleIdx="2" presStyleCnt="3"/>
      <dgm:spPr/>
    </dgm:pt>
  </dgm:ptLst>
  <dgm:cxnLst>
    <dgm:cxn modelId="{BD1FF801-E189-4BA3-BBB2-5BD74DB89982}" srcId="{F0B52D8C-6B42-4D3D-A51B-EB9CF73ED05A}" destId="{E56BFBAE-7CB3-4245-B63B-33417E992C0E}" srcOrd="1" destOrd="0" parTransId="{4F99D515-CF84-43C7-94E8-379EA8CF9877}" sibTransId="{B5E4A3AA-B0E0-48C1-BBDD-158CDDB73D1D}"/>
    <dgm:cxn modelId="{44923E05-33D3-4C4F-94FE-8BE312E784B2}" type="presOf" srcId="{7B92A275-C888-4DBB-85EC-D96060E8686B}" destId="{5BC8FA6F-823E-41DD-B690-2C11D9B71A81}" srcOrd="0" destOrd="0" presId="urn:microsoft.com/office/officeart/2005/8/layout/radial6"/>
    <dgm:cxn modelId="{EB671D1C-6D2C-4736-8F93-C71865677D56}" type="presOf" srcId="{F0B52D8C-6B42-4D3D-A51B-EB9CF73ED05A}" destId="{367CEEE4-C2C5-453F-A6E6-7DB7451C2E85}" srcOrd="0" destOrd="0" presId="urn:microsoft.com/office/officeart/2005/8/layout/radial6"/>
    <dgm:cxn modelId="{FA200433-0503-4F48-8488-016584D29791}" type="presOf" srcId="{0D2B91B0-7E12-42B2-B2CF-91CE57272859}" destId="{6B88DADA-7A6C-4A0C-88AE-EA6A99F35608}" srcOrd="0" destOrd="0" presId="urn:microsoft.com/office/officeart/2005/8/layout/radial6"/>
    <dgm:cxn modelId="{2BD04161-857B-4E8E-BC66-CCEA17080F40}" srcId="{F0B52D8C-6B42-4D3D-A51B-EB9CF73ED05A}" destId="{AF16CE10-17C6-4B50-9318-ADCFABD98006}" srcOrd="2" destOrd="0" parTransId="{DB8DA608-C3ED-4701-85A2-7F68E4ACD913}" sibTransId="{4D1328F2-5B3D-4DF3-BDF9-233C2E9B6E38}"/>
    <dgm:cxn modelId="{E7483091-0EF5-42E3-A28C-775F6DA1FF1B}" type="presOf" srcId="{AF16CE10-17C6-4B50-9318-ADCFABD98006}" destId="{B711991E-DDB0-4116-AA82-C0C1F5CE05E4}" srcOrd="0" destOrd="0" presId="urn:microsoft.com/office/officeart/2005/8/layout/radial6"/>
    <dgm:cxn modelId="{982C2EC5-AEE7-4798-AB4C-F56CC1A1367C}" type="presOf" srcId="{B5E4A3AA-B0E0-48C1-BBDD-158CDDB73D1D}" destId="{835F77B1-210B-4DC7-A758-2925EECC66F4}" srcOrd="0" destOrd="0" presId="urn:microsoft.com/office/officeart/2005/8/layout/radial6"/>
    <dgm:cxn modelId="{3FE08DC8-527C-4F1B-A55F-AD6AA177A878}" type="presOf" srcId="{4D1328F2-5B3D-4DF3-BDF9-233C2E9B6E38}" destId="{E960EC09-2BD6-48AF-BF27-75CE2820C8CA}" srcOrd="0" destOrd="0" presId="urn:microsoft.com/office/officeart/2005/8/layout/radial6"/>
    <dgm:cxn modelId="{D64C79DE-11CB-42EC-ADF2-D202E56F0E87}" type="presOf" srcId="{2B091DCD-1511-4E0D-933C-8022B4CA0C60}" destId="{614FC674-5B0C-4762-BB02-803689F127C0}" srcOrd="0" destOrd="0" presId="urn:microsoft.com/office/officeart/2005/8/layout/radial6"/>
    <dgm:cxn modelId="{982748E9-0D76-49E8-BD38-17174C24AECD}" srcId="{7B92A275-C888-4DBB-85EC-D96060E8686B}" destId="{F0B52D8C-6B42-4D3D-A51B-EB9CF73ED05A}" srcOrd="0" destOrd="0" parTransId="{BD46D706-DB2D-4772-AEB8-26B75814A546}" sibTransId="{7237FE3A-3629-4FFB-9D6E-06DB05B650DD}"/>
    <dgm:cxn modelId="{3C6150EF-73BA-458F-B6E6-79902246BD12}" srcId="{F0B52D8C-6B42-4D3D-A51B-EB9CF73ED05A}" destId="{2B091DCD-1511-4E0D-933C-8022B4CA0C60}" srcOrd="0" destOrd="0" parTransId="{F049F5DA-5667-41D7-8A2F-9D65C5CFC8D5}" sibTransId="{0D2B91B0-7E12-42B2-B2CF-91CE57272859}"/>
    <dgm:cxn modelId="{0618EBFA-F56B-41D2-9FDF-BB03D036750D}" type="presOf" srcId="{E56BFBAE-7CB3-4245-B63B-33417E992C0E}" destId="{5E59D62C-D7C9-4081-9841-A951CCBA8ABE}" srcOrd="0" destOrd="0" presId="urn:microsoft.com/office/officeart/2005/8/layout/radial6"/>
    <dgm:cxn modelId="{A384CBD6-8507-46CD-AB57-BEC7A31BC183}" type="presParOf" srcId="{5BC8FA6F-823E-41DD-B690-2C11D9B71A81}" destId="{367CEEE4-C2C5-453F-A6E6-7DB7451C2E85}" srcOrd="0" destOrd="0" presId="urn:microsoft.com/office/officeart/2005/8/layout/radial6"/>
    <dgm:cxn modelId="{5C7DBD5F-696D-47EB-A244-94768F273204}" type="presParOf" srcId="{5BC8FA6F-823E-41DD-B690-2C11D9B71A81}" destId="{614FC674-5B0C-4762-BB02-803689F127C0}" srcOrd="1" destOrd="0" presId="urn:microsoft.com/office/officeart/2005/8/layout/radial6"/>
    <dgm:cxn modelId="{28E60224-B962-4DDD-B08E-8ACD5F689134}" type="presParOf" srcId="{5BC8FA6F-823E-41DD-B690-2C11D9B71A81}" destId="{4008485A-F616-4B78-8291-292DEDCF87C8}" srcOrd="2" destOrd="0" presId="urn:microsoft.com/office/officeart/2005/8/layout/radial6"/>
    <dgm:cxn modelId="{CC822A83-072E-4A71-A789-963801DF83E2}" type="presParOf" srcId="{5BC8FA6F-823E-41DD-B690-2C11D9B71A81}" destId="{6B88DADA-7A6C-4A0C-88AE-EA6A99F35608}" srcOrd="3" destOrd="0" presId="urn:microsoft.com/office/officeart/2005/8/layout/radial6"/>
    <dgm:cxn modelId="{5F095DEC-F5D8-43E2-BA77-BFC3E96B540F}" type="presParOf" srcId="{5BC8FA6F-823E-41DD-B690-2C11D9B71A81}" destId="{5E59D62C-D7C9-4081-9841-A951CCBA8ABE}" srcOrd="4" destOrd="0" presId="urn:microsoft.com/office/officeart/2005/8/layout/radial6"/>
    <dgm:cxn modelId="{D5515DCE-A13A-4818-B27D-05FFD8640239}" type="presParOf" srcId="{5BC8FA6F-823E-41DD-B690-2C11D9B71A81}" destId="{57206AB0-02DA-434C-ADC4-7D9E3E980DFE}" srcOrd="5" destOrd="0" presId="urn:microsoft.com/office/officeart/2005/8/layout/radial6"/>
    <dgm:cxn modelId="{0ED69510-5650-4472-B964-7A6438702625}" type="presParOf" srcId="{5BC8FA6F-823E-41DD-B690-2C11D9B71A81}" destId="{835F77B1-210B-4DC7-A758-2925EECC66F4}" srcOrd="6" destOrd="0" presId="urn:microsoft.com/office/officeart/2005/8/layout/radial6"/>
    <dgm:cxn modelId="{4CF1C172-A0BB-40CD-9932-E2EE7F7E49CA}" type="presParOf" srcId="{5BC8FA6F-823E-41DD-B690-2C11D9B71A81}" destId="{B711991E-DDB0-4116-AA82-C0C1F5CE05E4}" srcOrd="7" destOrd="0" presId="urn:microsoft.com/office/officeart/2005/8/layout/radial6"/>
    <dgm:cxn modelId="{8D7A448B-DD96-4403-9F73-0098C97FDEB9}" type="presParOf" srcId="{5BC8FA6F-823E-41DD-B690-2C11D9B71A81}" destId="{3BDDBE3C-1A02-4C97-BCD2-C55D9058EDA9}" srcOrd="8" destOrd="0" presId="urn:microsoft.com/office/officeart/2005/8/layout/radial6"/>
    <dgm:cxn modelId="{3BB95CE2-6E6E-46A8-A670-2F0C03E34242}" type="presParOf" srcId="{5BC8FA6F-823E-41DD-B690-2C11D9B71A81}" destId="{E960EC09-2BD6-48AF-BF27-75CE2820C8CA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7B92A275-C888-4DBB-85EC-D96060E8686B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F0B52D8C-6B42-4D3D-A51B-EB9CF73ED05A}">
      <dgm:prSet phldrT="[Texto]" custT="1"/>
      <dgm:spPr>
        <a:solidFill>
          <a:srgbClr val="951315"/>
        </a:solidFill>
      </dgm:spPr>
      <dgm:t>
        <a:bodyPr/>
        <a:lstStyle/>
        <a:p>
          <a:r>
            <a:rPr lang="es-PE" sz="1600" dirty="0"/>
            <a:t>Principios de Conservación</a:t>
          </a:r>
        </a:p>
      </dgm:t>
    </dgm:pt>
    <dgm:pt modelId="{BD46D706-DB2D-4772-AEB8-26B75814A546}" type="parTrans" cxnId="{982748E9-0D76-49E8-BD38-17174C24AECD}">
      <dgm:prSet/>
      <dgm:spPr/>
      <dgm:t>
        <a:bodyPr/>
        <a:lstStyle/>
        <a:p>
          <a:endParaRPr lang="es-PE"/>
        </a:p>
      </dgm:t>
    </dgm:pt>
    <dgm:pt modelId="{7237FE3A-3629-4FFB-9D6E-06DB05B650DD}" type="sibTrans" cxnId="{982748E9-0D76-49E8-BD38-17174C24AECD}">
      <dgm:prSet/>
      <dgm:spPr/>
      <dgm:t>
        <a:bodyPr/>
        <a:lstStyle/>
        <a:p>
          <a:endParaRPr lang="es-PE"/>
        </a:p>
      </dgm:t>
    </dgm:pt>
    <dgm:pt modelId="{2B091DCD-1511-4E0D-933C-8022B4CA0C60}">
      <dgm:prSet phldrT="[Texto]" custT="1"/>
      <dgm:spPr>
        <a:solidFill>
          <a:prstClr val="white">
            <a:lumMod val="75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9050" tIns="19050" rIns="19050" bIns="1905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Medio Durable</a:t>
          </a:r>
        </a:p>
      </dgm:t>
    </dgm:pt>
    <dgm:pt modelId="{F049F5DA-5667-41D7-8A2F-9D65C5CFC8D5}" type="parTrans" cxnId="{3C6150EF-73BA-458F-B6E6-79902246BD12}">
      <dgm:prSet/>
      <dgm:spPr/>
      <dgm:t>
        <a:bodyPr/>
        <a:lstStyle/>
        <a:p>
          <a:endParaRPr lang="es-PE"/>
        </a:p>
      </dgm:t>
    </dgm:pt>
    <dgm:pt modelId="{0D2B91B0-7E12-42B2-B2CF-91CE57272859}" type="sibTrans" cxnId="{3C6150EF-73BA-458F-B6E6-79902246BD12}">
      <dgm:prSet/>
      <dgm:spPr/>
      <dgm:t>
        <a:bodyPr/>
        <a:lstStyle/>
        <a:p>
          <a:endParaRPr lang="es-PE"/>
        </a:p>
      </dgm:t>
    </dgm:pt>
    <dgm:pt modelId="{E56BFBAE-7CB3-4245-B63B-33417E992C0E}">
      <dgm:prSet phldrT="[Texto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3020" tIns="33020" rIns="33020" bIns="33020" numCol="1" spcCol="1270" anchor="ctr" anchorCtr="0"/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Protección contra Desastres</a:t>
          </a:r>
        </a:p>
      </dgm:t>
    </dgm:pt>
    <dgm:pt modelId="{4F99D515-CF84-43C7-94E8-379EA8CF9877}" type="parTrans" cxnId="{BD1FF801-E189-4BA3-BBB2-5BD74DB89982}">
      <dgm:prSet/>
      <dgm:spPr/>
      <dgm:t>
        <a:bodyPr/>
        <a:lstStyle/>
        <a:p>
          <a:endParaRPr lang="es-PE"/>
        </a:p>
      </dgm:t>
    </dgm:pt>
    <dgm:pt modelId="{B5E4A3AA-B0E0-48C1-BBDD-158CDDB73D1D}" type="sibTrans" cxnId="{BD1FF801-E189-4BA3-BBB2-5BD74DB89982}">
      <dgm:prSet/>
      <dgm:spPr/>
      <dgm:t>
        <a:bodyPr/>
        <a:lstStyle/>
        <a:p>
          <a:endParaRPr lang="es-PE"/>
        </a:p>
      </dgm:t>
    </dgm:pt>
    <dgm:pt modelId="{AF16CE10-17C6-4B50-9318-ADCFABD98006}">
      <dgm:prSet phldrT="[Texto]" custT="1"/>
      <dgm:spPr>
        <a:solidFill>
          <a:prstClr val="white">
            <a:lumMod val="75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9050" tIns="19050" rIns="19050" bIns="1905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Condiciones</a:t>
          </a:r>
        </a:p>
      </dgm:t>
    </dgm:pt>
    <dgm:pt modelId="{DB8DA608-C3ED-4701-85A2-7F68E4ACD913}" type="parTrans" cxnId="{2BD04161-857B-4E8E-BC66-CCEA17080F40}">
      <dgm:prSet/>
      <dgm:spPr/>
      <dgm:t>
        <a:bodyPr/>
        <a:lstStyle/>
        <a:p>
          <a:endParaRPr lang="es-PE"/>
        </a:p>
      </dgm:t>
    </dgm:pt>
    <dgm:pt modelId="{4D1328F2-5B3D-4DF3-BDF9-233C2E9B6E38}" type="sibTrans" cxnId="{2BD04161-857B-4E8E-BC66-CCEA17080F40}">
      <dgm:prSet/>
      <dgm:spPr/>
      <dgm:t>
        <a:bodyPr/>
        <a:lstStyle/>
        <a:p>
          <a:endParaRPr lang="es-PE"/>
        </a:p>
      </dgm:t>
    </dgm:pt>
    <dgm:pt modelId="{5BC8FA6F-823E-41DD-B690-2C11D9B71A81}" type="pres">
      <dgm:prSet presAssocID="{7B92A275-C888-4DBB-85EC-D96060E8686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67CEEE4-C2C5-453F-A6E6-7DB7451C2E85}" type="pres">
      <dgm:prSet presAssocID="{F0B52D8C-6B42-4D3D-A51B-EB9CF73ED05A}" presName="centerShape" presStyleLbl="node0" presStyleIdx="0" presStyleCnt="1" custScaleX="108964" custScaleY="69247"/>
      <dgm:spPr/>
    </dgm:pt>
    <dgm:pt modelId="{614FC674-5B0C-4762-BB02-803689F127C0}" type="pres">
      <dgm:prSet presAssocID="{2B091DCD-1511-4E0D-933C-8022B4CA0C60}" presName="node" presStyleLbl="node1" presStyleIdx="0" presStyleCnt="3" custScaleX="122666" custScaleY="98925">
        <dgm:presLayoutVars>
          <dgm:bulletEnabled val="1"/>
        </dgm:presLayoutVars>
      </dgm:prSet>
      <dgm:spPr>
        <a:xfrm>
          <a:off x="2546225" y="7471"/>
          <a:ext cx="1929085" cy="1555726"/>
        </a:xfrm>
        <a:prstGeom prst="ellipse">
          <a:avLst/>
        </a:prstGeom>
      </dgm:spPr>
    </dgm:pt>
    <dgm:pt modelId="{4008485A-F616-4B78-8291-292DEDCF87C8}" type="pres">
      <dgm:prSet presAssocID="{2B091DCD-1511-4E0D-933C-8022B4CA0C60}" presName="dummy" presStyleCnt="0"/>
      <dgm:spPr/>
    </dgm:pt>
    <dgm:pt modelId="{6B88DADA-7A6C-4A0C-88AE-EA6A99F35608}" type="pres">
      <dgm:prSet presAssocID="{0D2B91B0-7E12-42B2-B2CF-91CE57272859}" presName="sibTrans" presStyleLbl="sibTrans2D1" presStyleIdx="0" presStyleCnt="3"/>
      <dgm:spPr/>
    </dgm:pt>
    <dgm:pt modelId="{5E59D62C-D7C9-4081-9841-A951CCBA8ABE}" type="pres">
      <dgm:prSet presAssocID="{E56BFBAE-7CB3-4245-B63B-33417E992C0E}" presName="node" presStyleLbl="node1" presStyleIdx="1" presStyleCnt="3" custScaleX="135060" custScaleY="98925">
        <dgm:presLayoutVars>
          <dgm:bulletEnabled val="1"/>
        </dgm:presLayoutVars>
      </dgm:prSet>
      <dgm:spPr>
        <a:xfrm>
          <a:off x="4511843" y="3580820"/>
          <a:ext cx="2123997" cy="1555726"/>
        </a:xfrm>
        <a:prstGeom prst="ellipse">
          <a:avLst/>
        </a:prstGeom>
      </dgm:spPr>
    </dgm:pt>
    <dgm:pt modelId="{57206AB0-02DA-434C-ADC4-7D9E3E980DFE}" type="pres">
      <dgm:prSet presAssocID="{E56BFBAE-7CB3-4245-B63B-33417E992C0E}" presName="dummy" presStyleCnt="0"/>
      <dgm:spPr/>
    </dgm:pt>
    <dgm:pt modelId="{835F77B1-210B-4DC7-A758-2925EECC66F4}" type="pres">
      <dgm:prSet presAssocID="{B5E4A3AA-B0E0-48C1-BBDD-158CDDB73D1D}" presName="sibTrans" presStyleLbl="sibTrans2D1" presStyleIdx="1" presStyleCnt="3"/>
      <dgm:spPr/>
    </dgm:pt>
    <dgm:pt modelId="{B711991E-DDB0-4116-AA82-C0C1F5CE05E4}" type="pres">
      <dgm:prSet presAssocID="{AF16CE10-17C6-4B50-9318-ADCFABD98006}" presName="node" presStyleLbl="node1" presStyleIdx="2" presStyleCnt="3" custScaleX="153373" custScaleY="98925">
        <dgm:presLayoutVars>
          <dgm:bulletEnabled val="1"/>
        </dgm:presLayoutVars>
      </dgm:prSet>
      <dgm:spPr>
        <a:xfrm>
          <a:off x="241697" y="3580820"/>
          <a:ext cx="2411993" cy="1555726"/>
        </a:xfrm>
        <a:prstGeom prst="ellipse">
          <a:avLst/>
        </a:prstGeom>
      </dgm:spPr>
    </dgm:pt>
    <dgm:pt modelId="{3BDDBE3C-1A02-4C97-BCD2-C55D9058EDA9}" type="pres">
      <dgm:prSet presAssocID="{AF16CE10-17C6-4B50-9318-ADCFABD98006}" presName="dummy" presStyleCnt="0"/>
      <dgm:spPr/>
    </dgm:pt>
    <dgm:pt modelId="{E960EC09-2BD6-48AF-BF27-75CE2820C8CA}" type="pres">
      <dgm:prSet presAssocID="{4D1328F2-5B3D-4DF3-BDF9-233C2E9B6E38}" presName="sibTrans" presStyleLbl="sibTrans2D1" presStyleIdx="2" presStyleCnt="3"/>
      <dgm:spPr/>
    </dgm:pt>
  </dgm:ptLst>
  <dgm:cxnLst>
    <dgm:cxn modelId="{BD1FF801-E189-4BA3-BBB2-5BD74DB89982}" srcId="{F0B52D8C-6B42-4D3D-A51B-EB9CF73ED05A}" destId="{E56BFBAE-7CB3-4245-B63B-33417E992C0E}" srcOrd="1" destOrd="0" parTransId="{4F99D515-CF84-43C7-94E8-379EA8CF9877}" sibTransId="{B5E4A3AA-B0E0-48C1-BBDD-158CDDB73D1D}"/>
    <dgm:cxn modelId="{44923E05-33D3-4C4F-94FE-8BE312E784B2}" type="presOf" srcId="{7B92A275-C888-4DBB-85EC-D96060E8686B}" destId="{5BC8FA6F-823E-41DD-B690-2C11D9B71A81}" srcOrd="0" destOrd="0" presId="urn:microsoft.com/office/officeart/2005/8/layout/radial6"/>
    <dgm:cxn modelId="{EB671D1C-6D2C-4736-8F93-C71865677D56}" type="presOf" srcId="{F0B52D8C-6B42-4D3D-A51B-EB9CF73ED05A}" destId="{367CEEE4-C2C5-453F-A6E6-7DB7451C2E85}" srcOrd="0" destOrd="0" presId="urn:microsoft.com/office/officeart/2005/8/layout/radial6"/>
    <dgm:cxn modelId="{FA200433-0503-4F48-8488-016584D29791}" type="presOf" srcId="{0D2B91B0-7E12-42B2-B2CF-91CE57272859}" destId="{6B88DADA-7A6C-4A0C-88AE-EA6A99F35608}" srcOrd="0" destOrd="0" presId="urn:microsoft.com/office/officeart/2005/8/layout/radial6"/>
    <dgm:cxn modelId="{2BD04161-857B-4E8E-BC66-CCEA17080F40}" srcId="{F0B52D8C-6B42-4D3D-A51B-EB9CF73ED05A}" destId="{AF16CE10-17C6-4B50-9318-ADCFABD98006}" srcOrd="2" destOrd="0" parTransId="{DB8DA608-C3ED-4701-85A2-7F68E4ACD913}" sibTransId="{4D1328F2-5B3D-4DF3-BDF9-233C2E9B6E38}"/>
    <dgm:cxn modelId="{E7483091-0EF5-42E3-A28C-775F6DA1FF1B}" type="presOf" srcId="{AF16CE10-17C6-4B50-9318-ADCFABD98006}" destId="{B711991E-DDB0-4116-AA82-C0C1F5CE05E4}" srcOrd="0" destOrd="0" presId="urn:microsoft.com/office/officeart/2005/8/layout/radial6"/>
    <dgm:cxn modelId="{982C2EC5-AEE7-4798-AB4C-F56CC1A1367C}" type="presOf" srcId="{B5E4A3AA-B0E0-48C1-BBDD-158CDDB73D1D}" destId="{835F77B1-210B-4DC7-A758-2925EECC66F4}" srcOrd="0" destOrd="0" presId="urn:microsoft.com/office/officeart/2005/8/layout/radial6"/>
    <dgm:cxn modelId="{3FE08DC8-527C-4F1B-A55F-AD6AA177A878}" type="presOf" srcId="{4D1328F2-5B3D-4DF3-BDF9-233C2E9B6E38}" destId="{E960EC09-2BD6-48AF-BF27-75CE2820C8CA}" srcOrd="0" destOrd="0" presId="urn:microsoft.com/office/officeart/2005/8/layout/radial6"/>
    <dgm:cxn modelId="{D64C79DE-11CB-42EC-ADF2-D202E56F0E87}" type="presOf" srcId="{2B091DCD-1511-4E0D-933C-8022B4CA0C60}" destId="{614FC674-5B0C-4762-BB02-803689F127C0}" srcOrd="0" destOrd="0" presId="urn:microsoft.com/office/officeart/2005/8/layout/radial6"/>
    <dgm:cxn modelId="{982748E9-0D76-49E8-BD38-17174C24AECD}" srcId="{7B92A275-C888-4DBB-85EC-D96060E8686B}" destId="{F0B52D8C-6B42-4D3D-A51B-EB9CF73ED05A}" srcOrd="0" destOrd="0" parTransId="{BD46D706-DB2D-4772-AEB8-26B75814A546}" sibTransId="{7237FE3A-3629-4FFB-9D6E-06DB05B650DD}"/>
    <dgm:cxn modelId="{3C6150EF-73BA-458F-B6E6-79902246BD12}" srcId="{F0B52D8C-6B42-4D3D-A51B-EB9CF73ED05A}" destId="{2B091DCD-1511-4E0D-933C-8022B4CA0C60}" srcOrd="0" destOrd="0" parTransId="{F049F5DA-5667-41D7-8A2F-9D65C5CFC8D5}" sibTransId="{0D2B91B0-7E12-42B2-B2CF-91CE57272859}"/>
    <dgm:cxn modelId="{0618EBFA-F56B-41D2-9FDF-BB03D036750D}" type="presOf" srcId="{E56BFBAE-7CB3-4245-B63B-33417E992C0E}" destId="{5E59D62C-D7C9-4081-9841-A951CCBA8ABE}" srcOrd="0" destOrd="0" presId="urn:microsoft.com/office/officeart/2005/8/layout/radial6"/>
    <dgm:cxn modelId="{A384CBD6-8507-46CD-AB57-BEC7A31BC183}" type="presParOf" srcId="{5BC8FA6F-823E-41DD-B690-2C11D9B71A81}" destId="{367CEEE4-C2C5-453F-A6E6-7DB7451C2E85}" srcOrd="0" destOrd="0" presId="urn:microsoft.com/office/officeart/2005/8/layout/radial6"/>
    <dgm:cxn modelId="{5C7DBD5F-696D-47EB-A244-94768F273204}" type="presParOf" srcId="{5BC8FA6F-823E-41DD-B690-2C11D9B71A81}" destId="{614FC674-5B0C-4762-BB02-803689F127C0}" srcOrd="1" destOrd="0" presId="urn:microsoft.com/office/officeart/2005/8/layout/radial6"/>
    <dgm:cxn modelId="{28E60224-B962-4DDD-B08E-8ACD5F689134}" type="presParOf" srcId="{5BC8FA6F-823E-41DD-B690-2C11D9B71A81}" destId="{4008485A-F616-4B78-8291-292DEDCF87C8}" srcOrd="2" destOrd="0" presId="urn:microsoft.com/office/officeart/2005/8/layout/radial6"/>
    <dgm:cxn modelId="{CC822A83-072E-4A71-A789-963801DF83E2}" type="presParOf" srcId="{5BC8FA6F-823E-41DD-B690-2C11D9B71A81}" destId="{6B88DADA-7A6C-4A0C-88AE-EA6A99F35608}" srcOrd="3" destOrd="0" presId="urn:microsoft.com/office/officeart/2005/8/layout/radial6"/>
    <dgm:cxn modelId="{5F095DEC-F5D8-43E2-BA77-BFC3E96B540F}" type="presParOf" srcId="{5BC8FA6F-823E-41DD-B690-2C11D9B71A81}" destId="{5E59D62C-D7C9-4081-9841-A951CCBA8ABE}" srcOrd="4" destOrd="0" presId="urn:microsoft.com/office/officeart/2005/8/layout/radial6"/>
    <dgm:cxn modelId="{D5515DCE-A13A-4818-B27D-05FFD8640239}" type="presParOf" srcId="{5BC8FA6F-823E-41DD-B690-2C11D9B71A81}" destId="{57206AB0-02DA-434C-ADC4-7D9E3E980DFE}" srcOrd="5" destOrd="0" presId="urn:microsoft.com/office/officeart/2005/8/layout/radial6"/>
    <dgm:cxn modelId="{0ED69510-5650-4472-B964-7A6438702625}" type="presParOf" srcId="{5BC8FA6F-823E-41DD-B690-2C11D9B71A81}" destId="{835F77B1-210B-4DC7-A758-2925EECC66F4}" srcOrd="6" destOrd="0" presId="urn:microsoft.com/office/officeart/2005/8/layout/radial6"/>
    <dgm:cxn modelId="{4CF1C172-A0BB-40CD-9932-E2EE7F7E49CA}" type="presParOf" srcId="{5BC8FA6F-823E-41DD-B690-2C11D9B71A81}" destId="{B711991E-DDB0-4116-AA82-C0C1F5CE05E4}" srcOrd="7" destOrd="0" presId="urn:microsoft.com/office/officeart/2005/8/layout/radial6"/>
    <dgm:cxn modelId="{8D7A448B-DD96-4403-9F73-0098C97FDEB9}" type="presParOf" srcId="{5BC8FA6F-823E-41DD-B690-2C11D9B71A81}" destId="{3BDDBE3C-1A02-4C97-BCD2-C55D9058EDA9}" srcOrd="8" destOrd="0" presId="urn:microsoft.com/office/officeart/2005/8/layout/radial6"/>
    <dgm:cxn modelId="{3BB95CE2-6E6E-46A8-A670-2F0C03E34242}" type="presParOf" srcId="{5BC8FA6F-823E-41DD-B690-2C11D9B71A81}" destId="{E960EC09-2BD6-48AF-BF27-75CE2820C8CA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/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51057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21734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113735" y="2871376"/>
          <a:ext cx="1726159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/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76685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51023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113735" y="2871376"/>
          <a:ext cx="1726159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/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73023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62007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113735" y="2871376"/>
          <a:ext cx="1726159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/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58379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54684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113735" y="2871376"/>
          <a:ext cx="1726159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92854F0-918E-4753-8EC8-6E2A273FA71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PE"/>
        </a:p>
      </dgm:t>
    </dgm:pt>
    <dgm:pt modelId="{1122FBE8-5770-481C-8DD9-2124378055B0}">
      <dgm:prSet phldrT="[Texto]" custT="1"/>
      <dgm:spPr/>
      <dgm:t>
        <a:bodyPr/>
        <a:lstStyle/>
        <a:p>
          <a:r>
            <a:rPr lang="es-PE" sz="1800" dirty="0"/>
            <a:t>Captura / Creación</a:t>
          </a:r>
        </a:p>
      </dgm:t>
    </dgm:pt>
    <dgm:pt modelId="{7FE3092C-93AA-44A6-A288-D49059B4523D}" type="parTrans" cxnId="{BECDD12B-99FC-44E6-B6F7-B36752A11E1F}">
      <dgm:prSet/>
      <dgm:spPr/>
      <dgm:t>
        <a:bodyPr/>
        <a:lstStyle/>
        <a:p>
          <a:endParaRPr lang="es-PE" sz="2400"/>
        </a:p>
      </dgm:t>
    </dgm:pt>
    <dgm:pt modelId="{4FF1F9E9-335D-4BDB-A624-A3A955266C24}" type="sibTrans" cxnId="{BECDD12B-99FC-44E6-B6F7-B36752A11E1F}">
      <dgm:prSet/>
      <dgm:spPr/>
      <dgm:t>
        <a:bodyPr/>
        <a:lstStyle/>
        <a:p>
          <a:endParaRPr lang="es-PE" sz="2400"/>
        </a:p>
      </dgm:t>
    </dgm:pt>
    <dgm:pt modelId="{3F41CD54-C3DE-4898-9343-C1B6BFCE3FC8}">
      <dgm:prSet phldrT="[Texto]" custT="1"/>
      <dgm:spPr>
        <a:noFill/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gm:t>
    </dgm:pt>
    <dgm:pt modelId="{BE5BC101-E237-4030-B91D-0DA3B72A1FF2}" type="parTrans" cxnId="{12275CD5-A598-43C6-A792-A6E19A0066A0}">
      <dgm:prSet/>
      <dgm:spPr/>
      <dgm:t>
        <a:bodyPr/>
        <a:lstStyle/>
        <a:p>
          <a:endParaRPr lang="es-PE" sz="2400"/>
        </a:p>
      </dgm:t>
    </dgm:pt>
    <dgm:pt modelId="{12641109-551F-413A-9FB2-C51600473391}" type="sibTrans" cxnId="{12275CD5-A598-43C6-A792-A6E19A0066A0}">
      <dgm:prSet/>
      <dgm:spPr/>
      <dgm:t>
        <a:bodyPr/>
        <a:lstStyle/>
        <a:p>
          <a:endParaRPr lang="es-PE" sz="2400"/>
        </a:p>
      </dgm:t>
    </dgm:pt>
    <dgm:pt modelId="{B74EDF5A-52D6-48F3-9B60-B9285D230C0E}">
      <dgm:prSet phldrT="[Texto]" custT="1"/>
      <dgm:spPr>
        <a:noFill/>
        <a:ln>
          <a:noFill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gm:t>
    </dgm:pt>
    <dgm:pt modelId="{15B12D20-7025-4E1D-B934-21633F92A44D}" type="parTrans" cxnId="{7B4D423E-D316-45CD-8F94-8833E01A3892}">
      <dgm:prSet/>
      <dgm:spPr/>
      <dgm:t>
        <a:bodyPr/>
        <a:lstStyle/>
        <a:p>
          <a:endParaRPr lang="es-PE" sz="2400"/>
        </a:p>
      </dgm:t>
    </dgm:pt>
    <dgm:pt modelId="{A0C5DCC5-C39F-4CF5-8E49-79F2402A5418}" type="sibTrans" cxnId="{7B4D423E-D316-45CD-8F94-8833E01A3892}">
      <dgm:prSet/>
      <dgm:spPr/>
      <dgm:t>
        <a:bodyPr/>
        <a:lstStyle/>
        <a:p>
          <a:endParaRPr lang="es-PE" sz="2400"/>
        </a:p>
      </dgm:t>
    </dgm:pt>
    <dgm:pt modelId="{6D492A61-D74D-489D-925E-BC88DB9D4250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gm:t>
    </dgm:pt>
    <dgm:pt modelId="{76B9F807-361A-47C5-B5E2-F955912FCA09}" type="parTrans" cxnId="{0FD8B368-4B3B-40C9-986B-C1A2130683BD}">
      <dgm:prSet/>
      <dgm:spPr/>
      <dgm:t>
        <a:bodyPr/>
        <a:lstStyle/>
        <a:p>
          <a:endParaRPr lang="es-PE" sz="2400"/>
        </a:p>
      </dgm:t>
    </dgm:pt>
    <dgm:pt modelId="{92FA11CE-90C3-4480-9362-852C36B19B1D}" type="sibTrans" cxnId="{0FD8B368-4B3B-40C9-986B-C1A2130683BD}">
      <dgm:prSet/>
      <dgm:spPr/>
      <dgm:t>
        <a:bodyPr/>
        <a:lstStyle/>
        <a:p>
          <a:endParaRPr lang="es-PE" sz="2400"/>
        </a:p>
      </dgm:t>
    </dgm:pt>
    <dgm:pt modelId="{716073EA-8EE9-465D-A26D-7A9E91661322}">
      <dgm:prSet phldrT="[Texto]" custT="1"/>
      <dgm:spPr/>
      <dgm:t>
        <a:bodyPr/>
        <a:lstStyle/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r>
            <a:rPr lang="es-PE" sz="1800" dirty="0">
              <a:solidFill>
                <a:schemeClr val="bg1">
                  <a:lumMod val="65000"/>
                </a:schemeClr>
              </a:solidFill>
            </a:rPr>
            <a:t>Final</a:t>
          </a:r>
        </a:p>
      </dgm:t>
    </dgm:pt>
    <dgm:pt modelId="{5811CAE6-5C80-40AF-89FC-7514250D9E8B}" type="parTrans" cxnId="{053470E9-503D-417C-A099-DA43354C604A}">
      <dgm:prSet/>
      <dgm:spPr/>
      <dgm:t>
        <a:bodyPr/>
        <a:lstStyle/>
        <a:p>
          <a:endParaRPr lang="es-PE" sz="2400"/>
        </a:p>
      </dgm:t>
    </dgm:pt>
    <dgm:pt modelId="{676DAE45-0E53-4326-8422-D2119D2D0A89}" type="sibTrans" cxnId="{053470E9-503D-417C-A099-DA43354C604A}">
      <dgm:prSet/>
      <dgm:spPr/>
      <dgm:t>
        <a:bodyPr/>
        <a:lstStyle/>
        <a:p>
          <a:endParaRPr lang="es-PE" sz="2400"/>
        </a:p>
      </dgm:t>
    </dgm:pt>
    <dgm:pt modelId="{DD8BCB4C-3994-42AD-8F5C-31075B7379CF}" type="pres">
      <dgm:prSet presAssocID="{D92854F0-918E-4753-8EC8-6E2A273FA7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8AEA6C-BB8F-4675-B09F-E0B549D63CDE}" type="pres">
      <dgm:prSet presAssocID="{1122FBE8-5770-481C-8DD9-2124378055B0}" presName="Accent1" presStyleCnt="0"/>
      <dgm:spPr/>
    </dgm:pt>
    <dgm:pt modelId="{1401950A-88A1-4BCF-9AAF-201825FC314A}" type="pres">
      <dgm:prSet presAssocID="{1122FBE8-5770-481C-8DD9-2124378055B0}" presName="Accent" presStyleLbl="node1" presStyleIdx="0" presStyleCnt="5"/>
      <dgm:spPr>
        <a:xfrm>
          <a:off x="1059100" y="92167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A5885ED-B284-4DC7-931E-F79C94BFC5BF}" type="pres">
      <dgm:prSet presAssocID="{1122FBE8-5770-481C-8DD9-2124378055B0}" presName="Parent1" presStyleLbl="revTx" presStyleIdx="0" presStyleCnt="5" custScaleX="176685">
        <dgm:presLayoutVars>
          <dgm:chMax val="1"/>
          <dgm:chPref val="1"/>
          <dgm:bulletEnabled val="1"/>
        </dgm:presLayoutVars>
      </dgm:prSet>
      <dgm:spPr/>
    </dgm:pt>
    <dgm:pt modelId="{7F78209D-47ED-4305-B3C3-7B40D9BED891}" type="pres">
      <dgm:prSet presAssocID="{6D492A61-D74D-489D-925E-BC88DB9D4250}" presName="Accent2" presStyleCnt="0"/>
      <dgm:spPr/>
    </dgm:pt>
    <dgm:pt modelId="{D6DFA938-41A6-4979-A8A9-A3EC14D0BBD7}" type="pres">
      <dgm:prSet presAssocID="{6D492A61-D74D-489D-925E-BC88DB9D4250}" presName="Accent" presStyleLbl="node1" presStyleIdx="1" presStyleCnt="5"/>
      <dgm:spPr>
        <a:xfrm>
          <a:off x="549009" y="1147188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D64EAB6-9EB3-4734-AAD5-67352CC4EB07}" type="pres">
      <dgm:prSet presAssocID="{6D492A61-D74D-489D-925E-BC88DB9D4250}" presName="Parent2" presStyleLbl="revTx" presStyleIdx="1" presStyleCnt="5" custScaleX="272990">
        <dgm:presLayoutVars>
          <dgm:chMax val="1"/>
          <dgm:chPref val="1"/>
          <dgm:bulletEnabled val="1"/>
        </dgm:presLayoutVars>
      </dgm:prSet>
      <dgm:spPr/>
    </dgm:pt>
    <dgm:pt modelId="{E1B27C23-5680-49F8-9D52-7DEB3750C49C}" type="pres">
      <dgm:prSet presAssocID="{3F41CD54-C3DE-4898-9343-C1B6BFCE3FC8}" presName="Accent3" presStyleCnt="0"/>
      <dgm:spPr/>
    </dgm:pt>
    <dgm:pt modelId="{A664E2D5-3386-44E8-8C15-C66D9E5611B1}" type="pres">
      <dgm:prSet presAssocID="{3F41CD54-C3DE-4898-9343-C1B6BFCE3FC8}" presName="Accent" presStyleLbl="node1" presStyleIdx="2" presStyleCnt="5"/>
      <dgm:spPr>
        <a:xfrm>
          <a:off x="1059100" y="2206950"/>
          <a:ext cx="1836117" cy="18362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D91278C-5028-460E-A27B-F9570310A973}" type="pres">
      <dgm:prSet presAssocID="{3F41CD54-C3DE-4898-9343-C1B6BFCE3FC8}" presName="Parent3" presStyleLbl="revTx" presStyleIdx="2" presStyleCnt="5" custScaleX="168462">
        <dgm:presLayoutVars>
          <dgm:chMax val="1"/>
          <dgm:chPref val="1"/>
          <dgm:bulletEnabled val="1"/>
        </dgm:presLayoutVars>
      </dgm:prSet>
      <dgm:spPr>
        <a:xfrm>
          <a:off x="1113735" y="2871376"/>
          <a:ext cx="1726159" cy="512099"/>
        </a:xfrm>
        <a:prstGeom prst="rect">
          <a:avLst/>
        </a:prstGeom>
      </dgm:spPr>
    </dgm:pt>
    <dgm:pt modelId="{42790897-EB58-43BB-886C-FE6B06563C45}" type="pres">
      <dgm:prSet presAssocID="{B74EDF5A-52D6-48F3-9B60-B9285D230C0E}" presName="Accent4" presStyleCnt="0"/>
      <dgm:spPr/>
    </dgm:pt>
    <dgm:pt modelId="{B90FF06A-F0D9-44DF-9B9A-9B6428A2EFF5}" type="pres">
      <dgm:prSet presAssocID="{B74EDF5A-52D6-48F3-9B60-B9285D230C0E}" presName="Accent" presStyleLbl="node1" presStyleIdx="3" presStyleCnt="5"/>
      <dgm:spPr>
        <a:xfrm>
          <a:off x="549009" y="3263749"/>
          <a:ext cx="1836117" cy="18362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A01FDC1-3B22-4F98-9565-71D35052CC98}" type="pres">
      <dgm:prSet presAssocID="{B74EDF5A-52D6-48F3-9B60-B9285D230C0E}" presName="Parent4" presStyleLbl="revTx" presStyleIdx="3" presStyleCnt="5" custScaleX="161294">
        <dgm:presLayoutVars>
          <dgm:chMax val="1"/>
          <dgm:chPref val="1"/>
          <dgm:bulletEnabled val="1"/>
        </dgm:presLayoutVars>
      </dgm:prSet>
      <dgm:spPr>
        <a:xfrm>
          <a:off x="638302" y="3928768"/>
          <a:ext cx="1652711" cy="512099"/>
        </a:xfrm>
        <a:prstGeom prst="rect">
          <a:avLst/>
        </a:prstGeom>
      </dgm:spPr>
    </dgm:pt>
    <dgm:pt modelId="{9BC8AF45-F598-4933-9D3D-D4DF38B47558}" type="pres">
      <dgm:prSet presAssocID="{716073EA-8EE9-465D-A26D-7A9E91661322}" presName="Accent5" presStyleCnt="0"/>
      <dgm:spPr/>
    </dgm:pt>
    <dgm:pt modelId="{F81D837A-6E9A-4C65-91F0-61A6FCBAA72C}" type="pres">
      <dgm:prSet presAssocID="{716073EA-8EE9-465D-A26D-7A9E91661322}" presName="Accent" presStyleLbl="node1" presStyleIdx="4" presStyleCnt="5"/>
      <dgm:spPr>
        <a:xfrm>
          <a:off x="1189636" y="4440868"/>
          <a:ext cx="1577456" cy="157838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062CD4-C4B5-4F9B-8F17-A2FDFEF8F37F}" type="pres">
      <dgm:prSet presAssocID="{716073EA-8EE9-465D-A26D-7A9E91661322}" presName="Parent5" presStyleLbl="revTx" presStyleIdx="4" presStyleCnt="5" custScaleX="177098">
        <dgm:presLayoutVars>
          <dgm:chMax val="1"/>
          <dgm:chPref val="1"/>
          <dgm:bulletEnabled val="1"/>
        </dgm:presLayoutVars>
      </dgm:prSet>
      <dgm:spPr/>
    </dgm:pt>
  </dgm:ptLst>
  <dgm:cxnLst>
    <dgm:cxn modelId="{BECDD12B-99FC-44E6-B6F7-B36752A11E1F}" srcId="{D92854F0-918E-4753-8EC8-6E2A273FA719}" destId="{1122FBE8-5770-481C-8DD9-2124378055B0}" srcOrd="0" destOrd="0" parTransId="{7FE3092C-93AA-44A6-A288-D49059B4523D}" sibTransId="{4FF1F9E9-335D-4BDB-A624-A3A955266C24}"/>
    <dgm:cxn modelId="{1A9E932D-638C-4768-92F1-8FC94407C7E9}" type="presOf" srcId="{B74EDF5A-52D6-48F3-9B60-B9285D230C0E}" destId="{DA01FDC1-3B22-4F98-9565-71D35052CC98}" srcOrd="0" destOrd="0" presId="urn:microsoft.com/office/officeart/2009/layout/CircleArrowProcess"/>
    <dgm:cxn modelId="{7B4D423E-D316-45CD-8F94-8833E01A3892}" srcId="{D92854F0-918E-4753-8EC8-6E2A273FA719}" destId="{B74EDF5A-52D6-48F3-9B60-B9285D230C0E}" srcOrd="3" destOrd="0" parTransId="{15B12D20-7025-4E1D-B934-21633F92A44D}" sibTransId="{A0C5DCC5-C39F-4CF5-8E49-79F2402A5418}"/>
    <dgm:cxn modelId="{30E2FC44-D649-43B2-B451-DD71BDAE00F5}" type="presOf" srcId="{6D492A61-D74D-489D-925E-BC88DB9D4250}" destId="{AD64EAB6-9EB3-4734-AAD5-67352CC4EB07}" srcOrd="0" destOrd="0" presId="urn:microsoft.com/office/officeart/2009/layout/CircleArrowProcess"/>
    <dgm:cxn modelId="{21FD1167-B6E9-4125-9E0E-B2689E6470D5}" type="presOf" srcId="{1122FBE8-5770-481C-8DD9-2124378055B0}" destId="{8A5885ED-B284-4DC7-931E-F79C94BFC5BF}" srcOrd="0" destOrd="0" presId="urn:microsoft.com/office/officeart/2009/layout/CircleArrowProcess"/>
    <dgm:cxn modelId="{0FD8B368-4B3B-40C9-986B-C1A2130683BD}" srcId="{D92854F0-918E-4753-8EC8-6E2A273FA719}" destId="{6D492A61-D74D-489D-925E-BC88DB9D4250}" srcOrd="1" destOrd="0" parTransId="{76B9F807-361A-47C5-B5E2-F955912FCA09}" sibTransId="{92FA11CE-90C3-4480-9362-852C36B19B1D}"/>
    <dgm:cxn modelId="{E7324949-8EB9-41E6-ACDE-8CA207A5C822}" type="presOf" srcId="{716073EA-8EE9-465D-A26D-7A9E91661322}" destId="{81062CD4-C4B5-4F9B-8F17-A2FDFEF8F37F}" srcOrd="0" destOrd="0" presId="urn:microsoft.com/office/officeart/2009/layout/CircleArrowProcess"/>
    <dgm:cxn modelId="{6693EBD3-ACB5-4A29-9DDA-EC9CC298CA39}" type="presOf" srcId="{D92854F0-918E-4753-8EC8-6E2A273FA719}" destId="{DD8BCB4C-3994-42AD-8F5C-31075B7379CF}" srcOrd="0" destOrd="0" presId="urn:microsoft.com/office/officeart/2009/layout/CircleArrowProcess"/>
    <dgm:cxn modelId="{12275CD5-A598-43C6-A792-A6E19A0066A0}" srcId="{D92854F0-918E-4753-8EC8-6E2A273FA719}" destId="{3F41CD54-C3DE-4898-9343-C1B6BFCE3FC8}" srcOrd="2" destOrd="0" parTransId="{BE5BC101-E237-4030-B91D-0DA3B72A1FF2}" sibTransId="{12641109-551F-413A-9FB2-C51600473391}"/>
    <dgm:cxn modelId="{053470E9-503D-417C-A099-DA43354C604A}" srcId="{D92854F0-918E-4753-8EC8-6E2A273FA719}" destId="{716073EA-8EE9-465D-A26D-7A9E91661322}" srcOrd="4" destOrd="0" parTransId="{5811CAE6-5C80-40AF-89FC-7514250D9E8B}" sibTransId="{676DAE45-0E53-4326-8422-D2119D2D0A89}"/>
    <dgm:cxn modelId="{03E856FB-3BD8-46F0-99BD-370EEBB077B8}" type="presOf" srcId="{3F41CD54-C3DE-4898-9343-C1B6BFCE3FC8}" destId="{0D91278C-5028-460E-A27B-F9570310A973}" srcOrd="0" destOrd="0" presId="urn:microsoft.com/office/officeart/2009/layout/CircleArrowProcess"/>
    <dgm:cxn modelId="{ED6EA80B-DCE8-480E-9385-C2EC34DE1118}" type="presParOf" srcId="{DD8BCB4C-3994-42AD-8F5C-31075B7379CF}" destId="{F68AEA6C-BB8F-4675-B09F-E0B549D63CDE}" srcOrd="0" destOrd="0" presId="urn:microsoft.com/office/officeart/2009/layout/CircleArrowProcess"/>
    <dgm:cxn modelId="{6C90CB28-5A2E-4525-9E17-C08F9888B52A}" type="presParOf" srcId="{F68AEA6C-BB8F-4675-B09F-E0B549D63CDE}" destId="{1401950A-88A1-4BCF-9AAF-201825FC314A}" srcOrd="0" destOrd="0" presId="urn:microsoft.com/office/officeart/2009/layout/CircleArrowProcess"/>
    <dgm:cxn modelId="{D2F41718-4E5F-4CB5-B746-379BE66C03C0}" type="presParOf" srcId="{DD8BCB4C-3994-42AD-8F5C-31075B7379CF}" destId="{8A5885ED-B284-4DC7-931E-F79C94BFC5BF}" srcOrd="1" destOrd="0" presId="urn:microsoft.com/office/officeart/2009/layout/CircleArrowProcess"/>
    <dgm:cxn modelId="{49824998-35CA-4167-A8E4-58E7ACC0251E}" type="presParOf" srcId="{DD8BCB4C-3994-42AD-8F5C-31075B7379CF}" destId="{7F78209D-47ED-4305-B3C3-7B40D9BED891}" srcOrd="2" destOrd="0" presId="urn:microsoft.com/office/officeart/2009/layout/CircleArrowProcess"/>
    <dgm:cxn modelId="{7261FB6F-14CD-4358-83B1-891A47708E67}" type="presParOf" srcId="{7F78209D-47ED-4305-B3C3-7B40D9BED891}" destId="{D6DFA938-41A6-4979-A8A9-A3EC14D0BBD7}" srcOrd="0" destOrd="0" presId="urn:microsoft.com/office/officeart/2009/layout/CircleArrowProcess"/>
    <dgm:cxn modelId="{8DF53A58-02F9-4C01-90B1-5C656AFEF3BB}" type="presParOf" srcId="{DD8BCB4C-3994-42AD-8F5C-31075B7379CF}" destId="{AD64EAB6-9EB3-4734-AAD5-67352CC4EB07}" srcOrd="3" destOrd="0" presId="urn:microsoft.com/office/officeart/2009/layout/CircleArrowProcess"/>
    <dgm:cxn modelId="{6C318A1A-0FEE-4D24-86C5-05687A3B0F98}" type="presParOf" srcId="{DD8BCB4C-3994-42AD-8F5C-31075B7379CF}" destId="{E1B27C23-5680-49F8-9D52-7DEB3750C49C}" srcOrd="4" destOrd="0" presId="urn:microsoft.com/office/officeart/2009/layout/CircleArrowProcess"/>
    <dgm:cxn modelId="{C4620C2A-5151-476C-9E54-531633C03A1E}" type="presParOf" srcId="{E1B27C23-5680-49F8-9D52-7DEB3750C49C}" destId="{A664E2D5-3386-44E8-8C15-C66D9E5611B1}" srcOrd="0" destOrd="0" presId="urn:microsoft.com/office/officeart/2009/layout/CircleArrowProcess"/>
    <dgm:cxn modelId="{65D310D2-6AE7-4CC8-B2B6-B06080781A0A}" type="presParOf" srcId="{DD8BCB4C-3994-42AD-8F5C-31075B7379CF}" destId="{0D91278C-5028-460E-A27B-F9570310A973}" srcOrd="5" destOrd="0" presId="urn:microsoft.com/office/officeart/2009/layout/CircleArrowProcess"/>
    <dgm:cxn modelId="{7ED2F9C4-3400-4B98-969A-EDFA0050F7F7}" type="presParOf" srcId="{DD8BCB4C-3994-42AD-8F5C-31075B7379CF}" destId="{42790897-EB58-43BB-886C-FE6B06563C45}" srcOrd="6" destOrd="0" presId="urn:microsoft.com/office/officeart/2009/layout/CircleArrowProcess"/>
    <dgm:cxn modelId="{8D6EFDBD-8B31-43CD-8FB2-3467EB887601}" type="presParOf" srcId="{42790897-EB58-43BB-886C-FE6B06563C45}" destId="{B90FF06A-F0D9-44DF-9B9A-9B6428A2EFF5}" srcOrd="0" destOrd="0" presId="urn:microsoft.com/office/officeart/2009/layout/CircleArrowProcess"/>
    <dgm:cxn modelId="{A1E6D2A3-BC1B-4DFC-9133-D0E31AD1F42E}" type="presParOf" srcId="{DD8BCB4C-3994-42AD-8F5C-31075B7379CF}" destId="{DA01FDC1-3B22-4F98-9565-71D35052CC98}" srcOrd="7" destOrd="0" presId="urn:microsoft.com/office/officeart/2009/layout/CircleArrowProcess"/>
    <dgm:cxn modelId="{E4947643-A289-4793-9177-2D483913682D}" type="presParOf" srcId="{DD8BCB4C-3994-42AD-8F5C-31075B7379CF}" destId="{9BC8AF45-F598-4933-9D3D-D4DF38B47558}" srcOrd="8" destOrd="0" presId="urn:microsoft.com/office/officeart/2009/layout/CircleArrowProcess"/>
    <dgm:cxn modelId="{792B4368-D525-4641-AF26-4174B3639FE7}" type="presParOf" srcId="{9BC8AF45-F598-4933-9D3D-D4DF38B47558}" destId="{F81D837A-6E9A-4C65-91F0-61A6FCBAA72C}" srcOrd="0" destOrd="0" presId="urn:microsoft.com/office/officeart/2009/layout/CircleArrowProcess"/>
    <dgm:cxn modelId="{A70FEED4-14E7-472A-9853-CED4023BCB9C}" type="presParOf" srcId="{DD8BCB4C-3994-42AD-8F5C-31075B7379CF}" destId="{81062CD4-C4B5-4F9B-8F17-A2FDFEF8F37F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841791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977784" y="567889"/>
          <a:ext cx="11045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Captura / Creación</a:t>
          </a:r>
        </a:p>
      </dsp:txBody>
      <dsp:txXfrm>
        <a:off x="977784" y="567889"/>
        <a:ext cx="1104586" cy="384074"/>
      </dsp:txXfrm>
    </dsp:sp>
    <dsp:sp modelId="{D6DFA938-41A6-4979-A8A9-A3EC14D0BBD7}">
      <dsp:nvSpPr>
        <dsp:cNvPr id="0" name=""/>
        <dsp:cNvSpPr/>
      </dsp:nvSpPr>
      <dsp:spPr>
        <a:xfrm>
          <a:off x="459224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364290" y="1360933"/>
          <a:ext cx="1563338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Clasificación / Organización</a:t>
          </a:r>
        </a:p>
      </dsp:txBody>
      <dsp:txXfrm>
        <a:off x="364290" y="1360933"/>
        <a:ext cx="1563338" cy="384074"/>
      </dsp:txXfrm>
    </dsp:sp>
    <dsp:sp modelId="{A664E2D5-3386-44E8-8C15-C66D9E5611B1}">
      <dsp:nvSpPr>
        <dsp:cNvPr id="0" name=""/>
        <dsp:cNvSpPr/>
      </dsp:nvSpPr>
      <dsp:spPr>
        <a:xfrm>
          <a:off x="841791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882767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Consulta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latin typeface="+mn-lt"/>
            </a:rPr>
            <a:t>Uso </a:t>
          </a:r>
        </a:p>
      </dsp:txBody>
      <dsp:txXfrm>
        <a:off x="882767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459224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526193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526193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939693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tx1"/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862118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Final</a:t>
          </a:r>
        </a:p>
      </dsp:txBody>
      <dsp:txXfrm>
        <a:off x="862118" y="3739620"/>
        <a:ext cx="1360986" cy="38407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47298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1062464" y="567889"/>
          <a:ext cx="1146238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Captura / Creación</a:t>
          </a:r>
        </a:p>
      </dsp:txBody>
      <dsp:txXfrm>
        <a:off x="1062464" y="567889"/>
        <a:ext cx="1146238" cy="384074"/>
      </dsp:txXfrm>
    </dsp:sp>
    <dsp:sp modelId="{D6DFA938-41A6-4979-A8A9-A3EC14D0BBD7}">
      <dsp:nvSpPr>
        <dsp:cNvPr id="0" name=""/>
        <dsp:cNvSpPr/>
      </dsp:nvSpPr>
      <dsp:spPr>
        <a:xfrm>
          <a:off x="564730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258784" y="1360933"/>
          <a:ext cx="1985364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258784" y="1360933"/>
        <a:ext cx="1985364" cy="384074"/>
      </dsp:txXfrm>
    </dsp:sp>
    <dsp:sp modelId="{A664E2D5-3386-44E8-8C15-C66D9E5611B1}">
      <dsp:nvSpPr>
        <dsp:cNvPr id="0" name=""/>
        <dsp:cNvSpPr/>
      </dsp:nvSpPr>
      <dsp:spPr>
        <a:xfrm>
          <a:off x="947298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88274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988274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64730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631699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631699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45200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55090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55090" y="3739620"/>
        <a:ext cx="1360986" cy="38407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04054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871231" y="567889"/>
          <a:ext cx="144221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Captura / Creación</a:t>
          </a:r>
        </a:p>
      </dsp:txBody>
      <dsp:txXfrm>
        <a:off x="871231" y="567889"/>
        <a:ext cx="1442216" cy="384074"/>
      </dsp:txXfrm>
    </dsp:sp>
    <dsp:sp modelId="{D6DFA938-41A6-4979-A8A9-A3EC14D0BBD7}">
      <dsp:nvSpPr>
        <dsp:cNvPr id="0" name=""/>
        <dsp:cNvSpPr/>
      </dsp:nvSpPr>
      <dsp:spPr>
        <a:xfrm>
          <a:off x="521486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269722" y="1360933"/>
          <a:ext cx="1876998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269722" y="1360933"/>
        <a:ext cx="1876998" cy="384074"/>
      </dsp:txXfrm>
    </dsp:sp>
    <dsp:sp modelId="{A664E2D5-3386-44E8-8C15-C66D9E5611B1}">
      <dsp:nvSpPr>
        <dsp:cNvPr id="0" name=""/>
        <dsp:cNvSpPr/>
      </dsp:nvSpPr>
      <dsp:spPr>
        <a:xfrm>
          <a:off x="904054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45030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945030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21486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588455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588455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01956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11846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11846" y="3739620"/>
        <a:ext cx="1360986" cy="38407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869926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921511" y="567889"/>
          <a:ext cx="1273401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Captura / Creación</a:t>
          </a:r>
        </a:p>
      </dsp:txBody>
      <dsp:txXfrm>
        <a:off x="921511" y="567889"/>
        <a:ext cx="1273401" cy="384074"/>
      </dsp:txXfrm>
    </dsp:sp>
    <dsp:sp modelId="{D6DFA938-41A6-4979-A8A9-A3EC14D0BBD7}">
      <dsp:nvSpPr>
        <dsp:cNvPr id="0" name=""/>
        <dsp:cNvSpPr/>
      </dsp:nvSpPr>
      <dsp:spPr>
        <a:xfrm>
          <a:off x="487358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336156" y="1360933"/>
          <a:ext cx="167587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336156" y="1360933"/>
        <a:ext cx="1675876" cy="384074"/>
      </dsp:txXfrm>
    </dsp:sp>
    <dsp:sp modelId="{A664E2D5-3386-44E8-8C15-C66D9E5611B1}">
      <dsp:nvSpPr>
        <dsp:cNvPr id="0" name=""/>
        <dsp:cNvSpPr/>
      </dsp:nvSpPr>
      <dsp:spPr>
        <a:xfrm>
          <a:off x="869926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10902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910902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487358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554327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554327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967828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877718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877718" y="3739620"/>
        <a:ext cx="1360986" cy="38407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898060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935578" y="567889"/>
          <a:ext cx="1301535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Captura / Creación</a:t>
          </a:r>
        </a:p>
      </dsp:txBody>
      <dsp:txXfrm>
        <a:off x="935578" y="567889"/>
        <a:ext cx="1301535" cy="384074"/>
      </dsp:txXfrm>
    </dsp:sp>
    <dsp:sp modelId="{D6DFA938-41A6-4979-A8A9-A3EC14D0BBD7}">
      <dsp:nvSpPr>
        <dsp:cNvPr id="0" name=""/>
        <dsp:cNvSpPr/>
      </dsp:nvSpPr>
      <dsp:spPr>
        <a:xfrm>
          <a:off x="515493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308021" y="1360933"/>
          <a:ext cx="1788414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308021" y="1360933"/>
        <a:ext cx="1788414" cy="384074"/>
      </dsp:txXfrm>
    </dsp:sp>
    <dsp:sp modelId="{A664E2D5-3386-44E8-8C15-C66D9E5611B1}">
      <dsp:nvSpPr>
        <dsp:cNvPr id="0" name=""/>
        <dsp:cNvSpPr/>
      </dsp:nvSpPr>
      <dsp:spPr>
        <a:xfrm>
          <a:off x="898060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39037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939037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15493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582462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582462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995962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05853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05853" y="3739620"/>
        <a:ext cx="1360986" cy="38407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42740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923985" y="567889"/>
          <a:ext cx="1414081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Captura / Creación</a:t>
          </a:r>
        </a:p>
      </dsp:txBody>
      <dsp:txXfrm>
        <a:off x="923985" y="567889"/>
        <a:ext cx="1414081" cy="384074"/>
      </dsp:txXfrm>
    </dsp:sp>
    <dsp:sp modelId="{D6DFA938-41A6-4979-A8A9-A3EC14D0BBD7}">
      <dsp:nvSpPr>
        <dsp:cNvPr id="0" name=""/>
        <dsp:cNvSpPr/>
      </dsp:nvSpPr>
      <dsp:spPr>
        <a:xfrm>
          <a:off x="560172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245104" y="1360933"/>
          <a:ext cx="2003608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245104" y="1360933"/>
        <a:ext cx="2003608" cy="384074"/>
      </dsp:txXfrm>
    </dsp:sp>
    <dsp:sp modelId="{A664E2D5-3386-44E8-8C15-C66D9E5611B1}">
      <dsp:nvSpPr>
        <dsp:cNvPr id="0" name=""/>
        <dsp:cNvSpPr/>
      </dsp:nvSpPr>
      <dsp:spPr>
        <a:xfrm>
          <a:off x="942740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83716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983716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60172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627141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627141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40642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50532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50532" y="3739620"/>
        <a:ext cx="1360986" cy="38407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12129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935580" y="567889"/>
          <a:ext cx="1329670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Captura / Creación</a:t>
          </a:r>
        </a:p>
      </dsp:txBody>
      <dsp:txXfrm>
        <a:off x="935580" y="567889"/>
        <a:ext cx="1329670" cy="384074"/>
      </dsp:txXfrm>
    </dsp:sp>
    <dsp:sp modelId="{D6DFA938-41A6-4979-A8A9-A3EC14D0BBD7}">
      <dsp:nvSpPr>
        <dsp:cNvPr id="0" name=""/>
        <dsp:cNvSpPr/>
      </dsp:nvSpPr>
      <dsp:spPr>
        <a:xfrm>
          <a:off x="529562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293952" y="1360933"/>
          <a:ext cx="1844691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293952" y="1360933"/>
        <a:ext cx="1844691" cy="384074"/>
      </dsp:txXfrm>
    </dsp:sp>
    <dsp:sp modelId="{A664E2D5-3386-44E8-8C15-C66D9E5611B1}">
      <dsp:nvSpPr>
        <dsp:cNvPr id="0" name=""/>
        <dsp:cNvSpPr/>
      </dsp:nvSpPr>
      <dsp:spPr>
        <a:xfrm>
          <a:off x="912129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53106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953106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29562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596531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596531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10032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19922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19922" y="3739620"/>
        <a:ext cx="1360986" cy="38407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28672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825514" y="567889"/>
          <a:ext cx="1582888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Captura / Creación</a:t>
          </a:r>
        </a:p>
      </dsp:txBody>
      <dsp:txXfrm>
        <a:off x="825514" y="567889"/>
        <a:ext cx="1582888" cy="384074"/>
      </dsp:txXfrm>
    </dsp:sp>
    <dsp:sp modelId="{D6DFA938-41A6-4979-A8A9-A3EC14D0BBD7}">
      <dsp:nvSpPr>
        <dsp:cNvPr id="0" name=""/>
        <dsp:cNvSpPr/>
      </dsp:nvSpPr>
      <dsp:spPr>
        <a:xfrm>
          <a:off x="546105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174767" y="1360933"/>
          <a:ext cx="211614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174767" y="1360933"/>
        <a:ext cx="2116146" cy="384074"/>
      </dsp:txXfrm>
    </dsp:sp>
    <dsp:sp modelId="{A664E2D5-3386-44E8-8C15-C66D9E5611B1}">
      <dsp:nvSpPr>
        <dsp:cNvPr id="0" name=""/>
        <dsp:cNvSpPr/>
      </dsp:nvSpPr>
      <dsp:spPr>
        <a:xfrm>
          <a:off x="928672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69648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969648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46105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613074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613074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26574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36465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36465" y="3739620"/>
        <a:ext cx="1360986" cy="38407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22345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1058337" y="567889"/>
          <a:ext cx="11045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Captura / Creación</a:t>
          </a:r>
        </a:p>
      </dsp:txBody>
      <dsp:txXfrm>
        <a:off x="1058337" y="567889"/>
        <a:ext cx="1104586" cy="384074"/>
      </dsp:txXfrm>
    </dsp:sp>
    <dsp:sp modelId="{D6DFA938-41A6-4979-A8A9-A3EC14D0BBD7}">
      <dsp:nvSpPr>
        <dsp:cNvPr id="0" name=""/>
        <dsp:cNvSpPr/>
      </dsp:nvSpPr>
      <dsp:spPr>
        <a:xfrm>
          <a:off x="539777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283737" y="1360933"/>
          <a:ext cx="1885552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283737" y="1360933"/>
        <a:ext cx="1885552" cy="384074"/>
      </dsp:txXfrm>
    </dsp:sp>
    <dsp:sp modelId="{A664E2D5-3386-44E8-8C15-C66D9E5611B1}">
      <dsp:nvSpPr>
        <dsp:cNvPr id="0" name=""/>
        <dsp:cNvSpPr/>
      </dsp:nvSpPr>
      <dsp:spPr>
        <a:xfrm>
          <a:off x="922345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63321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963321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39777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606746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606746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20247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30137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30137" y="3739620"/>
        <a:ext cx="1360986" cy="38407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12129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921509" y="567889"/>
          <a:ext cx="1357812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Captura / Creación</a:t>
          </a:r>
        </a:p>
      </dsp:txBody>
      <dsp:txXfrm>
        <a:off x="921509" y="567889"/>
        <a:ext cx="1357812" cy="384074"/>
      </dsp:txXfrm>
    </dsp:sp>
    <dsp:sp modelId="{D6DFA938-41A6-4979-A8A9-A3EC14D0BBD7}">
      <dsp:nvSpPr>
        <dsp:cNvPr id="0" name=""/>
        <dsp:cNvSpPr/>
      </dsp:nvSpPr>
      <dsp:spPr>
        <a:xfrm>
          <a:off x="529562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293952" y="1360933"/>
          <a:ext cx="1844691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293952" y="1360933"/>
        <a:ext cx="1844691" cy="384074"/>
      </dsp:txXfrm>
    </dsp:sp>
    <dsp:sp modelId="{A664E2D5-3386-44E8-8C15-C66D9E5611B1}">
      <dsp:nvSpPr>
        <dsp:cNvPr id="0" name=""/>
        <dsp:cNvSpPr/>
      </dsp:nvSpPr>
      <dsp:spPr>
        <a:xfrm>
          <a:off x="912129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53106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953106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29562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596531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596531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10032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19922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19922" y="3739620"/>
        <a:ext cx="1360986" cy="38407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16003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981655" y="567889"/>
          <a:ext cx="124526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Captura / Creación</a:t>
          </a:r>
        </a:p>
      </dsp:txBody>
      <dsp:txXfrm>
        <a:off x="981655" y="567889"/>
        <a:ext cx="1245266" cy="384074"/>
      </dsp:txXfrm>
    </dsp:sp>
    <dsp:sp modelId="{D6DFA938-41A6-4979-A8A9-A3EC14D0BBD7}">
      <dsp:nvSpPr>
        <dsp:cNvPr id="0" name=""/>
        <dsp:cNvSpPr/>
      </dsp:nvSpPr>
      <dsp:spPr>
        <a:xfrm>
          <a:off x="533435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290079" y="1360933"/>
          <a:ext cx="1860184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290079" y="1360933"/>
        <a:ext cx="1860184" cy="384074"/>
      </dsp:txXfrm>
    </dsp:sp>
    <dsp:sp modelId="{A664E2D5-3386-44E8-8C15-C66D9E5611B1}">
      <dsp:nvSpPr>
        <dsp:cNvPr id="0" name=""/>
        <dsp:cNvSpPr/>
      </dsp:nvSpPr>
      <dsp:spPr>
        <a:xfrm>
          <a:off x="916003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56979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956979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33435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600404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600404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13905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23795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23795" y="3739620"/>
        <a:ext cx="1360986" cy="3840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862892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1041087" y="567889"/>
          <a:ext cx="1020182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Captura / Creación</a:t>
          </a:r>
        </a:p>
      </dsp:txBody>
      <dsp:txXfrm>
        <a:off x="1041087" y="567889"/>
        <a:ext cx="1020182" cy="384074"/>
      </dsp:txXfrm>
    </dsp:sp>
    <dsp:sp modelId="{D6DFA938-41A6-4979-A8A9-A3EC14D0BBD7}">
      <dsp:nvSpPr>
        <dsp:cNvPr id="0" name=""/>
        <dsp:cNvSpPr/>
      </dsp:nvSpPr>
      <dsp:spPr>
        <a:xfrm>
          <a:off x="480324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343189" y="1360933"/>
          <a:ext cx="1647742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343189" y="1360933"/>
        <a:ext cx="1647742" cy="384074"/>
      </dsp:txXfrm>
    </dsp:sp>
    <dsp:sp modelId="{A664E2D5-3386-44E8-8C15-C66D9E5611B1}">
      <dsp:nvSpPr>
        <dsp:cNvPr id="0" name=""/>
        <dsp:cNvSpPr/>
      </dsp:nvSpPr>
      <dsp:spPr>
        <a:xfrm>
          <a:off x="862892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03868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j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j-lt"/>
              <a:ea typeface="+mn-ea"/>
              <a:cs typeface="+mn-cs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j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j-lt"/>
            </a:rPr>
            <a:t>Uso </a:t>
          </a:r>
        </a:p>
      </dsp:txBody>
      <dsp:txXfrm>
        <a:off x="903868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480324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547294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j-lt"/>
              <a:ea typeface="+mn-ea"/>
              <a:cs typeface="+mn-cs"/>
            </a:rPr>
            <a:t>Retención</a:t>
          </a:r>
        </a:p>
      </dsp:txBody>
      <dsp:txXfrm>
        <a:off x="547294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960794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870685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870685" y="3739620"/>
        <a:ext cx="1360986" cy="38407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87417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954594" y="567889"/>
          <a:ext cx="144221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sp:txBody>
      <dsp:txXfrm>
        <a:off x="954594" y="567889"/>
        <a:ext cx="1442216" cy="384074"/>
      </dsp:txXfrm>
    </dsp:sp>
    <dsp:sp modelId="{D6DFA938-41A6-4979-A8A9-A3EC14D0BBD7}">
      <dsp:nvSpPr>
        <dsp:cNvPr id="0" name=""/>
        <dsp:cNvSpPr/>
      </dsp:nvSpPr>
      <dsp:spPr>
        <a:xfrm>
          <a:off x="604849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156140" y="1360933"/>
          <a:ext cx="2270890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Clasificación / Organización</a:t>
          </a:r>
        </a:p>
      </dsp:txBody>
      <dsp:txXfrm>
        <a:off x="156140" y="1360933"/>
        <a:ext cx="2270890" cy="384074"/>
      </dsp:txXfrm>
    </dsp:sp>
    <dsp:sp modelId="{A664E2D5-3386-44E8-8C15-C66D9E5611B1}">
      <dsp:nvSpPr>
        <dsp:cNvPr id="0" name=""/>
        <dsp:cNvSpPr/>
      </dsp:nvSpPr>
      <dsp:spPr>
        <a:xfrm>
          <a:off x="987417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1028393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1028393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604849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671818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671818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85319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95209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95209" y="3739620"/>
        <a:ext cx="1360986" cy="38407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1D287-1854-4571-95F7-CFBA1737BB33}">
      <dsp:nvSpPr>
        <dsp:cNvPr id="0" name=""/>
        <dsp:cNvSpPr/>
      </dsp:nvSpPr>
      <dsp:spPr>
        <a:xfrm>
          <a:off x="1459901" y="736476"/>
          <a:ext cx="2130950" cy="1943840"/>
        </a:xfrm>
        <a:prstGeom prst="gear9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>
              <a:solidFill>
                <a:srgbClr val="000000">
                  <a:lumMod val="50000"/>
                  <a:lumOff val="5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Clasificación y Organización</a:t>
          </a:r>
        </a:p>
      </dsp:txBody>
      <dsp:txXfrm>
        <a:off x="1874332" y="1191811"/>
        <a:ext cx="1302088" cy="999174"/>
      </dsp:txXfrm>
    </dsp:sp>
    <dsp:sp modelId="{F0EBB56C-223F-45B8-A595-6A03E914BB09}">
      <dsp:nvSpPr>
        <dsp:cNvPr id="0" name=""/>
        <dsp:cNvSpPr/>
      </dsp:nvSpPr>
      <dsp:spPr>
        <a:xfrm>
          <a:off x="1287389" y="503478"/>
          <a:ext cx="2575290" cy="2316912"/>
        </a:xfrm>
        <a:prstGeom prst="circularArrow">
          <a:avLst>
            <a:gd name="adj1" fmla="val 4878"/>
            <a:gd name="adj2" fmla="val 312630"/>
            <a:gd name="adj3" fmla="val 3159646"/>
            <a:gd name="adj4" fmla="val 15198361"/>
            <a:gd name="adj5" fmla="val 5691"/>
          </a:avLst>
        </a:prstGeom>
        <a:solidFill>
          <a:srgbClr val="BBE0E3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09459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997194" y="567889"/>
          <a:ext cx="1201101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sp:txBody>
      <dsp:txXfrm>
        <a:off x="997194" y="567889"/>
        <a:ext cx="1201101" cy="384074"/>
      </dsp:txXfrm>
    </dsp:sp>
    <dsp:sp modelId="{D6DFA938-41A6-4979-A8A9-A3EC14D0BBD7}">
      <dsp:nvSpPr>
        <dsp:cNvPr id="0" name=""/>
        <dsp:cNvSpPr/>
      </dsp:nvSpPr>
      <dsp:spPr>
        <a:xfrm>
          <a:off x="526891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296623" y="1360933"/>
          <a:ext cx="183400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Clasificación / Organización</a:t>
          </a:r>
        </a:p>
      </dsp:txBody>
      <dsp:txXfrm>
        <a:off x="296623" y="1360933"/>
        <a:ext cx="1834009" cy="384074"/>
      </dsp:txXfrm>
    </dsp:sp>
    <dsp:sp modelId="{A664E2D5-3386-44E8-8C15-C66D9E5611B1}">
      <dsp:nvSpPr>
        <dsp:cNvPr id="0" name=""/>
        <dsp:cNvSpPr/>
      </dsp:nvSpPr>
      <dsp:spPr>
        <a:xfrm>
          <a:off x="909459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50435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950435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26891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593860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593860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07361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17252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17252" y="3739620"/>
        <a:ext cx="1360986" cy="38407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40264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1076257" y="567889"/>
          <a:ext cx="11045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sp:txBody>
      <dsp:txXfrm>
        <a:off x="1076257" y="567889"/>
        <a:ext cx="1104586" cy="384074"/>
      </dsp:txXfrm>
    </dsp:sp>
    <dsp:sp modelId="{D6DFA938-41A6-4979-A8A9-A3EC14D0BBD7}">
      <dsp:nvSpPr>
        <dsp:cNvPr id="0" name=""/>
        <dsp:cNvSpPr/>
      </dsp:nvSpPr>
      <dsp:spPr>
        <a:xfrm>
          <a:off x="557696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265818" y="1360933"/>
          <a:ext cx="195722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Clasificación / Organización</a:t>
          </a:r>
        </a:p>
      </dsp:txBody>
      <dsp:txXfrm>
        <a:off x="265818" y="1360933"/>
        <a:ext cx="1957229" cy="384074"/>
      </dsp:txXfrm>
    </dsp:sp>
    <dsp:sp modelId="{A664E2D5-3386-44E8-8C15-C66D9E5611B1}">
      <dsp:nvSpPr>
        <dsp:cNvPr id="0" name=""/>
        <dsp:cNvSpPr/>
      </dsp:nvSpPr>
      <dsp:spPr>
        <a:xfrm>
          <a:off x="940264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81240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981240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57696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624666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624666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38166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48057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48057" y="3739620"/>
        <a:ext cx="1360986" cy="38407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58804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1015511" y="567889"/>
          <a:ext cx="1263157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sp:txBody>
      <dsp:txXfrm>
        <a:off x="1015511" y="567889"/>
        <a:ext cx="1263157" cy="384074"/>
      </dsp:txXfrm>
    </dsp:sp>
    <dsp:sp modelId="{D6DFA938-41A6-4979-A8A9-A3EC14D0BBD7}">
      <dsp:nvSpPr>
        <dsp:cNvPr id="0" name=""/>
        <dsp:cNvSpPr/>
      </dsp:nvSpPr>
      <dsp:spPr>
        <a:xfrm>
          <a:off x="576236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247278" y="1360933"/>
          <a:ext cx="203138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Clasificación / Organización</a:t>
          </a:r>
        </a:p>
      </dsp:txBody>
      <dsp:txXfrm>
        <a:off x="247278" y="1360933"/>
        <a:ext cx="2031389" cy="384074"/>
      </dsp:txXfrm>
    </dsp:sp>
    <dsp:sp modelId="{A664E2D5-3386-44E8-8C15-C66D9E5611B1}">
      <dsp:nvSpPr>
        <dsp:cNvPr id="0" name=""/>
        <dsp:cNvSpPr/>
      </dsp:nvSpPr>
      <dsp:spPr>
        <a:xfrm>
          <a:off x="958804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99780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999780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76236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643205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643205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56706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66597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66597" y="3739620"/>
        <a:ext cx="1360986" cy="384074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898060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1005915" y="567889"/>
          <a:ext cx="116086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sp:txBody>
      <dsp:txXfrm>
        <a:off x="1005915" y="567889"/>
        <a:ext cx="1160863" cy="384074"/>
      </dsp:txXfrm>
    </dsp:sp>
    <dsp:sp modelId="{D6DFA938-41A6-4979-A8A9-A3EC14D0BBD7}">
      <dsp:nvSpPr>
        <dsp:cNvPr id="0" name=""/>
        <dsp:cNvSpPr/>
      </dsp:nvSpPr>
      <dsp:spPr>
        <a:xfrm>
          <a:off x="515493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308021" y="1360933"/>
          <a:ext cx="1788414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308021" y="1360933"/>
        <a:ext cx="1788414" cy="384074"/>
      </dsp:txXfrm>
    </dsp:sp>
    <dsp:sp modelId="{A664E2D5-3386-44E8-8C15-C66D9E5611B1}">
      <dsp:nvSpPr>
        <dsp:cNvPr id="0" name=""/>
        <dsp:cNvSpPr/>
      </dsp:nvSpPr>
      <dsp:spPr>
        <a:xfrm>
          <a:off x="898060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39037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Consulta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latin typeface="+mn-lt"/>
            </a:rPr>
            <a:t>Uso </a:t>
          </a:r>
        </a:p>
      </dsp:txBody>
      <dsp:txXfrm>
        <a:off x="939037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15493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582462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582462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995962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05853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05853" y="3739620"/>
        <a:ext cx="1360986" cy="384074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05096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984816" y="567889"/>
          <a:ext cx="1217132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sp:txBody>
      <dsp:txXfrm>
        <a:off x="984816" y="567889"/>
        <a:ext cx="1217132" cy="384074"/>
      </dsp:txXfrm>
    </dsp:sp>
    <dsp:sp modelId="{D6DFA938-41A6-4979-A8A9-A3EC14D0BBD7}">
      <dsp:nvSpPr>
        <dsp:cNvPr id="0" name=""/>
        <dsp:cNvSpPr/>
      </dsp:nvSpPr>
      <dsp:spPr>
        <a:xfrm>
          <a:off x="522528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300986" y="1360933"/>
          <a:ext cx="181655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300986" y="1360933"/>
        <a:ext cx="1816556" cy="384074"/>
      </dsp:txXfrm>
    </dsp:sp>
    <dsp:sp modelId="{A664E2D5-3386-44E8-8C15-C66D9E5611B1}">
      <dsp:nvSpPr>
        <dsp:cNvPr id="0" name=""/>
        <dsp:cNvSpPr/>
      </dsp:nvSpPr>
      <dsp:spPr>
        <a:xfrm>
          <a:off x="905096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46072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Consulta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latin typeface="+mn-lt"/>
            </a:rPr>
            <a:t>Uso </a:t>
          </a:r>
        </a:p>
      </dsp:txBody>
      <dsp:txXfrm>
        <a:off x="946072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22528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589497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589497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02998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12889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12889" y="3739620"/>
        <a:ext cx="1360986" cy="384074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05117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1055173" y="567889"/>
          <a:ext cx="107645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sp:txBody>
      <dsp:txXfrm>
        <a:off x="1055173" y="567889"/>
        <a:ext cx="1076459" cy="384074"/>
      </dsp:txXfrm>
    </dsp:sp>
    <dsp:sp modelId="{D6DFA938-41A6-4979-A8A9-A3EC14D0BBD7}">
      <dsp:nvSpPr>
        <dsp:cNvPr id="0" name=""/>
        <dsp:cNvSpPr/>
      </dsp:nvSpPr>
      <dsp:spPr>
        <a:xfrm>
          <a:off x="522549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300965" y="1360933"/>
          <a:ext cx="1816641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300965" y="1360933"/>
        <a:ext cx="1816641" cy="384074"/>
      </dsp:txXfrm>
    </dsp:sp>
    <dsp:sp modelId="{A664E2D5-3386-44E8-8C15-C66D9E5611B1}">
      <dsp:nvSpPr>
        <dsp:cNvPr id="0" name=""/>
        <dsp:cNvSpPr/>
      </dsp:nvSpPr>
      <dsp:spPr>
        <a:xfrm>
          <a:off x="905117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46093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Consulta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latin typeface="+mn-lt"/>
            </a:rPr>
            <a:t>Uso </a:t>
          </a:r>
        </a:p>
      </dsp:txBody>
      <dsp:txXfrm>
        <a:off x="946093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22549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589518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589518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03019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12910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12910" y="3739620"/>
        <a:ext cx="1360986" cy="384074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898060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1034053" y="567889"/>
          <a:ext cx="11045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sp:txBody>
      <dsp:txXfrm>
        <a:off x="1034053" y="567889"/>
        <a:ext cx="1104586" cy="384074"/>
      </dsp:txXfrm>
    </dsp:sp>
    <dsp:sp modelId="{D6DFA938-41A6-4979-A8A9-A3EC14D0BBD7}">
      <dsp:nvSpPr>
        <dsp:cNvPr id="0" name=""/>
        <dsp:cNvSpPr/>
      </dsp:nvSpPr>
      <dsp:spPr>
        <a:xfrm>
          <a:off x="515493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308021" y="1360933"/>
          <a:ext cx="1788414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308021" y="1360933"/>
        <a:ext cx="1788414" cy="384074"/>
      </dsp:txXfrm>
    </dsp:sp>
    <dsp:sp modelId="{A664E2D5-3386-44E8-8C15-C66D9E5611B1}">
      <dsp:nvSpPr>
        <dsp:cNvPr id="0" name=""/>
        <dsp:cNvSpPr/>
      </dsp:nvSpPr>
      <dsp:spPr>
        <a:xfrm>
          <a:off x="898060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39037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Consulta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latin typeface="+mn-lt"/>
            </a:rPr>
            <a:t>Uso </a:t>
          </a:r>
        </a:p>
      </dsp:txBody>
      <dsp:txXfrm>
        <a:off x="939037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15493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582462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582462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995962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05853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05853" y="3739620"/>
        <a:ext cx="1360986" cy="384074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891027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998881" y="567889"/>
          <a:ext cx="116086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sp:txBody>
      <dsp:txXfrm>
        <a:off x="998881" y="567889"/>
        <a:ext cx="1160863" cy="384074"/>
      </dsp:txXfrm>
    </dsp:sp>
    <dsp:sp modelId="{D6DFA938-41A6-4979-A8A9-A3EC14D0BBD7}">
      <dsp:nvSpPr>
        <dsp:cNvPr id="0" name=""/>
        <dsp:cNvSpPr/>
      </dsp:nvSpPr>
      <dsp:spPr>
        <a:xfrm>
          <a:off x="508459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315055" y="1360933"/>
          <a:ext cx="1760280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315055" y="1360933"/>
        <a:ext cx="1760280" cy="384074"/>
      </dsp:txXfrm>
    </dsp:sp>
    <dsp:sp modelId="{A664E2D5-3386-44E8-8C15-C66D9E5611B1}">
      <dsp:nvSpPr>
        <dsp:cNvPr id="0" name=""/>
        <dsp:cNvSpPr/>
      </dsp:nvSpPr>
      <dsp:spPr>
        <a:xfrm>
          <a:off x="891027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32003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Consulta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latin typeface="+mn-lt"/>
            </a:rPr>
            <a:t>Uso </a:t>
          </a:r>
        </a:p>
      </dsp:txBody>
      <dsp:txXfrm>
        <a:off x="932003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08459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575428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575428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988929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898819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898819" y="3739620"/>
        <a:ext cx="1360986" cy="3840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883993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1048120" y="567889"/>
          <a:ext cx="1048317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Captura / Creación</a:t>
          </a:r>
        </a:p>
      </dsp:txBody>
      <dsp:txXfrm>
        <a:off x="1048120" y="567889"/>
        <a:ext cx="1048317" cy="384074"/>
      </dsp:txXfrm>
    </dsp:sp>
    <dsp:sp modelId="{D6DFA938-41A6-4979-A8A9-A3EC14D0BBD7}">
      <dsp:nvSpPr>
        <dsp:cNvPr id="0" name=""/>
        <dsp:cNvSpPr/>
      </dsp:nvSpPr>
      <dsp:spPr>
        <a:xfrm>
          <a:off x="501425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322089" y="1360933"/>
          <a:ext cx="1732145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322089" y="1360933"/>
        <a:ext cx="1732145" cy="384074"/>
      </dsp:txXfrm>
    </dsp:sp>
    <dsp:sp modelId="{A664E2D5-3386-44E8-8C15-C66D9E5611B1}">
      <dsp:nvSpPr>
        <dsp:cNvPr id="0" name=""/>
        <dsp:cNvSpPr/>
      </dsp:nvSpPr>
      <dsp:spPr>
        <a:xfrm>
          <a:off x="883993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24969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924969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01425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568395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568395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981895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891786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891786" y="3739620"/>
        <a:ext cx="1360986" cy="384074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82468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1026560" y="567889"/>
          <a:ext cx="12883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sp:txBody>
      <dsp:txXfrm>
        <a:off x="1026560" y="567889"/>
        <a:ext cx="1288386" cy="384074"/>
      </dsp:txXfrm>
    </dsp:sp>
    <dsp:sp modelId="{D6DFA938-41A6-4979-A8A9-A3EC14D0BBD7}">
      <dsp:nvSpPr>
        <dsp:cNvPr id="0" name=""/>
        <dsp:cNvSpPr/>
      </dsp:nvSpPr>
      <dsp:spPr>
        <a:xfrm>
          <a:off x="599900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223614" y="1360933"/>
          <a:ext cx="2126044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223614" y="1360933"/>
        <a:ext cx="2126044" cy="384074"/>
      </dsp:txXfrm>
    </dsp:sp>
    <dsp:sp modelId="{A664E2D5-3386-44E8-8C15-C66D9E5611B1}">
      <dsp:nvSpPr>
        <dsp:cNvPr id="0" name=""/>
        <dsp:cNvSpPr/>
      </dsp:nvSpPr>
      <dsp:spPr>
        <a:xfrm>
          <a:off x="982468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1023444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Consulta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latin typeface="+mn-lt"/>
            </a:rPr>
            <a:t>Uso </a:t>
          </a:r>
        </a:p>
      </dsp:txBody>
      <dsp:txXfrm>
        <a:off x="1023444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99900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666869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666869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80370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90260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90260" y="3739620"/>
        <a:ext cx="1360986" cy="384074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12129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1005917" y="567889"/>
          <a:ext cx="1188997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sp:txBody>
      <dsp:txXfrm>
        <a:off x="1005917" y="567889"/>
        <a:ext cx="1188997" cy="384074"/>
      </dsp:txXfrm>
    </dsp:sp>
    <dsp:sp modelId="{D6DFA938-41A6-4979-A8A9-A3EC14D0BBD7}">
      <dsp:nvSpPr>
        <dsp:cNvPr id="0" name=""/>
        <dsp:cNvSpPr/>
      </dsp:nvSpPr>
      <dsp:spPr>
        <a:xfrm>
          <a:off x="529562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293952" y="1360933"/>
          <a:ext cx="1844691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293952" y="1360933"/>
        <a:ext cx="1844691" cy="384074"/>
      </dsp:txXfrm>
    </dsp:sp>
    <dsp:sp modelId="{A664E2D5-3386-44E8-8C15-C66D9E5611B1}">
      <dsp:nvSpPr>
        <dsp:cNvPr id="0" name=""/>
        <dsp:cNvSpPr/>
      </dsp:nvSpPr>
      <dsp:spPr>
        <a:xfrm>
          <a:off x="912129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53106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Consulta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latin typeface="+mn-lt"/>
            </a:rPr>
            <a:t>Uso </a:t>
          </a:r>
        </a:p>
      </dsp:txBody>
      <dsp:txXfrm>
        <a:off x="953106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29562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596531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596531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10032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19922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19922" y="3739620"/>
        <a:ext cx="1360986" cy="384074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68400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1104393" y="567889"/>
          <a:ext cx="11045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sp:txBody>
      <dsp:txXfrm>
        <a:off x="1104393" y="567889"/>
        <a:ext cx="1104586" cy="384074"/>
      </dsp:txXfrm>
    </dsp:sp>
    <dsp:sp modelId="{D6DFA938-41A6-4979-A8A9-A3EC14D0BBD7}">
      <dsp:nvSpPr>
        <dsp:cNvPr id="0" name=""/>
        <dsp:cNvSpPr/>
      </dsp:nvSpPr>
      <dsp:spPr>
        <a:xfrm>
          <a:off x="585833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237681" y="1360933"/>
          <a:ext cx="2069775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237681" y="1360933"/>
        <a:ext cx="2069775" cy="384074"/>
      </dsp:txXfrm>
    </dsp:sp>
    <dsp:sp modelId="{A664E2D5-3386-44E8-8C15-C66D9E5611B1}">
      <dsp:nvSpPr>
        <dsp:cNvPr id="0" name=""/>
        <dsp:cNvSpPr/>
      </dsp:nvSpPr>
      <dsp:spPr>
        <a:xfrm>
          <a:off x="968400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1009377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Consulta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latin typeface="+mn-lt"/>
            </a:rPr>
            <a:t>Uso </a:t>
          </a:r>
        </a:p>
      </dsp:txBody>
      <dsp:txXfrm>
        <a:off x="1009377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85833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652802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652802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66303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76193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76193" y="3739620"/>
        <a:ext cx="1360986" cy="384074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87417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1039002" y="567889"/>
          <a:ext cx="1273401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sp:txBody>
      <dsp:txXfrm>
        <a:off x="1039002" y="567889"/>
        <a:ext cx="1273401" cy="384074"/>
      </dsp:txXfrm>
    </dsp:sp>
    <dsp:sp modelId="{D6DFA938-41A6-4979-A8A9-A3EC14D0BBD7}">
      <dsp:nvSpPr>
        <dsp:cNvPr id="0" name=""/>
        <dsp:cNvSpPr/>
      </dsp:nvSpPr>
      <dsp:spPr>
        <a:xfrm>
          <a:off x="604849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214495" y="1360933"/>
          <a:ext cx="215417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214495" y="1360933"/>
        <a:ext cx="2154179" cy="384074"/>
      </dsp:txXfrm>
    </dsp:sp>
    <dsp:sp modelId="{A664E2D5-3386-44E8-8C15-C66D9E5611B1}">
      <dsp:nvSpPr>
        <dsp:cNvPr id="0" name=""/>
        <dsp:cNvSpPr/>
      </dsp:nvSpPr>
      <dsp:spPr>
        <a:xfrm>
          <a:off x="987417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1028393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1028393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604849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671818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671818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85319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96685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96685" y="3739620"/>
        <a:ext cx="1360986" cy="384074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21858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875844" y="567889"/>
          <a:ext cx="1468598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sp:txBody>
      <dsp:txXfrm>
        <a:off x="875844" y="567889"/>
        <a:ext cx="1468598" cy="384074"/>
      </dsp:txXfrm>
    </dsp:sp>
    <dsp:sp modelId="{D6DFA938-41A6-4979-A8A9-A3EC14D0BBD7}">
      <dsp:nvSpPr>
        <dsp:cNvPr id="0" name=""/>
        <dsp:cNvSpPr/>
      </dsp:nvSpPr>
      <dsp:spPr>
        <a:xfrm>
          <a:off x="539290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238727" y="1360933"/>
          <a:ext cx="1974597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238727" y="1360933"/>
        <a:ext cx="1974597" cy="384074"/>
      </dsp:txXfrm>
    </dsp:sp>
    <dsp:sp modelId="{A664E2D5-3386-44E8-8C15-C66D9E5611B1}">
      <dsp:nvSpPr>
        <dsp:cNvPr id="0" name=""/>
        <dsp:cNvSpPr/>
      </dsp:nvSpPr>
      <dsp:spPr>
        <a:xfrm>
          <a:off x="921858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62834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962834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39290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606259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606259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19760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31126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31126" y="3739620"/>
        <a:ext cx="1360986" cy="384074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66856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1007459" y="567889"/>
          <a:ext cx="1295364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sp:txBody>
      <dsp:txXfrm>
        <a:off x="1007459" y="567889"/>
        <a:ext cx="1295364" cy="384074"/>
      </dsp:txXfrm>
    </dsp:sp>
    <dsp:sp modelId="{D6DFA938-41A6-4979-A8A9-A3EC14D0BBD7}">
      <dsp:nvSpPr>
        <dsp:cNvPr id="0" name=""/>
        <dsp:cNvSpPr/>
      </dsp:nvSpPr>
      <dsp:spPr>
        <a:xfrm>
          <a:off x="584288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239226" y="1360933"/>
          <a:ext cx="206359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239226" y="1360933"/>
        <a:ext cx="2063596" cy="384074"/>
      </dsp:txXfrm>
    </dsp:sp>
    <dsp:sp modelId="{A664E2D5-3386-44E8-8C15-C66D9E5611B1}">
      <dsp:nvSpPr>
        <dsp:cNvPr id="0" name=""/>
        <dsp:cNvSpPr/>
      </dsp:nvSpPr>
      <dsp:spPr>
        <a:xfrm>
          <a:off x="966856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1007832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1007832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84288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651257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651257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64758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76124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76124" y="3739620"/>
        <a:ext cx="1360986" cy="384074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74226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1000089" y="567889"/>
          <a:ext cx="1324844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sp:txBody>
      <dsp:txXfrm>
        <a:off x="1000089" y="567889"/>
        <a:ext cx="1324844" cy="384074"/>
      </dsp:txXfrm>
    </dsp:sp>
    <dsp:sp modelId="{D6DFA938-41A6-4979-A8A9-A3EC14D0BBD7}">
      <dsp:nvSpPr>
        <dsp:cNvPr id="0" name=""/>
        <dsp:cNvSpPr/>
      </dsp:nvSpPr>
      <dsp:spPr>
        <a:xfrm>
          <a:off x="591658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231856" y="1360933"/>
          <a:ext cx="209307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231856" y="1360933"/>
        <a:ext cx="2093076" cy="384074"/>
      </dsp:txXfrm>
    </dsp:sp>
    <dsp:sp modelId="{A664E2D5-3386-44E8-8C15-C66D9E5611B1}">
      <dsp:nvSpPr>
        <dsp:cNvPr id="0" name=""/>
        <dsp:cNvSpPr/>
      </dsp:nvSpPr>
      <dsp:spPr>
        <a:xfrm>
          <a:off x="974226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1015202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1015202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91658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658627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658627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72128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83494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83494" y="3739620"/>
        <a:ext cx="1360986" cy="384074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60325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899368" y="567889"/>
          <a:ext cx="1498485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sp:txBody>
      <dsp:txXfrm>
        <a:off x="899368" y="567889"/>
        <a:ext cx="1498485" cy="384074"/>
      </dsp:txXfrm>
    </dsp:sp>
    <dsp:sp modelId="{D6DFA938-41A6-4979-A8A9-A3EC14D0BBD7}">
      <dsp:nvSpPr>
        <dsp:cNvPr id="0" name=""/>
        <dsp:cNvSpPr/>
      </dsp:nvSpPr>
      <dsp:spPr>
        <a:xfrm>
          <a:off x="577757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185317" y="1360933"/>
          <a:ext cx="2158352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185317" y="1360933"/>
        <a:ext cx="2158352" cy="384074"/>
      </dsp:txXfrm>
    </dsp:sp>
    <dsp:sp modelId="{A664E2D5-3386-44E8-8C15-C66D9E5611B1}">
      <dsp:nvSpPr>
        <dsp:cNvPr id="0" name=""/>
        <dsp:cNvSpPr/>
      </dsp:nvSpPr>
      <dsp:spPr>
        <a:xfrm>
          <a:off x="960325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1001301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1001301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77757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644726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644726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58227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tx1"/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80836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Final</a:t>
          </a:r>
        </a:p>
      </dsp:txBody>
      <dsp:txXfrm>
        <a:off x="980836" y="3739620"/>
        <a:ext cx="1360986" cy="384074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42740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867716" y="567889"/>
          <a:ext cx="1526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Captura / Creación</a:t>
          </a:r>
        </a:p>
      </dsp:txBody>
      <dsp:txXfrm>
        <a:off x="867716" y="567889"/>
        <a:ext cx="1526619" cy="384074"/>
      </dsp:txXfrm>
    </dsp:sp>
    <dsp:sp modelId="{D6DFA938-41A6-4979-A8A9-A3EC14D0BBD7}">
      <dsp:nvSpPr>
        <dsp:cNvPr id="0" name=""/>
        <dsp:cNvSpPr/>
      </dsp:nvSpPr>
      <dsp:spPr>
        <a:xfrm>
          <a:off x="560172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188835" y="1360933"/>
          <a:ext cx="211614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188835" y="1360933"/>
        <a:ext cx="2116146" cy="384074"/>
      </dsp:txXfrm>
    </dsp:sp>
    <dsp:sp modelId="{A664E2D5-3386-44E8-8C15-C66D9E5611B1}">
      <dsp:nvSpPr>
        <dsp:cNvPr id="0" name=""/>
        <dsp:cNvSpPr/>
      </dsp:nvSpPr>
      <dsp:spPr>
        <a:xfrm>
          <a:off x="942740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83716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983716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60172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627141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627141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40642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tx1"/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63251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Final</a:t>
          </a:r>
        </a:p>
      </dsp:txBody>
      <dsp:txXfrm>
        <a:off x="963251" y="3739620"/>
        <a:ext cx="1360986" cy="384074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60EC09-2BD6-48AF-BF27-75CE2820C8CA}">
      <dsp:nvSpPr>
        <dsp:cNvPr id="0" name=""/>
        <dsp:cNvSpPr/>
      </dsp:nvSpPr>
      <dsp:spPr>
        <a:xfrm>
          <a:off x="801964" y="545298"/>
          <a:ext cx="3662224" cy="3662224"/>
        </a:xfrm>
        <a:prstGeom prst="blockArc">
          <a:avLst>
            <a:gd name="adj1" fmla="val 9000000"/>
            <a:gd name="adj2" fmla="val 162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5F77B1-210B-4DC7-A758-2925EECC66F4}">
      <dsp:nvSpPr>
        <dsp:cNvPr id="0" name=""/>
        <dsp:cNvSpPr/>
      </dsp:nvSpPr>
      <dsp:spPr>
        <a:xfrm>
          <a:off x="801964" y="545298"/>
          <a:ext cx="3662224" cy="3662224"/>
        </a:xfrm>
        <a:prstGeom prst="blockArc">
          <a:avLst>
            <a:gd name="adj1" fmla="val 1800000"/>
            <a:gd name="adj2" fmla="val 90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88DADA-7A6C-4A0C-88AE-EA6A99F35608}">
      <dsp:nvSpPr>
        <dsp:cNvPr id="0" name=""/>
        <dsp:cNvSpPr/>
      </dsp:nvSpPr>
      <dsp:spPr>
        <a:xfrm>
          <a:off x="801964" y="545298"/>
          <a:ext cx="3662224" cy="3662224"/>
        </a:xfrm>
        <a:prstGeom prst="blockArc">
          <a:avLst>
            <a:gd name="adj1" fmla="val 16200000"/>
            <a:gd name="adj2" fmla="val 18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CEEE4-C2C5-453F-A6E6-7DB7451C2E85}">
      <dsp:nvSpPr>
        <dsp:cNvPr id="0" name=""/>
        <dsp:cNvSpPr/>
      </dsp:nvSpPr>
      <dsp:spPr>
        <a:xfrm>
          <a:off x="1715074" y="1793016"/>
          <a:ext cx="1836003" cy="1166786"/>
        </a:xfrm>
        <a:prstGeom prst="ellipse">
          <a:avLst/>
        </a:prstGeom>
        <a:solidFill>
          <a:srgbClr val="95131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Principios de Conservación</a:t>
          </a:r>
        </a:p>
      </dsp:txBody>
      <dsp:txXfrm>
        <a:off x="1983950" y="1963888"/>
        <a:ext cx="1298251" cy="825042"/>
      </dsp:txXfrm>
    </dsp:sp>
    <dsp:sp modelId="{614FC674-5B0C-4762-BB02-803689F127C0}">
      <dsp:nvSpPr>
        <dsp:cNvPr id="0" name=""/>
        <dsp:cNvSpPr/>
      </dsp:nvSpPr>
      <dsp:spPr>
        <a:xfrm>
          <a:off x="1909669" y="4361"/>
          <a:ext cx="1446814" cy="11667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000" kern="1200" dirty="0"/>
            <a:t>Medio Durable</a:t>
          </a:r>
        </a:p>
      </dsp:txBody>
      <dsp:txXfrm>
        <a:off x="2121550" y="175234"/>
        <a:ext cx="1023052" cy="825049"/>
      </dsp:txXfrm>
    </dsp:sp>
    <dsp:sp modelId="{5E59D62C-D7C9-4081-9841-A951CCBA8ABE}">
      <dsp:nvSpPr>
        <dsp:cNvPr id="0" name=""/>
        <dsp:cNvSpPr/>
      </dsp:nvSpPr>
      <dsp:spPr>
        <a:xfrm>
          <a:off x="3385594" y="2687338"/>
          <a:ext cx="1592998" cy="1166795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Protección contra Desastres</a:t>
          </a:r>
        </a:p>
      </dsp:txBody>
      <dsp:txXfrm>
        <a:off x="3618883" y="2858211"/>
        <a:ext cx="1126420" cy="825049"/>
      </dsp:txXfrm>
    </dsp:sp>
    <dsp:sp modelId="{B711991E-DDB0-4116-AA82-C0C1F5CE05E4}">
      <dsp:nvSpPr>
        <dsp:cNvPr id="0" name=""/>
        <dsp:cNvSpPr/>
      </dsp:nvSpPr>
      <dsp:spPr>
        <a:xfrm>
          <a:off x="179561" y="2687338"/>
          <a:ext cx="1808995" cy="1166795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Condiciones</a:t>
          </a:r>
        </a:p>
      </dsp:txBody>
      <dsp:txXfrm>
        <a:off x="444482" y="2858211"/>
        <a:ext cx="1279153" cy="8250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33230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970748" y="567889"/>
          <a:ext cx="1301535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Captura / Creación</a:t>
          </a:r>
        </a:p>
      </dsp:txBody>
      <dsp:txXfrm>
        <a:off x="970748" y="567889"/>
        <a:ext cx="1301535" cy="384074"/>
      </dsp:txXfrm>
    </dsp:sp>
    <dsp:sp modelId="{D6DFA938-41A6-4979-A8A9-A3EC14D0BBD7}">
      <dsp:nvSpPr>
        <dsp:cNvPr id="0" name=""/>
        <dsp:cNvSpPr/>
      </dsp:nvSpPr>
      <dsp:spPr>
        <a:xfrm>
          <a:off x="550663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272851" y="1360933"/>
          <a:ext cx="1929095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272851" y="1360933"/>
        <a:ext cx="1929095" cy="384074"/>
      </dsp:txXfrm>
    </dsp:sp>
    <dsp:sp modelId="{A664E2D5-3386-44E8-8C15-C66D9E5611B1}">
      <dsp:nvSpPr>
        <dsp:cNvPr id="0" name=""/>
        <dsp:cNvSpPr/>
      </dsp:nvSpPr>
      <dsp:spPr>
        <a:xfrm>
          <a:off x="933230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74207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974207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50663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617632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617632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31133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41023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41023" y="3739620"/>
        <a:ext cx="1360986" cy="384074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60EC09-2BD6-48AF-BF27-75CE2820C8CA}">
      <dsp:nvSpPr>
        <dsp:cNvPr id="0" name=""/>
        <dsp:cNvSpPr/>
      </dsp:nvSpPr>
      <dsp:spPr>
        <a:xfrm>
          <a:off x="801964" y="545298"/>
          <a:ext cx="3662224" cy="3662224"/>
        </a:xfrm>
        <a:prstGeom prst="blockArc">
          <a:avLst>
            <a:gd name="adj1" fmla="val 9000000"/>
            <a:gd name="adj2" fmla="val 162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5F77B1-210B-4DC7-A758-2925EECC66F4}">
      <dsp:nvSpPr>
        <dsp:cNvPr id="0" name=""/>
        <dsp:cNvSpPr/>
      </dsp:nvSpPr>
      <dsp:spPr>
        <a:xfrm>
          <a:off x="801964" y="545298"/>
          <a:ext cx="3662224" cy="3662224"/>
        </a:xfrm>
        <a:prstGeom prst="blockArc">
          <a:avLst>
            <a:gd name="adj1" fmla="val 1800000"/>
            <a:gd name="adj2" fmla="val 90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88DADA-7A6C-4A0C-88AE-EA6A99F35608}">
      <dsp:nvSpPr>
        <dsp:cNvPr id="0" name=""/>
        <dsp:cNvSpPr/>
      </dsp:nvSpPr>
      <dsp:spPr>
        <a:xfrm>
          <a:off x="801964" y="545298"/>
          <a:ext cx="3662224" cy="3662224"/>
        </a:xfrm>
        <a:prstGeom prst="blockArc">
          <a:avLst>
            <a:gd name="adj1" fmla="val 16200000"/>
            <a:gd name="adj2" fmla="val 18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CEEE4-C2C5-453F-A6E6-7DB7451C2E85}">
      <dsp:nvSpPr>
        <dsp:cNvPr id="0" name=""/>
        <dsp:cNvSpPr/>
      </dsp:nvSpPr>
      <dsp:spPr>
        <a:xfrm>
          <a:off x="1715074" y="1793016"/>
          <a:ext cx="1836003" cy="1166786"/>
        </a:xfrm>
        <a:prstGeom prst="ellipse">
          <a:avLst/>
        </a:prstGeom>
        <a:solidFill>
          <a:srgbClr val="95131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Principios de Conservación</a:t>
          </a:r>
        </a:p>
      </dsp:txBody>
      <dsp:txXfrm>
        <a:off x="1983950" y="1963888"/>
        <a:ext cx="1298251" cy="825042"/>
      </dsp:txXfrm>
    </dsp:sp>
    <dsp:sp modelId="{614FC674-5B0C-4762-BB02-803689F127C0}">
      <dsp:nvSpPr>
        <dsp:cNvPr id="0" name=""/>
        <dsp:cNvSpPr/>
      </dsp:nvSpPr>
      <dsp:spPr>
        <a:xfrm>
          <a:off x="1909669" y="4361"/>
          <a:ext cx="1446814" cy="11667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000" kern="1200" dirty="0"/>
            <a:t>Medio Durable</a:t>
          </a:r>
        </a:p>
      </dsp:txBody>
      <dsp:txXfrm>
        <a:off x="2121550" y="175234"/>
        <a:ext cx="1023052" cy="825049"/>
      </dsp:txXfrm>
    </dsp:sp>
    <dsp:sp modelId="{5E59D62C-D7C9-4081-9841-A951CCBA8ABE}">
      <dsp:nvSpPr>
        <dsp:cNvPr id="0" name=""/>
        <dsp:cNvSpPr/>
      </dsp:nvSpPr>
      <dsp:spPr>
        <a:xfrm>
          <a:off x="3385594" y="2687338"/>
          <a:ext cx="1592998" cy="1166795"/>
        </a:xfrm>
        <a:prstGeom prst="ellipse">
          <a:avLst/>
        </a:prstGeom>
        <a:solidFill>
          <a:prstClr val="white">
            <a:lumMod val="75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Protección contra Desastres</a:t>
          </a:r>
        </a:p>
      </dsp:txBody>
      <dsp:txXfrm>
        <a:off x="3618883" y="2858211"/>
        <a:ext cx="1126420" cy="825049"/>
      </dsp:txXfrm>
    </dsp:sp>
    <dsp:sp modelId="{B711991E-DDB0-4116-AA82-C0C1F5CE05E4}">
      <dsp:nvSpPr>
        <dsp:cNvPr id="0" name=""/>
        <dsp:cNvSpPr/>
      </dsp:nvSpPr>
      <dsp:spPr>
        <a:xfrm>
          <a:off x="179561" y="2687338"/>
          <a:ext cx="1808995" cy="1166795"/>
        </a:xfrm>
        <a:prstGeom prst="ellipse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Condiciones</a:t>
          </a:r>
        </a:p>
      </dsp:txBody>
      <dsp:txXfrm>
        <a:off x="444482" y="2858211"/>
        <a:ext cx="1279153" cy="825049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60EC09-2BD6-48AF-BF27-75CE2820C8CA}">
      <dsp:nvSpPr>
        <dsp:cNvPr id="0" name=""/>
        <dsp:cNvSpPr/>
      </dsp:nvSpPr>
      <dsp:spPr>
        <a:xfrm>
          <a:off x="801964" y="545298"/>
          <a:ext cx="3662224" cy="3662224"/>
        </a:xfrm>
        <a:prstGeom prst="blockArc">
          <a:avLst>
            <a:gd name="adj1" fmla="val 9000000"/>
            <a:gd name="adj2" fmla="val 162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5F77B1-210B-4DC7-A758-2925EECC66F4}">
      <dsp:nvSpPr>
        <dsp:cNvPr id="0" name=""/>
        <dsp:cNvSpPr/>
      </dsp:nvSpPr>
      <dsp:spPr>
        <a:xfrm>
          <a:off x="801964" y="545298"/>
          <a:ext cx="3662224" cy="3662224"/>
        </a:xfrm>
        <a:prstGeom prst="blockArc">
          <a:avLst>
            <a:gd name="adj1" fmla="val 1800000"/>
            <a:gd name="adj2" fmla="val 90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88DADA-7A6C-4A0C-88AE-EA6A99F35608}">
      <dsp:nvSpPr>
        <dsp:cNvPr id="0" name=""/>
        <dsp:cNvSpPr/>
      </dsp:nvSpPr>
      <dsp:spPr>
        <a:xfrm>
          <a:off x="801964" y="545298"/>
          <a:ext cx="3662224" cy="3662224"/>
        </a:xfrm>
        <a:prstGeom prst="blockArc">
          <a:avLst>
            <a:gd name="adj1" fmla="val 16200000"/>
            <a:gd name="adj2" fmla="val 18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CEEE4-C2C5-453F-A6E6-7DB7451C2E85}">
      <dsp:nvSpPr>
        <dsp:cNvPr id="0" name=""/>
        <dsp:cNvSpPr/>
      </dsp:nvSpPr>
      <dsp:spPr>
        <a:xfrm>
          <a:off x="1715074" y="1793016"/>
          <a:ext cx="1836003" cy="1166786"/>
        </a:xfrm>
        <a:prstGeom prst="ellipse">
          <a:avLst/>
        </a:prstGeom>
        <a:solidFill>
          <a:srgbClr val="95131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Principios de Conservación</a:t>
          </a:r>
        </a:p>
      </dsp:txBody>
      <dsp:txXfrm>
        <a:off x="1983950" y="1963888"/>
        <a:ext cx="1298251" cy="825042"/>
      </dsp:txXfrm>
    </dsp:sp>
    <dsp:sp modelId="{614FC674-5B0C-4762-BB02-803689F127C0}">
      <dsp:nvSpPr>
        <dsp:cNvPr id="0" name=""/>
        <dsp:cNvSpPr/>
      </dsp:nvSpPr>
      <dsp:spPr>
        <a:xfrm>
          <a:off x="1909669" y="4361"/>
          <a:ext cx="1446814" cy="1166795"/>
        </a:xfrm>
        <a:prstGeom prst="ellipse">
          <a:avLst/>
        </a:prstGeom>
        <a:solidFill>
          <a:prstClr val="white">
            <a:lumMod val="75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Medio Durable</a:t>
          </a:r>
        </a:p>
      </dsp:txBody>
      <dsp:txXfrm>
        <a:off x="2121550" y="175234"/>
        <a:ext cx="1023052" cy="825049"/>
      </dsp:txXfrm>
    </dsp:sp>
    <dsp:sp modelId="{5E59D62C-D7C9-4081-9841-A951CCBA8ABE}">
      <dsp:nvSpPr>
        <dsp:cNvPr id="0" name=""/>
        <dsp:cNvSpPr/>
      </dsp:nvSpPr>
      <dsp:spPr>
        <a:xfrm>
          <a:off x="3385594" y="2687338"/>
          <a:ext cx="1592998" cy="1166795"/>
        </a:xfrm>
        <a:prstGeom prst="ellipse">
          <a:avLst/>
        </a:prstGeom>
        <a:solidFill>
          <a:prstClr val="white">
            <a:lumMod val="75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Protección contra Desastres</a:t>
          </a:r>
        </a:p>
      </dsp:txBody>
      <dsp:txXfrm>
        <a:off x="3618883" y="2858211"/>
        <a:ext cx="1126420" cy="825049"/>
      </dsp:txXfrm>
    </dsp:sp>
    <dsp:sp modelId="{B711991E-DDB0-4116-AA82-C0C1F5CE05E4}">
      <dsp:nvSpPr>
        <dsp:cNvPr id="0" name=""/>
        <dsp:cNvSpPr/>
      </dsp:nvSpPr>
      <dsp:spPr>
        <a:xfrm>
          <a:off x="179561" y="2687338"/>
          <a:ext cx="1808995" cy="1166795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Condiciones</a:t>
          </a:r>
        </a:p>
      </dsp:txBody>
      <dsp:txXfrm>
        <a:off x="444482" y="2858211"/>
        <a:ext cx="1279153" cy="825049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60EC09-2BD6-48AF-BF27-75CE2820C8CA}">
      <dsp:nvSpPr>
        <dsp:cNvPr id="0" name=""/>
        <dsp:cNvSpPr/>
      </dsp:nvSpPr>
      <dsp:spPr>
        <a:xfrm>
          <a:off x="801964" y="545298"/>
          <a:ext cx="3662224" cy="3662224"/>
        </a:xfrm>
        <a:prstGeom prst="blockArc">
          <a:avLst>
            <a:gd name="adj1" fmla="val 9000000"/>
            <a:gd name="adj2" fmla="val 162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5F77B1-210B-4DC7-A758-2925EECC66F4}">
      <dsp:nvSpPr>
        <dsp:cNvPr id="0" name=""/>
        <dsp:cNvSpPr/>
      </dsp:nvSpPr>
      <dsp:spPr>
        <a:xfrm>
          <a:off x="801964" y="545298"/>
          <a:ext cx="3662224" cy="3662224"/>
        </a:xfrm>
        <a:prstGeom prst="blockArc">
          <a:avLst>
            <a:gd name="adj1" fmla="val 1800000"/>
            <a:gd name="adj2" fmla="val 90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88DADA-7A6C-4A0C-88AE-EA6A99F35608}">
      <dsp:nvSpPr>
        <dsp:cNvPr id="0" name=""/>
        <dsp:cNvSpPr/>
      </dsp:nvSpPr>
      <dsp:spPr>
        <a:xfrm>
          <a:off x="801964" y="545298"/>
          <a:ext cx="3662224" cy="3662224"/>
        </a:xfrm>
        <a:prstGeom prst="blockArc">
          <a:avLst>
            <a:gd name="adj1" fmla="val 16200000"/>
            <a:gd name="adj2" fmla="val 18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CEEE4-C2C5-453F-A6E6-7DB7451C2E85}">
      <dsp:nvSpPr>
        <dsp:cNvPr id="0" name=""/>
        <dsp:cNvSpPr/>
      </dsp:nvSpPr>
      <dsp:spPr>
        <a:xfrm>
          <a:off x="1715074" y="1793016"/>
          <a:ext cx="1836003" cy="1166786"/>
        </a:xfrm>
        <a:prstGeom prst="ellipse">
          <a:avLst/>
        </a:prstGeom>
        <a:solidFill>
          <a:srgbClr val="95131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Principios de Conservación</a:t>
          </a:r>
        </a:p>
      </dsp:txBody>
      <dsp:txXfrm>
        <a:off x="1983950" y="1963888"/>
        <a:ext cx="1298251" cy="825042"/>
      </dsp:txXfrm>
    </dsp:sp>
    <dsp:sp modelId="{614FC674-5B0C-4762-BB02-803689F127C0}">
      <dsp:nvSpPr>
        <dsp:cNvPr id="0" name=""/>
        <dsp:cNvSpPr/>
      </dsp:nvSpPr>
      <dsp:spPr>
        <a:xfrm>
          <a:off x="1909669" y="4361"/>
          <a:ext cx="1446814" cy="1166795"/>
        </a:xfrm>
        <a:prstGeom prst="ellipse">
          <a:avLst/>
        </a:prstGeom>
        <a:solidFill>
          <a:prstClr val="white">
            <a:lumMod val="75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Medio Durable</a:t>
          </a:r>
        </a:p>
      </dsp:txBody>
      <dsp:txXfrm>
        <a:off x="2121550" y="175234"/>
        <a:ext cx="1023052" cy="825049"/>
      </dsp:txXfrm>
    </dsp:sp>
    <dsp:sp modelId="{5E59D62C-D7C9-4081-9841-A951CCBA8ABE}">
      <dsp:nvSpPr>
        <dsp:cNvPr id="0" name=""/>
        <dsp:cNvSpPr/>
      </dsp:nvSpPr>
      <dsp:spPr>
        <a:xfrm>
          <a:off x="3385594" y="2687338"/>
          <a:ext cx="1592998" cy="1166795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Protección contra Desastres</a:t>
          </a:r>
        </a:p>
      </dsp:txBody>
      <dsp:txXfrm>
        <a:off x="3618883" y="2858211"/>
        <a:ext cx="1126420" cy="825049"/>
      </dsp:txXfrm>
    </dsp:sp>
    <dsp:sp modelId="{B711991E-DDB0-4116-AA82-C0C1F5CE05E4}">
      <dsp:nvSpPr>
        <dsp:cNvPr id="0" name=""/>
        <dsp:cNvSpPr/>
      </dsp:nvSpPr>
      <dsp:spPr>
        <a:xfrm>
          <a:off x="179561" y="2687338"/>
          <a:ext cx="1808995" cy="1166795"/>
        </a:xfrm>
        <a:prstGeom prst="ellipse">
          <a:avLst/>
        </a:prstGeom>
        <a:solidFill>
          <a:prstClr val="white">
            <a:lumMod val="75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Condiciones</a:t>
          </a:r>
        </a:p>
      </dsp:txBody>
      <dsp:txXfrm>
        <a:off x="444482" y="2858211"/>
        <a:ext cx="1279153" cy="8250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876959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984814" y="567889"/>
          <a:ext cx="116086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Captura / Creación</a:t>
          </a:r>
        </a:p>
      </dsp:txBody>
      <dsp:txXfrm>
        <a:off x="984814" y="567889"/>
        <a:ext cx="1160863" cy="384074"/>
      </dsp:txXfrm>
    </dsp:sp>
    <dsp:sp modelId="{D6DFA938-41A6-4979-A8A9-A3EC14D0BBD7}">
      <dsp:nvSpPr>
        <dsp:cNvPr id="0" name=""/>
        <dsp:cNvSpPr/>
      </dsp:nvSpPr>
      <dsp:spPr>
        <a:xfrm>
          <a:off x="494392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329122" y="1360933"/>
          <a:ext cx="1704011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329122" y="1360933"/>
        <a:ext cx="1704011" cy="384074"/>
      </dsp:txXfrm>
    </dsp:sp>
    <dsp:sp modelId="{A664E2D5-3386-44E8-8C15-C66D9E5611B1}">
      <dsp:nvSpPr>
        <dsp:cNvPr id="0" name=""/>
        <dsp:cNvSpPr/>
      </dsp:nvSpPr>
      <dsp:spPr>
        <a:xfrm>
          <a:off x="876959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17936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917936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494392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561361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561361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974862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884752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884752" y="3739620"/>
        <a:ext cx="1360986" cy="3840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33230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942610" y="567889"/>
          <a:ext cx="1357812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Captura / Creación</a:t>
          </a:r>
        </a:p>
      </dsp:txBody>
      <dsp:txXfrm>
        <a:off x="942610" y="567889"/>
        <a:ext cx="1357812" cy="384074"/>
      </dsp:txXfrm>
    </dsp:sp>
    <dsp:sp modelId="{D6DFA938-41A6-4979-A8A9-A3EC14D0BBD7}">
      <dsp:nvSpPr>
        <dsp:cNvPr id="0" name=""/>
        <dsp:cNvSpPr/>
      </dsp:nvSpPr>
      <dsp:spPr>
        <a:xfrm>
          <a:off x="550663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272851" y="1360933"/>
          <a:ext cx="1929095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272851" y="1360933"/>
        <a:ext cx="1929095" cy="384074"/>
      </dsp:txXfrm>
    </dsp:sp>
    <dsp:sp modelId="{A664E2D5-3386-44E8-8C15-C66D9E5611B1}">
      <dsp:nvSpPr>
        <dsp:cNvPr id="0" name=""/>
        <dsp:cNvSpPr/>
      </dsp:nvSpPr>
      <dsp:spPr>
        <a:xfrm>
          <a:off x="933230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74207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974207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50663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617632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617632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31133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41023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41023" y="3739620"/>
        <a:ext cx="1360986" cy="3840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54333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977784" y="567889"/>
          <a:ext cx="1329670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Captura / Creación</a:t>
          </a:r>
        </a:p>
      </dsp:txBody>
      <dsp:txXfrm>
        <a:off x="977784" y="567889"/>
        <a:ext cx="1329670" cy="384074"/>
      </dsp:txXfrm>
    </dsp:sp>
    <dsp:sp modelId="{D6DFA938-41A6-4979-A8A9-A3EC14D0BBD7}">
      <dsp:nvSpPr>
        <dsp:cNvPr id="0" name=""/>
        <dsp:cNvSpPr/>
      </dsp:nvSpPr>
      <dsp:spPr>
        <a:xfrm>
          <a:off x="571766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251748" y="1360933"/>
          <a:ext cx="201350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251748" y="1360933"/>
        <a:ext cx="2013506" cy="384074"/>
      </dsp:txXfrm>
    </dsp:sp>
    <dsp:sp modelId="{A664E2D5-3386-44E8-8C15-C66D9E5611B1}">
      <dsp:nvSpPr>
        <dsp:cNvPr id="0" name=""/>
        <dsp:cNvSpPr/>
      </dsp:nvSpPr>
      <dsp:spPr>
        <a:xfrm>
          <a:off x="954333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95309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995309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71766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638735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638735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52235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62126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62126" y="3739620"/>
        <a:ext cx="1360986" cy="38407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40264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1019984" y="567889"/>
          <a:ext cx="1217132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Captura / Creación</a:t>
          </a:r>
        </a:p>
      </dsp:txBody>
      <dsp:txXfrm>
        <a:off x="1019984" y="567889"/>
        <a:ext cx="1217132" cy="384074"/>
      </dsp:txXfrm>
    </dsp:sp>
    <dsp:sp modelId="{D6DFA938-41A6-4979-A8A9-A3EC14D0BBD7}">
      <dsp:nvSpPr>
        <dsp:cNvPr id="0" name=""/>
        <dsp:cNvSpPr/>
      </dsp:nvSpPr>
      <dsp:spPr>
        <a:xfrm>
          <a:off x="557696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265818" y="1360933"/>
          <a:ext cx="195722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265818" y="1360933"/>
        <a:ext cx="1957229" cy="384074"/>
      </dsp:txXfrm>
    </dsp:sp>
    <dsp:sp modelId="{A664E2D5-3386-44E8-8C15-C66D9E5611B1}">
      <dsp:nvSpPr>
        <dsp:cNvPr id="0" name=""/>
        <dsp:cNvSpPr/>
      </dsp:nvSpPr>
      <dsp:spPr>
        <a:xfrm>
          <a:off x="940264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981240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981240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57696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624666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624666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38166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48057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48057" y="3739620"/>
        <a:ext cx="1360986" cy="38407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50A-88A1-4BCF-9AAF-201825FC314A}">
      <dsp:nvSpPr>
        <dsp:cNvPr id="0" name=""/>
        <dsp:cNvSpPr/>
      </dsp:nvSpPr>
      <dsp:spPr>
        <a:xfrm>
          <a:off x="975434" y="69125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85ED-B284-4DC7-931E-F79C94BFC5BF}">
      <dsp:nvSpPr>
        <dsp:cNvPr id="0" name=""/>
        <dsp:cNvSpPr/>
      </dsp:nvSpPr>
      <dsp:spPr>
        <a:xfrm>
          <a:off x="984814" y="567889"/>
          <a:ext cx="1357812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Captura / Creación</a:t>
          </a:r>
        </a:p>
      </dsp:txBody>
      <dsp:txXfrm>
        <a:off x="984814" y="567889"/>
        <a:ext cx="1357812" cy="384074"/>
      </dsp:txXfrm>
    </dsp:sp>
    <dsp:sp modelId="{D6DFA938-41A6-4979-A8A9-A3EC14D0BBD7}">
      <dsp:nvSpPr>
        <dsp:cNvPr id="0" name=""/>
        <dsp:cNvSpPr/>
      </dsp:nvSpPr>
      <dsp:spPr>
        <a:xfrm>
          <a:off x="592866" y="860391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EAB6-9EB3-4734-AAD5-67352CC4EB07}">
      <dsp:nvSpPr>
        <dsp:cNvPr id="0" name=""/>
        <dsp:cNvSpPr/>
      </dsp:nvSpPr>
      <dsp:spPr>
        <a:xfrm>
          <a:off x="230647" y="1360933"/>
          <a:ext cx="2097910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Clasificación / Organización</a:t>
          </a:r>
        </a:p>
      </dsp:txBody>
      <dsp:txXfrm>
        <a:off x="230647" y="1360933"/>
        <a:ext cx="2097910" cy="384074"/>
      </dsp:txXfrm>
    </dsp:sp>
    <dsp:sp modelId="{A664E2D5-3386-44E8-8C15-C66D9E5611B1}">
      <dsp:nvSpPr>
        <dsp:cNvPr id="0" name=""/>
        <dsp:cNvSpPr/>
      </dsp:nvSpPr>
      <dsp:spPr>
        <a:xfrm>
          <a:off x="975434" y="1655213"/>
          <a:ext cx="1377088" cy="137715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278C-5028-460E-A27B-F9570310A973}">
      <dsp:nvSpPr>
        <dsp:cNvPr id="0" name=""/>
        <dsp:cNvSpPr/>
      </dsp:nvSpPr>
      <dsp:spPr>
        <a:xfrm>
          <a:off x="1016410" y="2153532"/>
          <a:ext cx="1294619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Consulta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y </a:t>
          </a:r>
          <a:r>
            <a:rPr lang="es-PE" sz="1800" kern="1200" baseline="0" dirty="0">
              <a:solidFill>
                <a:schemeClr val="bg1">
                  <a:lumMod val="65000"/>
                </a:schemeClr>
              </a:solidFill>
              <a:latin typeface="+mn-lt"/>
            </a:rPr>
            <a:t>Uso </a:t>
          </a:r>
        </a:p>
      </dsp:txBody>
      <dsp:txXfrm>
        <a:off x="1016410" y="2153532"/>
        <a:ext cx="1294619" cy="384074"/>
      </dsp:txXfrm>
    </dsp:sp>
    <dsp:sp modelId="{B90FF06A-F0D9-44DF-9B9A-9B6428A2EFF5}">
      <dsp:nvSpPr>
        <dsp:cNvPr id="0" name=""/>
        <dsp:cNvSpPr/>
      </dsp:nvSpPr>
      <dsp:spPr>
        <a:xfrm>
          <a:off x="592866" y="2447812"/>
          <a:ext cx="1377088" cy="13771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DC1-3B22-4F98-9565-71D35052CC98}">
      <dsp:nvSpPr>
        <dsp:cNvPr id="0" name=""/>
        <dsp:cNvSpPr/>
      </dsp:nvSpPr>
      <dsp:spPr>
        <a:xfrm>
          <a:off x="659836" y="2946576"/>
          <a:ext cx="1239533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rPr>
            <a:t>Retención</a:t>
          </a:r>
        </a:p>
      </dsp:txBody>
      <dsp:txXfrm>
        <a:off x="659836" y="2946576"/>
        <a:ext cx="1239533" cy="384074"/>
      </dsp:txXfrm>
    </dsp:sp>
    <dsp:sp modelId="{F81D837A-6E9A-4C65-91F0-61A6FCBAA72C}">
      <dsp:nvSpPr>
        <dsp:cNvPr id="0" name=""/>
        <dsp:cNvSpPr/>
      </dsp:nvSpPr>
      <dsp:spPr>
        <a:xfrm>
          <a:off x="1073336" y="3330651"/>
          <a:ext cx="1183092" cy="118378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2CD4-C4B5-4F9B-8F17-A2FDFEF8F37F}">
      <dsp:nvSpPr>
        <dsp:cNvPr id="0" name=""/>
        <dsp:cNvSpPr/>
      </dsp:nvSpPr>
      <dsp:spPr>
        <a:xfrm>
          <a:off x="983227" y="3739620"/>
          <a:ext cx="1360986" cy="38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Disposición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>
              <a:solidFill>
                <a:schemeClr val="bg1">
                  <a:lumMod val="65000"/>
                </a:schemeClr>
              </a:solidFill>
            </a:rPr>
            <a:t>Final</a:t>
          </a:r>
        </a:p>
      </dsp:txBody>
      <dsp:txXfrm>
        <a:off x="983227" y="3739620"/>
        <a:ext cx="1360986" cy="384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A136B-25B3-4ABA-B28A-2CEC08B97A93}" type="datetimeFigureOut">
              <a:rPr lang="es-PE" smtClean="0"/>
              <a:t>19/11/2019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5DE9D-70CB-418B-973B-9863580C0E7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27776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67330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00068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61167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74783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55900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7351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16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82891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91109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18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70053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19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642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20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07630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6538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21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57035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22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2193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23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20343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24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606020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25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833324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26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060354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27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669847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28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446826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29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959592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30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83467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69519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31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28774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32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6957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33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247254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34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719231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35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182457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36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47786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37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731289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38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4394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39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171159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40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27029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153849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41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240767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42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730260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43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974592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44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837228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45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812328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46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424956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47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54344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48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687778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Derechos de Acceso:</a:t>
            </a:r>
          </a:p>
          <a:p>
            <a:r>
              <a:rPr lang="es-PE" dirty="0"/>
              <a:t>Ej. </a:t>
            </a:r>
            <a:r>
              <a:rPr lang="es-PE" dirty="0" err="1"/>
              <a:t>info</a:t>
            </a:r>
            <a:r>
              <a:rPr lang="es-PE" dirty="0"/>
              <a:t> sensible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49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934801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50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30367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78621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51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576169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52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949574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53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216396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54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317290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55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545359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56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94536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57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0197642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58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329934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59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719445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60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54989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0043303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61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61297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62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0468650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63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9762656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64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532116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65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4296386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66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64927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67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48065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6480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77548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&lt;poner algunos dibujos generales, muñequitos con movimiento y eso&gt;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DE9D-70CB-418B-973B-9863580C0E74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85015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D0978E-9FD4-44BB-89CA-1BD41D15B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B83572-9F21-4F07-A6AF-8C5A646C8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1879C9-9A92-4674-A31B-94C5C0D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FC9A-5994-4555-97BD-4058263770C9}" type="datetimeFigureOut">
              <a:rPr lang="es-PE" smtClean="0"/>
              <a:t>19/11/2019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44D8C9-4F42-42E7-A224-837C5999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9D2356-9F9A-4907-8FAD-D7EB4718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4137-A003-4EB6-9C97-3176136099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91295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A778A3-87BE-4550-8BF9-3170B919B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9028640-AEDE-427D-B606-7DC29CF9F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18A886-E5DE-45F3-9309-5ABFC2C7D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FC9A-5994-4555-97BD-4058263770C9}" type="datetimeFigureOut">
              <a:rPr lang="es-PE" smtClean="0"/>
              <a:t>19/11/2019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C64B30-666C-4F86-856A-BE52FED72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DCCE33-9155-4236-9197-7DE897C74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4137-A003-4EB6-9C97-3176136099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66772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3072537-DFBB-4F97-997F-E5F1D1028B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172E32A-581F-40CB-B0DF-CEFD275FB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A8AA15-6F04-4B7E-97DB-4537A2C8B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FC9A-5994-4555-97BD-4058263770C9}" type="datetimeFigureOut">
              <a:rPr lang="es-PE" smtClean="0"/>
              <a:t>19/11/2019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BD52E2-2EF4-4C82-BBAF-DB8990C3B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3AB110-1991-496B-B4D8-B61BC575E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4137-A003-4EB6-9C97-3176136099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81622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D1F1B2-FA5B-4B39-A594-872CA629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E890D3-B13B-42C7-AB2E-FBE5C24BB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7C18AD-A85A-4A3F-AAB2-66D6CD925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FC9A-5994-4555-97BD-4058263770C9}" type="datetimeFigureOut">
              <a:rPr lang="es-PE" smtClean="0"/>
              <a:t>19/11/2019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DFF16E-463D-42BE-8213-27D2F5905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E0EFEA-CDC1-4BE0-8926-661DB968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4137-A003-4EB6-9C97-3176136099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93700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F0527-D676-42E6-B446-3367EBED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9FCA4E-E6C6-457C-93B8-05489BD2B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0735CC-2952-4DEB-AA0B-2E32C755A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FC9A-5994-4555-97BD-4058263770C9}" type="datetimeFigureOut">
              <a:rPr lang="es-PE" smtClean="0"/>
              <a:t>19/11/2019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FDB60E-AEB8-4E7C-8039-70D940414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F940CE-502F-4E76-8A1E-A1B32C8F9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4137-A003-4EB6-9C97-3176136099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7851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96B71D-ECDB-424C-866A-DBA80C7EC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603FEB-2D96-42A4-BA20-ED93D5C07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CEE6FA2-76B3-4A7F-86B5-A03239F71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AFD391-B9B9-4C89-94FE-F54C6FAE3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FC9A-5994-4555-97BD-4058263770C9}" type="datetimeFigureOut">
              <a:rPr lang="es-PE" smtClean="0"/>
              <a:t>19/11/2019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92D085-C5CB-4AA7-B221-EE9A5593B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514929-384E-472D-86AC-D3AB6310D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4137-A003-4EB6-9C97-3176136099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08672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CA7622-85A1-47DC-B2D7-A7AAB678A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F03BB9-C3DF-47F4-8727-FB4D1F887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8AEBE1-5DF1-495B-84FC-5AEE187F7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FCF8BC9-C249-4180-8069-25D0524585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D507CC-7069-4ED0-9F11-24AFADE57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ADC784D-7E05-4D8F-924E-4E308C69E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FC9A-5994-4555-97BD-4058263770C9}" type="datetimeFigureOut">
              <a:rPr lang="es-PE" smtClean="0"/>
              <a:t>19/11/2019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A06EEA5-759F-4111-BD3B-85C22A163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E485C10-7052-4CDF-BF67-46131421B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4137-A003-4EB6-9C97-3176136099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8206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A629CB-FE69-463C-AE40-AC88B4193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631288D-AB9A-4AE0-8836-F144D60B2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FC9A-5994-4555-97BD-4058263770C9}" type="datetimeFigureOut">
              <a:rPr lang="es-PE" smtClean="0"/>
              <a:t>19/11/2019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9F8556-87A9-4376-BD55-9B39755D0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E709F6E-E719-4FE4-A73C-4D4715BA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4137-A003-4EB6-9C97-3176136099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54206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9C11842-69F0-4306-B864-0A4199394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FC9A-5994-4555-97BD-4058263770C9}" type="datetimeFigureOut">
              <a:rPr lang="es-PE" smtClean="0"/>
              <a:t>19/11/2019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D7C66E0-A8E1-4EB2-9AF2-AF23CD0AA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1F6BCD-C70C-470A-BE39-0193721F2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4137-A003-4EB6-9C97-3176136099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61961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6001A6-806A-458B-B519-746E316E9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4BB392-F97C-46B0-9C65-247AF1831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7170600-4D57-4B35-9C11-4995E77E1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27CDAF-5577-47FB-B9F9-8E277FC74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FC9A-5994-4555-97BD-4058263770C9}" type="datetimeFigureOut">
              <a:rPr lang="es-PE" smtClean="0"/>
              <a:t>19/11/2019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330AD-6B8A-435F-84E1-9DA786FD9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9F351A4-8DB7-4BF2-AFAF-FABAC3E9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4137-A003-4EB6-9C97-3176136099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39840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2F676C-4414-47A2-9786-16B27A460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BD5F99B-CF26-436D-90F2-6A22C7D3EC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05EB126-99B6-487A-A4BA-6CD1C9377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C9CBBA-FA80-4868-BF47-DC225165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FC9A-5994-4555-97BD-4058263770C9}" type="datetimeFigureOut">
              <a:rPr lang="es-PE" smtClean="0"/>
              <a:t>19/11/2019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9CF906-3A16-4D33-AC66-7EDD0B490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8F93B5-97A0-4249-8AC4-7532B385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4137-A003-4EB6-9C97-3176136099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8192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B9BFC5B-24B9-4767-B55A-E333D899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7A4CB14-B3B0-4985-A049-DDFDC3FE4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0A3E3C-5E64-4192-A2C7-82D6D145DA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6FC9A-5994-4555-97BD-4058263770C9}" type="datetimeFigureOut">
              <a:rPr lang="es-PE" smtClean="0"/>
              <a:t>19/11/2019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FE9C61-2339-42B1-8250-AE1B7832AF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F432FF-ECD7-42FD-A246-766DE1E79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14137-A003-4EB6-9C97-31761360995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3415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22.png"/><Relationship Id="rId4" Type="http://schemas.openxmlformats.org/officeDocument/2006/relationships/diagramData" Target="../diagrams/data2.xm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31.jpg"/><Relationship Id="rId4" Type="http://schemas.openxmlformats.org/officeDocument/2006/relationships/diagramData" Target="../diagrams/data8.xml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15.xml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16.xml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18.xml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microsoft.com/office/2007/relationships/hdphoto" Target="../media/hdphoto2.wdp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11" Type="http://schemas.openxmlformats.org/officeDocument/2006/relationships/image" Target="../media/image26.png"/><Relationship Id="rId5" Type="http://schemas.openxmlformats.org/officeDocument/2006/relationships/diagramQuickStyle" Target="../diagrams/quickStyle19.xml"/><Relationship Id="rId10" Type="http://schemas.openxmlformats.org/officeDocument/2006/relationships/image" Target="../media/image50.png"/><Relationship Id="rId4" Type="http://schemas.openxmlformats.org/officeDocument/2006/relationships/diagramLayout" Target="../diagrams/layout19.xml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diagramDrawing" Target="../diagrams/drawing21.xml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12" Type="http://schemas.openxmlformats.org/officeDocument/2006/relationships/diagramColors" Target="../diagrams/colors2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11" Type="http://schemas.openxmlformats.org/officeDocument/2006/relationships/diagramQuickStyle" Target="../diagrams/quickStyle21.xml"/><Relationship Id="rId5" Type="http://schemas.openxmlformats.org/officeDocument/2006/relationships/diagramQuickStyle" Target="../diagrams/quickStyle20.xml"/><Relationship Id="rId15" Type="http://schemas.openxmlformats.org/officeDocument/2006/relationships/image" Target="../media/image26.png"/><Relationship Id="rId10" Type="http://schemas.openxmlformats.org/officeDocument/2006/relationships/diagramLayout" Target="../diagrams/layout21.xml"/><Relationship Id="rId4" Type="http://schemas.openxmlformats.org/officeDocument/2006/relationships/diagramLayout" Target="../diagrams/layout20.xml"/><Relationship Id="rId9" Type="http://schemas.openxmlformats.org/officeDocument/2006/relationships/diagramData" Target="../diagrams/data21.xml"/><Relationship Id="rId1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Relationship Id="rId9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Relationship Id="rId9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Relationship Id="rId9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11" Type="http://schemas.openxmlformats.org/officeDocument/2006/relationships/image" Target="../media/image55.svg"/><Relationship Id="rId5" Type="http://schemas.openxmlformats.org/officeDocument/2006/relationships/diagramQuickStyle" Target="../diagrams/quickStyle25.xml"/><Relationship Id="rId10" Type="http://schemas.openxmlformats.org/officeDocument/2006/relationships/image" Target="../media/image54.png"/><Relationship Id="rId4" Type="http://schemas.openxmlformats.org/officeDocument/2006/relationships/diagramLayout" Target="../diagrams/layout25.xml"/><Relationship Id="rId9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Relationship Id="rId9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Relationship Id="rId9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28.xml"/><Relationship Id="rId9" Type="http://schemas.openxmlformats.org/officeDocument/2006/relationships/image" Target="../media/image31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29.xml"/><Relationship Id="rId9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tauriqueblog.blogspot.com/2017/04/las-carpetas-en-windows-como-crear.htm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30.xml"/><Relationship Id="rId9" Type="http://schemas.openxmlformats.org/officeDocument/2006/relationships/image" Target="../media/image31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Relationship Id="rId9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32.xml"/><Relationship Id="rId9" Type="http://schemas.openxmlformats.org/officeDocument/2006/relationships/image" Target="../media/image31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5.svg"/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11" Type="http://schemas.openxmlformats.org/officeDocument/2006/relationships/image" Target="../media/image63.svg"/><Relationship Id="rId5" Type="http://schemas.openxmlformats.org/officeDocument/2006/relationships/diagramQuickStyle" Target="../diagrams/quickStyle33.xml"/><Relationship Id="rId15" Type="http://schemas.openxmlformats.org/officeDocument/2006/relationships/image" Target="../media/image67.svg"/><Relationship Id="rId10" Type="http://schemas.openxmlformats.org/officeDocument/2006/relationships/image" Target="../media/image62.png"/><Relationship Id="rId4" Type="http://schemas.openxmlformats.org/officeDocument/2006/relationships/diagramLayout" Target="../diagrams/layout33.xml"/><Relationship Id="rId9" Type="http://schemas.openxmlformats.org/officeDocument/2006/relationships/image" Target="../media/image27.png"/><Relationship Id="rId1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Relationship Id="rId9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Relationship Id="rId9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Relationship Id="rId9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Relationship Id="rId9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Relationship Id="rId9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2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11" Type="http://schemas.openxmlformats.org/officeDocument/2006/relationships/image" Target="../media/image26.png"/><Relationship Id="rId5" Type="http://schemas.openxmlformats.org/officeDocument/2006/relationships/image" Target="../media/image62.png"/><Relationship Id="rId10" Type="http://schemas.openxmlformats.org/officeDocument/2006/relationships/image" Target="../media/image76.svg"/><Relationship Id="rId4" Type="http://schemas.openxmlformats.org/officeDocument/2006/relationships/image" Target="../media/image27.png"/><Relationship Id="rId9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svg"/><Relationship Id="rId11" Type="http://schemas.openxmlformats.org/officeDocument/2006/relationships/image" Target="../media/image26.png"/><Relationship Id="rId5" Type="http://schemas.openxmlformats.org/officeDocument/2006/relationships/image" Target="../media/image79.png"/><Relationship Id="rId10" Type="http://schemas.openxmlformats.org/officeDocument/2006/relationships/image" Target="../media/image63.svg"/><Relationship Id="rId4" Type="http://schemas.openxmlformats.org/officeDocument/2006/relationships/image" Target="../media/image78.svg"/><Relationship Id="rId9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4.png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4.png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4.png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diagramData" Target="../diagrams/data39.xml"/><Relationship Id="rId7" Type="http://schemas.microsoft.com/office/2007/relationships/diagramDrawing" Target="../diagrams/drawing39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diagramLayout" Target="../diagrams/layout39.xml"/><Relationship Id="rId9" Type="http://schemas.openxmlformats.org/officeDocument/2006/relationships/hyperlink" Target="http://creatingdigitalhistory.wikidot.com/sample-scan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tauriqueblog.blogspot.com/2017/04/las-carpetas-en-windows-como-crear.html" TargetMode="External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0.xml"/><Relationship Id="rId7" Type="http://schemas.microsoft.com/office/2007/relationships/diagramDrawing" Target="../diagrams/drawing40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0.xml"/><Relationship Id="rId5" Type="http://schemas.openxmlformats.org/officeDocument/2006/relationships/diagramQuickStyle" Target="../diagrams/quickStyle40.xml"/><Relationship Id="rId4" Type="http://schemas.openxmlformats.org/officeDocument/2006/relationships/diagramLayout" Target="../diagrams/layout4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1.xml"/><Relationship Id="rId7" Type="http://schemas.microsoft.com/office/2007/relationships/diagramDrawing" Target="../diagrams/drawing41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1.xml"/><Relationship Id="rId5" Type="http://schemas.openxmlformats.org/officeDocument/2006/relationships/diagramQuickStyle" Target="../diagrams/quickStyle41.xml"/><Relationship Id="rId4" Type="http://schemas.openxmlformats.org/officeDocument/2006/relationships/diagramLayout" Target="../diagrams/layout4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2.xml"/><Relationship Id="rId7" Type="http://schemas.microsoft.com/office/2007/relationships/diagramDrawing" Target="../diagrams/drawing42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2.xml"/><Relationship Id="rId5" Type="http://schemas.openxmlformats.org/officeDocument/2006/relationships/diagramQuickStyle" Target="../diagrams/quickStyle42.xml"/><Relationship Id="rId4" Type="http://schemas.openxmlformats.org/officeDocument/2006/relationships/diagramLayout" Target="../diagrams/layout4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7.png"/><Relationship Id="rId5" Type="http://schemas.openxmlformats.org/officeDocument/2006/relationships/image" Target="../media/image8.png"/><Relationship Id="rId10" Type="http://schemas.openxmlformats.org/officeDocument/2006/relationships/image" Target="../media/image21.jpg"/><Relationship Id="rId4" Type="http://schemas.openxmlformats.org/officeDocument/2006/relationships/image" Target="../media/image6.png"/><Relationship Id="rId9" Type="http://schemas.openxmlformats.org/officeDocument/2006/relationships/image" Target="../media/image12.sv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91839DB-307C-4D04-A862-97D98F47F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7" t="29494" b="16013"/>
          <a:stretch/>
        </p:blipFill>
        <p:spPr>
          <a:xfrm>
            <a:off x="4670474" y="2489979"/>
            <a:ext cx="4473526" cy="3727941"/>
          </a:xfrm>
          <a:prstGeom prst="rect">
            <a:avLst/>
          </a:prstGeom>
        </p:spPr>
      </p:pic>
      <p:pic>
        <p:nvPicPr>
          <p:cNvPr id="5" name="Imagen 6" descr="firma 201704">
            <a:extLst>
              <a:ext uri="{FF2B5EF4-FFF2-40B4-BE49-F238E27FC236}">
                <a16:creationId xmlns:a16="http://schemas.microsoft.com/office/drawing/2014/main" id="{92F13D03-273D-4BE1-9941-AF6354AF0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8" r="18326" b="55534"/>
          <a:stretch>
            <a:fillRect/>
          </a:stretch>
        </p:blipFill>
        <p:spPr bwMode="auto">
          <a:xfrm>
            <a:off x="7118437" y="5271562"/>
            <a:ext cx="2018109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 descr="firma 201704">
            <a:extLst>
              <a:ext uri="{FF2B5EF4-FFF2-40B4-BE49-F238E27FC236}">
                <a16:creationId xmlns:a16="http://schemas.microsoft.com/office/drawing/2014/main" id="{88142C87-10ED-4ACC-A715-D43BEBA5B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9" r="59840" b="23048"/>
          <a:stretch>
            <a:fillRect/>
          </a:stretch>
        </p:blipFill>
        <p:spPr bwMode="auto">
          <a:xfrm>
            <a:off x="5751599" y="5271562"/>
            <a:ext cx="1357313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2BFC2AAD-89B0-4E99-819B-D94DEE0B05EE}"/>
              </a:ext>
            </a:extLst>
          </p:cNvPr>
          <p:cNvSpPr/>
          <p:nvPr/>
        </p:nvSpPr>
        <p:spPr>
          <a:xfrm>
            <a:off x="5135747" y="2897609"/>
            <a:ext cx="3542980" cy="196632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s-MX" sz="2000" b="1" dirty="0">
                <a:solidFill>
                  <a:srgbClr val="9A1612"/>
                </a:solidFill>
                <a:latin typeface="+mj-lt"/>
                <a:ea typeface="Cambria" panose="02040503050406030204" pitchFamily="18" charset="0"/>
              </a:rPr>
              <a:t>Importancia y Beneficios </a:t>
            </a:r>
          </a:p>
          <a:p>
            <a:pPr algn="ctr"/>
            <a:r>
              <a:rPr lang="es-MX" sz="2000" b="1" dirty="0">
                <a:solidFill>
                  <a:srgbClr val="9A1612"/>
                </a:solidFill>
                <a:latin typeface="+mj-lt"/>
                <a:ea typeface="Cambria" panose="02040503050406030204" pitchFamily="18" charset="0"/>
              </a:rPr>
              <a:t>de una Adecuada Gestión y Conservación de Archivos Digitales</a:t>
            </a:r>
            <a:endParaRPr lang="es-PE" sz="2000" b="1" dirty="0">
              <a:solidFill>
                <a:srgbClr val="9A1612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2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3EEF5C5-ABA2-4D0E-ADBA-F3696CC90F54}"/>
              </a:ext>
            </a:extLst>
          </p:cNvPr>
          <p:cNvSpPr txBox="1"/>
          <p:nvPr/>
        </p:nvSpPr>
        <p:spPr>
          <a:xfrm>
            <a:off x="1754575" y="1254042"/>
            <a:ext cx="3351998" cy="323165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schemeClr val="bg1"/>
                </a:solidFill>
              </a:rPr>
              <a:t>Aspectos Clave de la Gestión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03E8A97-CE5A-42B8-A208-49C302662CB8}"/>
              </a:ext>
            </a:extLst>
          </p:cNvPr>
          <p:cNvSpPr txBox="1"/>
          <p:nvPr/>
        </p:nvSpPr>
        <p:spPr>
          <a:xfrm>
            <a:off x="1371600" y="2686050"/>
            <a:ext cx="4443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endParaRPr lang="es-PE" sz="135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218077-97F4-4FDA-B943-3E6A9D6D1D66}"/>
              </a:ext>
            </a:extLst>
          </p:cNvPr>
          <p:cNvSpPr txBox="1"/>
          <p:nvPr/>
        </p:nvSpPr>
        <p:spPr>
          <a:xfrm>
            <a:off x="806116" y="2012929"/>
            <a:ext cx="5440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s-PE" dirty="0">
                <a:solidFill>
                  <a:schemeClr val="bg1">
                    <a:lumMod val="75000"/>
                  </a:schemeClr>
                </a:solidFill>
              </a:rPr>
              <a:t>Marco de Trabajo para la Gestión Documental</a:t>
            </a:r>
          </a:p>
          <a:p>
            <a:pPr marL="257175" indent="-257175">
              <a:buFont typeface="+mj-lt"/>
              <a:buAutoNum type="arabicPeriod"/>
            </a:pPr>
            <a:r>
              <a:rPr lang="es-PE" b="1" dirty="0"/>
              <a:t>Sistema de Gestión de Contenidos (ECM o CS)</a:t>
            </a:r>
          </a:p>
          <a:p>
            <a:pPr marL="257175" indent="-257175">
              <a:buFont typeface="+mj-lt"/>
              <a:buAutoNum type="arabicPeriod"/>
            </a:pPr>
            <a:r>
              <a:rPr lang="es-PE" dirty="0">
                <a:solidFill>
                  <a:schemeClr val="bg1">
                    <a:lumMod val="75000"/>
                  </a:schemeClr>
                </a:solidFill>
              </a:rPr>
              <a:t>Modernización de Roles</a:t>
            </a:r>
          </a:p>
          <a:p>
            <a:pPr marL="257175" indent="-257175">
              <a:buFont typeface="+mj-lt"/>
              <a:buAutoNum type="arabicPeriod"/>
            </a:pPr>
            <a:endParaRPr lang="es-PE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A8A92A1-7E89-49A8-BCF1-B7173A5C94A4}"/>
              </a:ext>
            </a:extLst>
          </p:cNvPr>
          <p:cNvSpPr txBox="1"/>
          <p:nvPr/>
        </p:nvSpPr>
        <p:spPr>
          <a:xfrm>
            <a:off x="806116" y="2892994"/>
            <a:ext cx="8337884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dirty="0"/>
              <a:t>Altos volúmenes, velocidad y variedad de contenidos producidos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dirty="0"/>
              <a:t>Contenido o documentación sensible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dirty="0"/>
              <a:t>Activo estratégico &gt; sistema de Clase Mundial.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dirty="0"/>
              <a:t>Agilidad + Control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dirty="0"/>
              <a:t>Integrado a Procesos Empresariales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dirty="0" err="1"/>
              <a:t>Disponibilizar</a:t>
            </a:r>
            <a:r>
              <a:rPr lang="es-PE" sz="1350" dirty="0"/>
              <a:t> contenido desde el contexto del Usuario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dirty="0"/>
              <a:t>Uso usuarios del proceso, y otros usuarios de interés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dirty="0"/>
              <a:t>Gestión y control de todos los Archivos Digitales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es-PE" sz="135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C6258EF-D4BF-4B33-8BC3-17B3425B1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" t="4766" r="3300" b="58040"/>
          <a:stretch/>
        </p:blipFill>
        <p:spPr>
          <a:xfrm>
            <a:off x="5913284" y="3304058"/>
            <a:ext cx="2905863" cy="70734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63A0355-B3C7-450E-9CF2-8A715AF7363D}"/>
              </a:ext>
            </a:extLst>
          </p:cNvPr>
          <p:cNvSpPr txBox="1"/>
          <p:nvPr/>
        </p:nvSpPr>
        <p:spPr>
          <a:xfrm>
            <a:off x="4867422" y="4602636"/>
            <a:ext cx="3993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/>
              <a:t>7 de cada 10 instituciones públicas consideran haber mejorado su relación con los ciudadanos, como consecuencia de la digitalización</a:t>
            </a:r>
            <a:endParaRPr lang="es-PE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7A79377-B989-4FC2-B49E-20AABE2E5335}"/>
              </a:ext>
            </a:extLst>
          </p:cNvPr>
          <p:cNvSpPr txBox="1"/>
          <p:nvPr/>
        </p:nvSpPr>
        <p:spPr>
          <a:xfrm>
            <a:off x="5889869" y="5705181"/>
            <a:ext cx="29803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900" dirty="0"/>
              <a:t>El Observatorio Vodafone de la Empresa 2017, España</a:t>
            </a:r>
          </a:p>
        </p:txBody>
      </p:sp>
    </p:spTree>
    <p:extLst>
      <p:ext uri="{BB962C8B-B14F-4D97-AF65-F5344CB8AC3E}">
        <p14:creationId xmlns:p14="http://schemas.microsoft.com/office/powerpoint/2010/main" val="83104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3EEF5C5-ABA2-4D0E-ADBA-F3696CC90F54}"/>
              </a:ext>
            </a:extLst>
          </p:cNvPr>
          <p:cNvSpPr txBox="1"/>
          <p:nvPr/>
        </p:nvSpPr>
        <p:spPr>
          <a:xfrm>
            <a:off x="1754575" y="1254042"/>
            <a:ext cx="3351998" cy="323165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schemeClr val="bg1"/>
                </a:solidFill>
              </a:rPr>
              <a:t>Aspectos Clave de la Gestión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03E8A97-CE5A-42B8-A208-49C302662CB8}"/>
              </a:ext>
            </a:extLst>
          </p:cNvPr>
          <p:cNvSpPr txBox="1"/>
          <p:nvPr/>
        </p:nvSpPr>
        <p:spPr>
          <a:xfrm>
            <a:off x="1371600" y="2686050"/>
            <a:ext cx="4443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endParaRPr lang="es-PE" sz="135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218077-97F4-4FDA-B943-3E6A9D6D1D66}"/>
              </a:ext>
            </a:extLst>
          </p:cNvPr>
          <p:cNvSpPr txBox="1"/>
          <p:nvPr/>
        </p:nvSpPr>
        <p:spPr>
          <a:xfrm>
            <a:off x="806116" y="2012929"/>
            <a:ext cx="52293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s-PE" dirty="0">
                <a:solidFill>
                  <a:schemeClr val="bg1">
                    <a:lumMod val="75000"/>
                  </a:schemeClr>
                </a:solidFill>
              </a:rPr>
              <a:t>Marco de Trabajo para la Gestión Documental</a:t>
            </a:r>
          </a:p>
          <a:p>
            <a:pPr marL="257175" indent="-257175">
              <a:buFont typeface="+mj-lt"/>
              <a:buAutoNum type="arabicPeriod"/>
            </a:pPr>
            <a:r>
              <a:rPr lang="es-PE" dirty="0">
                <a:solidFill>
                  <a:schemeClr val="bg1">
                    <a:lumMod val="75000"/>
                  </a:schemeClr>
                </a:solidFill>
              </a:rPr>
              <a:t>Sistema de Gestión de Contenidos (ECM)</a:t>
            </a:r>
          </a:p>
          <a:p>
            <a:pPr marL="257175" indent="-257175">
              <a:buFont typeface="+mj-lt"/>
              <a:buAutoNum type="arabicPeriod"/>
            </a:pPr>
            <a:r>
              <a:rPr lang="es-PE" b="1" dirty="0"/>
              <a:t>Modernización de Roles</a:t>
            </a:r>
          </a:p>
          <a:p>
            <a:pPr marL="257175" indent="-257175">
              <a:buFont typeface="+mj-lt"/>
              <a:buAutoNum type="arabicPeriod"/>
            </a:pPr>
            <a:endParaRPr lang="es-PE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9439285-5F9E-4CA9-9BC7-DAD6E52D5AEA}"/>
              </a:ext>
            </a:extLst>
          </p:cNvPr>
          <p:cNvSpPr txBox="1"/>
          <p:nvPr/>
        </p:nvSpPr>
        <p:spPr>
          <a:xfrm>
            <a:off x="806116" y="2892994"/>
            <a:ext cx="833788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dirty="0"/>
              <a:t>Comité Multifuncional (Tecnología + Información)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dirty="0"/>
              <a:t>Involucramiento, especialización y apoyo externo en temas Digitales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dirty="0"/>
              <a:t>Replicar los éxitos del Comité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dirty="0"/>
              <a:t>Esfuerzo se desplaza de gestión diaria a diseño del sistema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dirty="0"/>
              <a:t>Gestión de contenidos desde que se producen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dirty="0"/>
              <a:t>Asegurar agilidad, control y valor para la organización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9975A7E-5CBC-4C88-AF9E-E604819D2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95" y="2285575"/>
            <a:ext cx="1923164" cy="192316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3518318-6886-4F35-A0CB-5BABD60B8B8A}"/>
              </a:ext>
            </a:extLst>
          </p:cNvPr>
          <p:cNvSpPr txBox="1"/>
          <p:nvPr/>
        </p:nvSpPr>
        <p:spPr>
          <a:xfrm>
            <a:off x="5573234" y="4208738"/>
            <a:ext cx="3288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dirty="0"/>
              <a:t>Ausencia de personal especializado es la principal barrera para la Digitalización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E6A0E0-F77A-47E9-A0AE-9EA6D84D1A9F}"/>
              </a:ext>
            </a:extLst>
          </p:cNvPr>
          <p:cNvSpPr txBox="1"/>
          <p:nvPr/>
        </p:nvSpPr>
        <p:spPr>
          <a:xfrm>
            <a:off x="5903931" y="5058064"/>
            <a:ext cx="29803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900" dirty="0"/>
              <a:t>El Observatorio Vodafone de la Empresa 2017, España</a:t>
            </a:r>
          </a:p>
        </p:txBody>
      </p:sp>
    </p:spTree>
    <p:extLst>
      <p:ext uri="{BB962C8B-B14F-4D97-AF65-F5344CB8AC3E}">
        <p14:creationId xmlns:p14="http://schemas.microsoft.com/office/powerpoint/2010/main" val="295587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8010747"/>
              </p:ext>
            </p:extLst>
          </p:nvPr>
        </p:nvGraphicFramePr>
        <p:xfrm>
          <a:off x="4910" y="1430517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87029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415794"/>
            <a:ext cx="1026000" cy="270000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/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92803"/>
            <a:ext cx="1107000" cy="270000"/>
          </a:xfrm>
          <a:prstGeom prst="chevron">
            <a:avLst/>
          </a:prstGeom>
          <a:solidFill>
            <a:schemeClr val="tx1"/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/>
                </a:solidFill>
              </a:rPr>
              <a:t>DISPUESTO</a:t>
            </a:r>
          </a:p>
        </p:txBody>
      </p:sp>
    </p:spTree>
    <p:extLst>
      <p:ext uri="{BB962C8B-B14F-4D97-AF65-F5344CB8AC3E}">
        <p14:creationId xmlns:p14="http://schemas.microsoft.com/office/powerpoint/2010/main" val="410753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401950A-88A1-4BCF-9AAF-201825FC31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A5885ED-B284-4DC7-931E-F79C94BFC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6DFA938-41A6-4979-A8A9-A3EC14D0B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D64EAB6-9EB3-4734-AAD5-67352CC4E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664E2D5-3386-44E8-8C15-C66D9E561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D91278C-5028-460E-A27B-F9570310A9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90FF06A-F0D9-44DF-9B9A-9B6428A2E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01FDC1-3B22-4F98-9565-71D35052CC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81D837A-6E9A-4C65-91F0-61A6FCBAA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1062CD4-C4B5-4F9B-8F17-A2FDFEF8F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  <p:bldP spid="3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F041989-AEE1-4D89-B029-2FEE08A0A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87029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415794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92803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5898218"/>
              </p:ext>
            </p:extLst>
          </p:nvPr>
        </p:nvGraphicFramePr>
        <p:xfrm>
          <a:off x="4910" y="1430517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3651FCF5-B3BE-4A07-8A4A-66CEC8D6BD9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63" t="74631" r="69076" b="19762"/>
          <a:stretch/>
        </p:blipFill>
        <p:spPr>
          <a:xfrm>
            <a:off x="2555112" y="1759772"/>
            <a:ext cx="3575344" cy="476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19CC6E6-0AEB-4A86-855D-9692E5818E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5112" y="2368586"/>
            <a:ext cx="3575344" cy="36717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Forma 13">
            <a:extLst>
              <a:ext uri="{FF2B5EF4-FFF2-40B4-BE49-F238E27FC236}">
                <a16:creationId xmlns:a16="http://schemas.microsoft.com/office/drawing/2014/main" id="{EB3144CF-B7FD-4B87-AE32-D321BEFDEE7E}"/>
              </a:ext>
            </a:extLst>
          </p:cNvPr>
          <p:cNvSpPr/>
          <p:nvPr/>
        </p:nvSpPr>
        <p:spPr>
          <a:xfrm rot="10800000">
            <a:off x="5357069" y="2369521"/>
            <a:ext cx="2631214" cy="1834943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BBE0E3">
              <a:lumMod val="50000"/>
            </a:srgbClr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20281130-00CF-4BC8-A6E2-469C64256068}"/>
              </a:ext>
            </a:extLst>
          </p:cNvPr>
          <p:cNvSpPr/>
          <p:nvPr/>
        </p:nvSpPr>
        <p:spPr>
          <a:xfrm>
            <a:off x="7796936" y="2660868"/>
            <a:ext cx="1240536" cy="487680"/>
          </a:xfrm>
          <a:custGeom>
            <a:avLst/>
            <a:gdLst>
              <a:gd name="connsiteX0" fmla="*/ 0 w 1654048"/>
              <a:gd name="connsiteY0" fmla="*/ 0 h 650240"/>
              <a:gd name="connsiteX1" fmla="*/ 1654048 w 1654048"/>
              <a:gd name="connsiteY1" fmla="*/ 0 h 650240"/>
              <a:gd name="connsiteX2" fmla="*/ 1654048 w 1654048"/>
              <a:gd name="connsiteY2" fmla="*/ 650240 h 650240"/>
              <a:gd name="connsiteX3" fmla="*/ 0 w 1654048"/>
              <a:gd name="connsiteY3" fmla="*/ 650240 h 650240"/>
              <a:gd name="connsiteX4" fmla="*/ 0 w 1654048"/>
              <a:gd name="connsiteY4" fmla="*/ 0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4048" h="650240">
                <a:moveTo>
                  <a:pt x="0" y="0"/>
                </a:moveTo>
                <a:lnTo>
                  <a:pt x="1654048" y="0"/>
                </a:lnTo>
                <a:lnTo>
                  <a:pt x="1654048" y="650240"/>
                </a:lnTo>
                <a:lnTo>
                  <a:pt x="0" y="65024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9050" rIns="19050" bIns="19050" numCol="1" spcCol="1270" anchor="b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1500" dirty="0">
                <a:solidFill>
                  <a:srgbClr val="000000">
                    <a:lumMod val="50000"/>
                    <a:lumOff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Ingreso de Documentos</a:t>
            </a:r>
          </a:p>
        </p:txBody>
      </p:sp>
    </p:spTree>
    <p:extLst>
      <p:ext uri="{BB962C8B-B14F-4D97-AF65-F5344CB8AC3E}">
        <p14:creationId xmlns:p14="http://schemas.microsoft.com/office/powerpoint/2010/main" val="354646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1401950A-88A1-4BCF-9AAF-201825FC314A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8A5885ED-B284-4DC7-931E-F79C94BFC5BF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1CF5EB0-F755-49CF-BBCD-7F0279942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759245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0F5537C2-C75E-4187-BF34-4F953F3187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4200" y="1688536"/>
            <a:ext cx="6664922" cy="4333105"/>
          </a:xfrm>
          <a:prstGeom prst="rect">
            <a:avLst/>
          </a:prstGeom>
        </p:spPr>
      </p:pic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8579630B-EEB1-4764-99B4-D76BC02715F8}"/>
              </a:ext>
            </a:extLst>
          </p:cNvPr>
          <p:cNvSpPr/>
          <p:nvPr/>
        </p:nvSpPr>
        <p:spPr>
          <a:xfrm>
            <a:off x="8009187" y="2507713"/>
            <a:ext cx="589579" cy="627464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</p:spTree>
    <p:extLst>
      <p:ext uri="{BB962C8B-B14F-4D97-AF65-F5344CB8AC3E}">
        <p14:creationId xmlns:p14="http://schemas.microsoft.com/office/powerpoint/2010/main" val="290991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1401950A-88A1-4BCF-9AAF-201825FC314A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8A5885ED-B284-4DC7-931E-F79C94BFC5BF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E60DABC-98B4-441F-926E-B669E587D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5607587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BB2A42D6-276A-4868-97C8-34619254E5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7539" y="1745979"/>
            <a:ext cx="6179344" cy="4343400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75F39B0C-0353-47E8-A8D2-3A77EC970FDA}"/>
              </a:ext>
            </a:extLst>
          </p:cNvPr>
          <p:cNvSpPr/>
          <p:nvPr/>
        </p:nvSpPr>
        <p:spPr>
          <a:xfrm>
            <a:off x="6975481" y="3434983"/>
            <a:ext cx="1692641" cy="1972994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C1970F5A-A530-4618-90DA-0B49B772368D}"/>
              </a:ext>
            </a:extLst>
          </p:cNvPr>
          <p:cNvSpPr/>
          <p:nvPr/>
        </p:nvSpPr>
        <p:spPr>
          <a:xfrm>
            <a:off x="6856328" y="3679328"/>
            <a:ext cx="238307" cy="15340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</p:spTree>
    <p:extLst>
      <p:ext uri="{BB962C8B-B14F-4D97-AF65-F5344CB8AC3E}">
        <p14:creationId xmlns:p14="http://schemas.microsoft.com/office/powerpoint/2010/main" val="163554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1401950A-88A1-4BCF-9AAF-201825FC314A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8A5885ED-B284-4DC7-931E-F79C94BFC5BF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570305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5BDA712B-E362-4EC3-9C88-D219752570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77" b="2072"/>
          <a:stretch/>
        </p:blipFill>
        <p:spPr>
          <a:xfrm>
            <a:off x="2265300" y="2070037"/>
            <a:ext cx="6784145" cy="3972026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010E0A51-9E2B-44C4-B78A-C23EA873BD89}"/>
              </a:ext>
            </a:extLst>
          </p:cNvPr>
          <p:cNvSpPr/>
          <p:nvPr/>
        </p:nvSpPr>
        <p:spPr>
          <a:xfrm>
            <a:off x="7089307" y="4807237"/>
            <a:ext cx="822960" cy="464620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6C1973F7-0A6D-4027-A139-7459B6688836}"/>
              </a:ext>
            </a:extLst>
          </p:cNvPr>
          <p:cNvSpPr/>
          <p:nvPr/>
        </p:nvSpPr>
        <p:spPr>
          <a:xfrm>
            <a:off x="5884214" y="3293540"/>
            <a:ext cx="860645" cy="290194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3" name="Flecha: doblada 12">
            <a:extLst>
              <a:ext uri="{FF2B5EF4-FFF2-40B4-BE49-F238E27FC236}">
                <a16:creationId xmlns:a16="http://schemas.microsoft.com/office/drawing/2014/main" id="{A8694261-2A91-408C-9DDF-E968040D6CA0}"/>
              </a:ext>
            </a:extLst>
          </p:cNvPr>
          <p:cNvSpPr/>
          <p:nvPr/>
        </p:nvSpPr>
        <p:spPr>
          <a:xfrm flipV="1">
            <a:off x="6281257" y="3679737"/>
            <a:ext cx="808049" cy="1592120"/>
          </a:xfrm>
          <a:prstGeom prst="bentArrow">
            <a:avLst>
              <a:gd name="adj1" fmla="val 10637"/>
              <a:gd name="adj2" fmla="val 13249"/>
              <a:gd name="adj3" fmla="val 18471"/>
              <a:gd name="adj4" fmla="val 437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>
              <a:solidFill>
                <a:schemeClr val="tx1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C55BC4C-E96A-4533-8588-A0369C55A8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5" b="26335"/>
          <a:stretch/>
        </p:blipFill>
        <p:spPr>
          <a:xfrm>
            <a:off x="3666912" y="3644018"/>
            <a:ext cx="751512" cy="261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A497278-DE64-4B26-9294-CA4332788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4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1401950A-88A1-4BCF-9AAF-201825FC314A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8A5885ED-B284-4DC7-931E-F79C94BFC5BF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20E366A0-8C4F-4769-8BA3-2C928D6F5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67182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95947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72956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255437"/>
              </p:ext>
            </p:extLst>
          </p:nvPr>
        </p:nvGraphicFramePr>
        <p:xfrm>
          <a:off x="4910" y="1410670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0AAE01F7-A5F6-402A-9E96-6A9C2896AE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2586" y="1774550"/>
            <a:ext cx="6544918" cy="4305533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9562066E-6079-4416-9FC5-684AD5328EDD}"/>
              </a:ext>
            </a:extLst>
          </p:cNvPr>
          <p:cNvSpPr/>
          <p:nvPr/>
        </p:nvSpPr>
        <p:spPr>
          <a:xfrm>
            <a:off x="5765628" y="3111926"/>
            <a:ext cx="1353138" cy="417914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BECEDF33-5574-411F-99A5-CBF0098C4439}"/>
              </a:ext>
            </a:extLst>
          </p:cNvPr>
          <p:cNvSpPr/>
          <p:nvPr/>
        </p:nvSpPr>
        <p:spPr>
          <a:xfrm>
            <a:off x="4637083" y="3033356"/>
            <a:ext cx="715617" cy="271199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4012561E-4AFE-43BF-A922-2C5EBCCD3C02}"/>
              </a:ext>
            </a:extLst>
          </p:cNvPr>
          <p:cNvSpPr/>
          <p:nvPr/>
        </p:nvSpPr>
        <p:spPr>
          <a:xfrm rot="5937502">
            <a:off x="5390310" y="3043053"/>
            <a:ext cx="260216" cy="3946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1144655-A007-45CD-9B38-ABEC9FFC4C65}"/>
              </a:ext>
            </a:extLst>
          </p:cNvPr>
          <p:cNvSpPr/>
          <p:nvPr/>
        </p:nvSpPr>
        <p:spPr>
          <a:xfrm>
            <a:off x="2498241" y="5213779"/>
            <a:ext cx="2056844" cy="866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</p:spTree>
    <p:extLst>
      <p:ext uri="{BB962C8B-B14F-4D97-AF65-F5344CB8AC3E}">
        <p14:creationId xmlns:p14="http://schemas.microsoft.com/office/powerpoint/2010/main" val="107705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1401950A-88A1-4BCF-9AAF-201825FC314A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8A5885ED-B284-4DC7-931E-F79C94BFC5BF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011548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F3AEA0A9-6861-4F2A-BF82-2994AE4954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0867" y="2720204"/>
            <a:ext cx="6683606" cy="2257865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ACED43D4-C9C1-4716-AE8F-426F3E1A18C6}"/>
              </a:ext>
            </a:extLst>
          </p:cNvPr>
          <p:cNvSpPr/>
          <p:nvPr/>
        </p:nvSpPr>
        <p:spPr>
          <a:xfrm>
            <a:off x="2371710" y="3240709"/>
            <a:ext cx="6224955" cy="401975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808089F-D2A0-4EB0-80EA-58653CDA53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8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1401950A-88A1-4BCF-9AAF-201825FC314A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8A5885ED-B284-4DC7-931E-F79C94BFC5BF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F10C87F8-7150-4A05-9E3C-604C1F0E5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4439799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9" name="Grupo 8">
            <a:extLst>
              <a:ext uri="{FF2B5EF4-FFF2-40B4-BE49-F238E27FC236}">
                <a16:creationId xmlns:a16="http://schemas.microsoft.com/office/drawing/2014/main" id="{41505D76-FE58-4376-9428-B4DC1DF75D71}"/>
              </a:ext>
            </a:extLst>
          </p:cNvPr>
          <p:cNvGrpSpPr/>
          <p:nvPr/>
        </p:nvGrpSpPr>
        <p:grpSpPr>
          <a:xfrm>
            <a:off x="3418741" y="1763265"/>
            <a:ext cx="4315262" cy="4310910"/>
            <a:chOff x="2958909" y="623948"/>
            <a:chExt cx="5753683" cy="5747880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01FD2868-2951-4564-9EA9-A11CA5D4B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3518" t="7060" r="26901"/>
            <a:stretch/>
          </p:blipFill>
          <p:spPr>
            <a:xfrm>
              <a:off x="2958909" y="623948"/>
              <a:ext cx="5753683" cy="5747880"/>
            </a:xfrm>
            <a:prstGeom prst="rect">
              <a:avLst/>
            </a:prstGeom>
          </p:spPr>
        </p:pic>
        <p:sp>
          <p:nvSpPr>
            <p:cNvPr id="12" name="Flecha: a la derecha 11">
              <a:extLst>
                <a:ext uri="{FF2B5EF4-FFF2-40B4-BE49-F238E27FC236}">
                  <a16:creationId xmlns:a16="http://schemas.microsoft.com/office/drawing/2014/main" id="{B8922B26-9DB0-4B3A-B349-692ACBFF8BFF}"/>
                </a:ext>
              </a:extLst>
            </p:cNvPr>
            <p:cNvSpPr/>
            <p:nvPr/>
          </p:nvSpPr>
          <p:spPr>
            <a:xfrm>
              <a:off x="5163422" y="5065208"/>
              <a:ext cx="317743" cy="204537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350"/>
            </a:p>
          </p:txBody>
        </p:sp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824ECF3F-2950-44EE-8116-F97EEEC5D77B}"/>
                </a:ext>
              </a:extLst>
            </p:cNvPr>
            <p:cNvSpPr/>
            <p:nvPr/>
          </p:nvSpPr>
          <p:spPr>
            <a:xfrm>
              <a:off x="5603634" y="4972705"/>
              <a:ext cx="1223891" cy="400110"/>
            </a:xfrm>
            <a:prstGeom prst="roundRect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350"/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127E798E-7B3C-4ECB-88C9-00A6F0B92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25" b="26335"/>
            <a:stretch/>
          </p:blipFill>
          <p:spPr>
            <a:xfrm>
              <a:off x="3033396" y="943264"/>
              <a:ext cx="1424305" cy="49501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2470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1401950A-88A1-4BCF-9AAF-201825FC314A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8A5885ED-B284-4DC7-931E-F79C94BFC5BF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3351998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El Problema de la Información Dispersa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217FED5-D33B-4376-AA7A-7A9524CAB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20" y="1872725"/>
            <a:ext cx="4471988" cy="387191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9ED69E4-810A-4FAC-99A2-A2EF022EA6F9}"/>
              </a:ext>
            </a:extLst>
          </p:cNvPr>
          <p:cNvSpPr txBox="1"/>
          <p:nvPr/>
        </p:nvSpPr>
        <p:spPr>
          <a:xfrm>
            <a:off x="3561992" y="5640763"/>
            <a:ext cx="19303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900" b="1" dirty="0"/>
              <a:t>imagen extraída de freepik.com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A5CFB8F-313C-461E-8EB0-0A17927F95B8}"/>
              </a:ext>
            </a:extLst>
          </p:cNvPr>
          <p:cNvSpPr txBox="1"/>
          <p:nvPr/>
        </p:nvSpPr>
        <p:spPr>
          <a:xfrm>
            <a:off x="5743575" y="2924857"/>
            <a:ext cx="328802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2100" dirty="0"/>
              <a:t>Un empleado dedica</a:t>
            </a:r>
          </a:p>
          <a:p>
            <a:pPr algn="r"/>
            <a:r>
              <a:rPr lang="es-PE" sz="3000" b="1" dirty="0"/>
              <a:t>1</a:t>
            </a:r>
            <a:r>
              <a:rPr lang="es-PE" sz="2100" dirty="0"/>
              <a:t> de cada </a:t>
            </a:r>
            <a:r>
              <a:rPr lang="es-PE" sz="3000" b="1" dirty="0"/>
              <a:t>5</a:t>
            </a:r>
            <a:r>
              <a:rPr lang="es-PE" sz="2100" dirty="0"/>
              <a:t> días laborales</a:t>
            </a:r>
          </a:p>
          <a:p>
            <a:pPr algn="r"/>
            <a:r>
              <a:rPr lang="es-PE" sz="2100" dirty="0"/>
              <a:t>a buscar información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1D0EAC2-FF82-4E20-A9A6-2A4D1EA30F81}"/>
              </a:ext>
            </a:extLst>
          </p:cNvPr>
          <p:cNvSpPr txBox="1"/>
          <p:nvPr/>
        </p:nvSpPr>
        <p:spPr>
          <a:xfrm>
            <a:off x="8008963" y="4352219"/>
            <a:ext cx="11320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900" b="1" dirty="0"/>
              <a:t>McKinsey </a:t>
            </a:r>
            <a:r>
              <a:rPr lang="es-PE" sz="900" b="1" dirty="0" err="1"/>
              <a:t>Report</a:t>
            </a:r>
            <a:r>
              <a:rPr lang="es-PE" sz="9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55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861146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FF5AA48B-AE62-408D-9FD2-414A21AC89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399" r="23522" b="7399"/>
          <a:stretch/>
        </p:blipFill>
        <p:spPr>
          <a:xfrm>
            <a:off x="3386100" y="2220597"/>
            <a:ext cx="5244887" cy="3285203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2C2916FE-7359-4862-B182-DC5A5CC08350}"/>
              </a:ext>
            </a:extLst>
          </p:cNvPr>
          <p:cNvSpPr/>
          <p:nvPr/>
        </p:nvSpPr>
        <p:spPr>
          <a:xfrm>
            <a:off x="3763582" y="2080960"/>
            <a:ext cx="1469591" cy="369729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3E7B04F-D4D3-46A6-A650-3AF3D3A1D5FE}"/>
              </a:ext>
            </a:extLst>
          </p:cNvPr>
          <p:cNvSpPr txBox="1"/>
          <p:nvPr/>
        </p:nvSpPr>
        <p:spPr>
          <a:xfrm>
            <a:off x="6824342" y="5514046"/>
            <a:ext cx="22124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350" dirty="0"/>
              <a:t>Web </a:t>
            </a:r>
            <a:r>
              <a:rPr lang="es-PE" sz="1350" dirty="0" err="1"/>
              <a:t>form</a:t>
            </a:r>
            <a:r>
              <a:rPr lang="es-PE" sz="1350" dirty="0"/>
              <a:t> personalizado, </a:t>
            </a:r>
          </a:p>
          <a:p>
            <a:r>
              <a:rPr lang="es-PE" sz="1350" dirty="0"/>
              <a:t>campos autocompletados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D91273E-6899-4098-B4DF-56D79F32C2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9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1401950A-88A1-4BCF-9AAF-201825FC314A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8A5885ED-B284-4DC7-931E-F79C94BFC5BF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4577283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8E5F1B40-EC5E-46CA-B05D-D6F0F353C4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156" r="27707" b="10362"/>
          <a:stretch/>
        </p:blipFill>
        <p:spPr>
          <a:xfrm>
            <a:off x="2990673" y="2090644"/>
            <a:ext cx="5677067" cy="368579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ABA2A5D-AADD-4217-8B54-08E64BF9CF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2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1401950A-88A1-4BCF-9AAF-201825FC314A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8A5885ED-B284-4DC7-931E-F79C94BFC5BF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617253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93CB982C-16CA-4933-805B-167F7EBD02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06" r="25323" b="25186"/>
          <a:stretch/>
        </p:blipFill>
        <p:spPr>
          <a:xfrm>
            <a:off x="2327762" y="2095777"/>
            <a:ext cx="6811178" cy="37387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4A95DCA-F896-407A-8F15-E94B3F6B56DE}"/>
              </a:ext>
            </a:extLst>
          </p:cNvPr>
          <p:cNvSpPr txBox="1"/>
          <p:nvPr/>
        </p:nvSpPr>
        <p:spPr>
          <a:xfrm>
            <a:off x="5542603" y="5859805"/>
            <a:ext cx="36199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350" dirty="0"/>
              <a:t>Seleccionar apéndices, anexos, por ejemplo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0F8398C-EA05-4E02-B5F1-C8431B818E22}"/>
              </a:ext>
            </a:extLst>
          </p:cNvPr>
          <p:cNvSpPr/>
          <p:nvPr/>
        </p:nvSpPr>
        <p:spPr>
          <a:xfrm>
            <a:off x="4906603" y="5413375"/>
            <a:ext cx="803534" cy="369729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63848C16-7E4D-4647-99C8-F28C4B294969}"/>
              </a:ext>
            </a:extLst>
          </p:cNvPr>
          <p:cNvSpPr/>
          <p:nvPr/>
        </p:nvSpPr>
        <p:spPr>
          <a:xfrm>
            <a:off x="2963298" y="3945151"/>
            <a:ext cx="484495" cy="15340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8727DE01-E61D-4CD7-8BDC-E9D895C21639}"/>
              </a:ext>
            </a:extLst>
          </p:cNvPr>
          <p:cNvSpPr/>
          <p:nvPr/>
        </p:nvSpPr>
        <p:spPr>
          <a:xfrm>
            <a:off x="4422110" y="3945151"/>
            <a:ext cx="484495" cy="15340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8B51F8A-2B9B-47C0-988D-4BE339CD7C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6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1401950A-88A1-4BCF-9AAF-201825FC314A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8A5885ED-B284-4DC7-931E-F79C94BFC5BF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E3FF547B-0B08-4278-A87F-71D73114E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863541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4EC0E9D6-210E-4CAC-8A58-8E90940F92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9185" b="25305"/>
          <a:stretch/>
        </p:blipFill>
        <p:spPr>
          <a:xfrm>
            <a:off x="2316676" y="2227773"/>
            <a:ext cx="6777797" cy="3817853"/>
          </a:xfrm>
          <a:prstGeom prst="rect">
            <a:avLst/>
          </a:prstGeom>
        </p:spPr>
      </p:pic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0C0AD9C3-D28C-4A7E-9518-4A5BF0DC3842}"/>
              </a:ext>
            </a:extLst>
          </p:cNvPr>
          <p:cNvSpPr/>
          <p:nvPr/>
        </p:nvSpPr>
        <p:spPr>
          <a:xfrm>
            <a:off x="2405167" y="4291019"/>
            <a:ext cx="142697" cy="14466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757E94CF-6EC0-4C36-9D13-310E04D32431}"/>
              </a:ext>
            </a:extLst>
          </p:cNvPr>
          <p:cNvSpPr/>
          <p:nvPr/>
        </p:nvSpPr>
        <p:spPr>
          <a:xfrm>
            <a:off x="2441605" y="5063548"/>
            <a:ext cx="142697" cy="14466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366B33D4-264E-4A1A-B6C8-285EB1B77FE5}"/>
              </a:ext>
            </a:extLst>
          </p:cNvPr>
          <p:cNvSpPr/>
          <p:nvPr/>
        </p:nvSpPr>
        <p:spPr>
          <a:xfrm>
            <a:off x="2559182" y="5327894"/>
            <a:ext cx="142697" cy="14466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F77FE670-DC00-4181-88D2-EC6C2EE76625}"/>
              </a:ext>
            </a:extLst>
          </p:cNvPr>
          <p:cNvSpPr/>
          <p:nvPr/>
        </p:nvSpPr>
        <p:spPr>
          <a:xfrm>
            <a:off x="4331832" y="3802718"/>
            <a:ext cx="142697" cy="14466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3A584B6-F0F7-411C-A6B4-82471955F737}"/>
              </a:ext>
            </a:extLst>
          </p:cNvPr>
          <p:cNvSpPr txBox="1"/>
          <p:nvPr/>
        </p:nvSpPr>
        <p:spPr>
          <a:xfrm>
            <a:off x="6194121" y="5070950"/>
            <a:ext cx="238558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350" dirty="0"/>
              <a:t>Nombre automático del Doc</a:t>
            </a:r>
          </a:p>
          <a:p>
            <a:r>
              <a:rPr lang="es-PE" sz="1350" dirty="0"/>
              <a:t>Gestión </a:t>
            </a:r>
            <a:r>
              <a:rPr lang="es-PE" sz="1350" dirty="0" err="1"/>
              <a:t>aut</a:t>
            </a:r>
            <a:r>
              <a:rPr lang="es-PE" sz="1350" dirty="0"/>
              <a:t> correlativos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3CB7356A-BFE3-448A-A18B-488783A97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481" y="1793328"/>
            <a:ext cx="484017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1500" dirty="0">
                <a:latin typeface="Verdana" panose="020B0604030504040204" pitchFamily="34" charset="0"/>
              </a:rPr>
              <a:t>Creación de Word y Organización en Repositorio</a:t>
            </a:r>
            <a:endParaRPr lang="es-ES" altLang="es-PE" sz="1500" dirty="0">
              <a:latin typeface="Verdana" panose="020B060403050404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294B7CA-6B91-48EF-A749-C647815C0EFF}"/>
              </a:ext>
            </a:extLst>
          </p:cNvPr>
          <p:cNvSpPr/>
          <p:nvPr/>
        </p:nvSpPr>
        <p:spPr>
          <a:xfrm>
            <a:off x="5372960" y="3556725"/>
            <a:ext cx="559076" cy="685149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</p:spTree>
    <p:extLst>
      <p:ext uri="{BB962C8B-B14F-4D97-AF65-F5344CB8AC3E}">
        <p14:creationId xmlns:p14="http://schemas.microsoft.com/office/powerpoint/2010/main" val="385397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1401950A-88A1-4BCF-9AAF-201825FC314A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8A5885ED-B284-4DC7-931E-F79C94BFC5BF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387215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24576F72-930B-4B85-BC9E-58F9872F42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009" t="3082" r="17903" b="14571"/>
          <a:stretch/>
        </p:blipFill>
        <p:spPr>
          <a:xfrm>
            <a:off x="2447454" y="2033417"/>
            <a:ext cx="5830781" cy="4147491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5BA36BC5-58A5-47C7-8F54-4A45C3AF6307}"/>
              </a:ext>
            </a:extLst>
          </p:cNvPr>
          <p:cNvSpPr/>
          <p:nvPr/>
        </p:nvSpPr>
        <p:spPr>
          <a:xfrm>
            <a:off x="3057386" y="3018368"/>
            <a:ext cx="3239398" cy="42265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2E908C5E-1536-406A-8882-1C98238AD99D}"/>
              </a:ext>
            </a:extLst>
          </p:cNvPr>
          <p:cNvSpPr/>
          <p:nvPr/>
        </p:nvSpPr>
        <p:spPr>
          <a:xfrm>
            <a:off x="3858016" y="4376697"/>
            <a:ext cx="1215183" cy="16492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99553D90-3B07-4F3E-9D9A-66393F0C2017}"/>
              </a:ext>
            </a:extLst>
          </p:cNvPr>
          <p:cNvSpPr/>
          <p:nvPr/>
        </p:nvSpPr>
        <p:spPr>
          <a:xfrm>
            <a:off x="4613871" y="4756469"/>
            <a:ext cx="1215183" cy="16492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A825BA43-8D8C-4857-80BB-CEC3A9366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4848" y="1733335"/>
            <a:ext cx="2566665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1500" dirty="0">
                <a:latin typeface="Verdana" panose="020B0604030504040204" pitchFamily="34" charset="0"/>
              </a:rPr>
              <a:t>Tokens autocompletados</a:t>
            </a:r>
            <a:endParaRPr lang="es-ES" altLang="es-PE" sz="1500" dirty="0">
              <a:latin typeface="Verdana" panose="020B060403050404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9322D60-D790-450E-895C-A099DBCB36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1401950A-88A1-4BCF-9AAF-201825FC314A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8A5885ED-B284-4DC7-931E-F79C94BFC5BF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8" y="1238587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9431043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A3ED2F90-88BC-4831-8FB6-2AC3E60172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193" t="3082" r="19193" b="21169"/>
          <a:stretch/>
        </p:blipFill>
        <p:spPr>
          <a:xfrm>
            <a:off x="2428496" y="2004596"/>
            <a:ext cx="6032886" cy="4170035"/>
          </a:xfrm>
          <a:prstGeom prst="rect">
            <a:avLst/>
          </a:prstGeom>
        </p:spPr>
      </p:pic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EDDEE86C-66B8-4D6A-ABCF-00D3BC8961E7}"/>
              </a:ext>
            </a:extLst>
          </p:cNvPr>
          <p:cNvSpPr/>
          <p:nvPr/>
        </p:nvSpPr>
        <p:spPr>
          <a:xfrm>
            <a:off x="2569216" y="3044856"/>
            <a:ext cx="405767" cy="17785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61C68CA-9010-46B3-A16C-0AABAE254765}"/>
              </a:ext>
            </a:extLst>
          </p:cNvPr>
          <p:cNvSpPr txBox="1"/>
          <p:nvPr/>
        </p:nvSpPr>
        <p:spPr>
          <a:xfrm>
            <a:off x="7586047" y="5044938"/>
            <a:ext cx="16626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350" dirty="0"/>
              <a:t>Clausulas y anexos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66EBCC3-04F1-4023-AAE7-90A6E3D6E7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4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1401950A-88A1-4BCF-9AAF-201825FC314A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8A5885ED-B284-4DC7-931E-F79C94BFC5BF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23300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2C61919B-5E68-48BB-9C16-CF805B7AEB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3253" y="2064143"/>
            <a:ext cx="2414588" cy="425053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774892A-D304-4F5D-AEAA-64D0E39A80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6558" y="2064143"/>
            <a:ext cx="2407444" cy="42933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8B1FAB1-B44E-4914-81E2-0BC41B92ED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0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1401950A-88A1-4BCF-9AAF-201825FC314A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8A5885ED-B284-4DC7-931E-F79C94BFC5BF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942697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F6D0C576-4EC0-46D2-9715-1E825E747B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5537" y="2100120"/>
            <a:ext cx="2428875" cy="42576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D3AE1AF-429F-4145-984E-6B60CF6894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1956" y="2100121"/>
            <a:ext cx="2414588" cy="425053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AFF3BFC-EF81-4120-ACD6-51F73EE336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9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1401950A-88A1-4BCF-9AAF-201825FC314A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8A5885ED-B284-4DC7-931E-F79C94BFC5BF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39046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67811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44820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7179329"/>
              </p:ext>
            </p:extLst>
          </p:nvPr>
        </p:nvGraphicFramePr>
        <p:xfrm>
          <a:off x="4910" y="1382534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D436B835-75CB-430D-A702-5DFDAF4F9BE0}"/>
              </a:ext>
            </a:extLst>
          </p:cNvPr>
          <p:cNvSpPr/>
          <p:nvPr/>
        </p:nvSpPr>
        <p:spPr>
          <a:xfrm>
            <a:off x="2583968" y="2479666"/>
            <a:ext cx="1127113" cy="451996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8E1A513-A1CB-4720-991A-B95E049E23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6812" y="2361901"/>
            <a:ext cx="6732463" cy="3446860"/>
          </a:xfrm>
          <a:prstGeom prst="rect">
            <a:avLst/>
          </a:prstGeom>
        </p:spPr>
      </p:pic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E2E3E316-F8E7-43FA-B166-5E115BA4DBEC}"/>
              </a:ext>
            </a:extLst>
          </p:cNvPr>
          <p:cNvSpPr/>
          <p:nvPr/>
        </p:nvSpPr>
        <p:spPr>
          <a:xfrm>
            <a:off x="4262936" y="2859961"/>
            <a:ext cx="1127113" cy="451996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25CEBC2-FDED-489B-BF9E-6F4DCF8B6BD8}"/>
              </a:ext>
            </a:extLst>
          </p:cNvPr>
          <p:cNvSpPr/>
          <p:nvPr/>
        </p:nvSpPr>
        <p:spPr>
          <a:xfrm>
            <a:off x="7792621" y="2289317"/>
            <a:ext cx="340519" cy="302562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50988AF-4B4F-41B1-8B2D-AF1C2C96ED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1401950A-88A1-4BCF-9AAF-201825FC314A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8A5885ED-B284-4DC7-931E-F79C94BFC5BF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076994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35C75AA1-537A-450A-A0CD-6F4A0F4B20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2500"/>
          <a:stretch/>
        </p:blipFill>
        <p:spPr>
          <a:xfrm>
            <a:off x="2300846" y="2110622"/>
            <a:ext cx="3116207" cy="3667628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514F1249-F1EE-46E9-9AAC-0B4422C36775}"/>
              </a:ext>
            </a:extLst>
          </p:cNvPr>
          <p:cNvSpPr/>
          <p:nvPr/>
        </p:nvSpPr>
        <p:spPr>
          <a:xfrm>
            <a:off x="2792497" y="3748243"/>
            <a:ext cx="1541808" cy="163996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3CB80BD-3C95-4A7F-939B-6EDEFF45572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r="29348" b="6090"/>
          <a:stretch/>
        </p:blipFill>
        <p:spPr>
          <a:xfrm>
            <a:off x="5432622" y="2110533"/>
            <a:ext cx="3727174" cy="3595403"/>
          </a:xfrm>
          <a:prstGeom prst="rect">
            <a:avLst/>
          </a:prstGeom>
        </p:spPr>
      </p:pic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CA4B47E7-E57D-43AF-A2B3-6884C92C4827}"/>
              </a:ext>
            </a:extLst>
          </p:cNvPr>
          <p:cNvSpPr/>
          <p:nvPr/>
        </p:nvSpPr>
        <p:spPr>
          <a:xfrm>
            <a:off x="7184391" y="4524799"/>
            <a:ext cx="216434" cy="13202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4B2C1A0-174C-49A9-A6E2-4EF8344C8C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5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1401950A-88A1-4BCF-9AAF-201825FC314A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8A5885ED-B284-4DC7-931E-F79C94BFC5BF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3351998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El Problema de la Información Dispersa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6F9E4A5-3CAE-4290-B1E9-308518524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064" y="2186582"/>
            <a:ext cx="417219" cy="417219"/>
          </a:xfrm>
          <a:prstGeom prst="rect">
            <a:avLst/>
          </a:prstGeom>
        </p:spPr>
      </p:pic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B7F24446-D1F7-4B9D-85AB-AB7A61436F8E}"/>
              </a:ext>
            </a:extLst>
          </p:cNvPr>
          <p:cNvCxnSpPr>
            <a:cxnSpLocks/>
            <a:stCxn id="18" idx="2"/>
            <a:endCxn id="5" idx="0"/>
          </p:cNvCxnSpPr>
          <p:nvPr/>
        </p:nvCxnSpPr>
        <p:spPr>
          <a:xfrm flipH="1">
            <a:off x="2699422" y="2603801"/>
            <a:ext cx="2252" cy="39180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n 38">
            <a:extLst>
              <a:ext uri="{FF2B5EF4-FFF2-40B4-BE49-F238E27FC236}">
                <a16:creationId xmlns:a16="http://schemas.microsoft.com/office/drawing/2014/main" id="{A2B60DBC-4CE6-454F-AE7C-E5A827623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7" y="1811588"/>
            <a:ext cx="378000" cy="37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F4EAA795-2F2B-4958-B27E-6312AE275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601" y="2175836"/>
            <a:ext cx="378000" cy="37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726F8E96-C4F1-4367-97BC-22D1C2513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69" y="1716797"/>
            <a:ext cx="378000" cy="37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5EE41A36-E355-424A-9897-7B620D9E5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3" y="3240000"/>
            <a:ext cx="378000" cy="37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5D4C3A31-F637-4788-8A6D-BAFDE8CFD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1" y="3342634"/>
            <a:ext cx="524705" cy="5247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5C64C04-BF48-47D5-B07E-2E297A9033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648" y="2291943"/>
            <a:ext cx="300083" cy="300083"/>
          </a:xfrm>
          <a:prstGeom prst="rect">
            <a:avLst/>
          </a:prstGeom>
        </p:spPr>
      </p:pic>
      <p:pic>
        <p:nvPicPr>
          <p:cNvPr id="7" name="Gráfico 6" descr="Base de datos">
            <a:extLst>
              <a:ext uri="{FF2B5EF4-FFF2-40B4-BE49-F238E27FC236}">
                <a16:creationId xmlns:a16="http://schemas.microsoft.com/office/drawing/2014/main" id="{A1A89A13-7623-49E6-AEE2-BFC76EA87A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37819" y="3342634"/>
            <a:ext cx="500147" cy="500147"/>
          </a:xfrm>
          <a:prstGeom prst="rect">
            <a:avLst/>
          </a:prstGeom>
        </p:spPr>
      </p:pic>
      <p:pic>
        <p:nvPicPr>
          <p:cNvPr id="9" name="Gráfico 8" descr="Carpeta">
            <a:extLst>
              <a:ext uri="{FF2B5EF4-FFF2-40B4-BE49-F238E27FC236}">
                <a16:creationId xmlns:a16="http://schemas.microsoft.com/office/drawing/2014/main" id="{C5550174-1B02-44EB-92D1-AE12B6715E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67951" y="3367258"/>
            <a:ext cx="500147" cy="500147"/>
          </a:xfrm>
          <a:prstGeom prst="rect">
            <a:avLst/>
          </a:prstGeom>
        </p:spPr>
      </p:pic>
      <p:sp>
        <p:nvSpPr>
          <p:cNvPr id="99" name="CuadroTexto 98">
            <a:extLst>
              <a:ext uri="{FF2B5EF4-FFF2-40B4-BE49-F238E27FC236}">
                <a16:creationId xmlns:a16="http://schemas.microsoft.com/office/drawing/2014/main" id="{C203F63D-BAC9-4B4A-852B-A9A06FC72A01}"/>
              </a:ext>
            </a:extLst>
          </p:cNvPr>
          <p:cNvSpPr txBox="1"/>
          <p:nvPr/>
        </p:nvSpPr>
        <p:spPr>
          <a:xfrm>
            <a:off x="5657719" y="3066275"/>
            <a:ext cx="5643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700" b="1" dirty="0"/>
              <a:t>…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1C531292-03CC-48EB-960E-16DDA8725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19" y="2557588"/>
            <a:ext cx="417219" cy="417219"/>
          </a:xfrm>
          <a:prstGeom prst="rect">
            <a:avLst/>
          </a:prstGeom>
        </p:spPr>
      </p:pic>
      <p:pic>
        <p:nvPicPr>
          <p:cNvPr id="101" name="Imagen 100">
            <a:extLst>
              <a:ext uri="{FF2B5EF4-FFF2-40B4-BE49-F238E27FC236}">
                <a16:creationId xmlns:a16="http://schemas.microsoft.com/office/drawing/2014/main" id="{D11937D5-715B-4FB1-984F-0A3D6E00E70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t="6425" r="14945" b="13222"/>
          <a:stretch/>
        </p:blipFill>
        <p:spPr>
          <a:xfrm>
            <a:off x="3862203" y="4193912"/>
            <a:ext cx="1477087" cy="1787443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18DD9991-F8A4-4A3E-B968-C8EDC10D9274}"/>
              </a:ext>
            </a:extLst>
          </p:cNvPr>
          <p:cNvSpPr txBox="1"/>
          <p:nvPr/>
        </p:nvSpPr>
        <p:spPr>
          <a:xfrm>
            <a:off x="705989" y="4941538"/>
            <a:ext cx="300755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PE" dirty="0"/>
              <a:t>Un empleado dedica</a:t>
            </a:r>
          </a:p>
          <a:p>
            <a:pPr algn="r"/>
            <a:r>
              <a:rPr lang="es-PE" sz="2700" b="1" dirty="0"/>
              <a:t>1</a:t>
            </a:r>
            <a:r>
              <a:rPr lang="es-PE" dirty="0"/>
              <a:t> de cada </a:t>
            </a:r>
            <a:r>
              <a:rPr lang="es-PE" sz="2700" b="1" dirty="0"/>
              <a:t>5</a:t>
            </a:r>
            <a:r>
              <a:rPr lang="es-PE" dirty="0"/>
              <a:t> días laborales</a:t>
            </a:r>
          </a:p>
          <a:p>
            <a:pPr algn="r"/>
            <a:r>
              <a:rPr lang="es-PE" dirty="0"/>
              <a:t>a buscar información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CF5C4AA4-6E3E-4272-8C14-AF0B6FC51E6E}"/>
              </a:ext>
            </a:extLst>
          </p:cNvPr>
          <p:cNvSpPr txBox="1"/>
          <p:nvPr/>
        </p:nvSpPr>
        <p:spPr>
          <a:xfrm>
            <a:off x="2665302" y="5926468"/>
            <a:ext cx="11320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900" b="1" dirty="0"/>
              <a:t>McKinsey </a:t>
            </a:r>
            <a:r>
              <a:rPr lang="es-PE" sz="900" b="1" dirty="0" err="1"/>
              <a:t>Report</a:t>
            </a:r>
            <a:r>
              <a:rPr lang="es-PE" sz="900" b="1" dirty="0"/>
              <a:t> 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3A2769E5-C5A6-41AD-9AE5-5B2F94B50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93" y="3392216"/>
            <a:ext cx="378000" cy="37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2BDDA906-4BA8-4DB6-8BA7-66C67B0F9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696" y="3392600"/>
            <a:ext cx="378000" cy="37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01B8840E-6FF2-4AEA-8096-CCB646B77836}"/>
              </a:ext>
            </a:extLst>
          </p:cNvPr>
          <p:cNvSpPr/>
          <p:nvPr/>
        </p:nvSpPr>
        <p:spPr>
          <a:xfrm>
            <a:off x="1960878" y="2995600"/>
            <a:ext cx="1477087" cy="829199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PE" sz="1350" b="1" dirty="0">
                <a:solidFill>
                  <a:schemeClr val="tx1"/>
                </a:solidFill>
              </a:rPr>
              <a:t>Sistema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76C02601-9246-4EA9-AF2C-2BE640F18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805" y="2186581"/>
            <a:ext cx="417219" cy="417219"/>
          </a:xfrm>
          <a:prstGeom prst="rect">
            <a:avLst/>
          </a:prstGeom>
        </p:spPr>
      </p:pic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900216D3-6776-47AD-8CC8-09F23DBA8D45}"/>
              </a:ext>
            </a:extLst>
          </p:cNvPr>
          <p:cNvCxnSpPr>
            <a:cxnSpLocks/>
            <a:stCxn id="44" idx="2"/>
            <a:endCxn id="57" idx="0"/>
          </p:cNvCxnSpPr>
          <p:nvPr/>
        </p:nvCxnSpPr>
        <p:spPr>
          <a:xfrm flipH="1">
            <a:off x="4759163" y="2603800"/>
            <a:ext cx="2252" cy="39180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Imagen 45">
            <a:extLst>
              <a:ext uri="{FF2B5EF4-FFF2-40B4-BE49-F238E27FC236}">
                <a16:creationId xmlns:a16="http://schemas.microsoft.com/office/drawing/2014/main" id="{23DE7E95-CA33-41BD-B04F-790317175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42" y="2175836"/>
            <a:ext cx="378000" cy="37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EAF16496-BF20-48F4-A2FB-E7D00540D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010" y="1716796"/>
            <a:ext cx="378000" cy="37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50809465-83B1-43F6-9B73-7B6FA54358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389" y="2291942"/>
            <a:ext cx="300083" cy="300083"/>
          </a:xfrm>
          <a:prstGeom prst="rect">
            <a:avLst/>
          </a:prstGeom>
        </p:spPr>
      </p:pic>
      <p:pic>
        <p:nvPicPr>
          <p:cNvPr id="49" name="Gráfico 48" descr="Base de datos">
            <a:extLst>
              <a:ext uri="{FF2B5EF4-FFF2-40B4-BE49-F238E27FC236}">
                <a16:creationId xmlns:a16="http://schemas.microsoft.com/office/drawing/2014/main" id="{E178970A-A7C7-40A1-815B-E87FF4AC10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97560" y="3342634"/>
            <a:ext cx="500147" cy="500147"/>
          </a:xfrm>
          <a:prstGeom prst="rect">
            <a:avLst/>
          </a:prstGeom>
        </p:spPr>
      </p:pic>
      <p:pic>
        <p:nvPicPr>
          <p:cNvPr id="52" name="Gráfico 51" descr="Carpeta">
            <a:extLst>
              <a:ext uri="{FF2B5EF4-FFF2-40B4-BE49-F238E27FC236}">
                <a16:creationId xmlns:a16="http://schemas.microsoft.com/office/drawing/2014/main" id="{8331B7A3-3503-446A-A2AA-B1254674B9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27692" y="3367257"/>
            <a:ext cx="500147" cy="500147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1F96C8A0-B730-4ECC-B387-92AF84127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735" y="3392215"/>
            <a:ext cx="378000" cy="37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552A7019-1D8C-4D0C-9C8D-361646805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437" y="3392600"/>
            <a:ext cx="378000" cy="37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57" name="Rectángulo: esquinas redondeadas 56">
            <a:extLst>
              <a:ext uri="{FF2B5EF4-FFF2-40B4-BE49-F238E27FC236}">
                <a16:creationId xmlns:a16="http://schemas.microsoft.com/office/drawing/2014/main" id="{68EB9300-8FCA-4725-B51F-640D262BC512}"/>
              </a:ext>
            </a:extLst>
          </p:cNvPr>
          <p:cNvSpPr/>
          <p:nvPr/>
        </p:nvSpPr>
        <p:spPr>
          <a:xfrm>
            <a:off x="4020620" y="2995600"/>
            <a:ext cx="1477087" cy="829199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PE" sz="1350" b="1" dirty="0">
                <a:solidFill>
                  <a:schemeClr val="tx1"/>
                </a:solidFill>
              </a:rPr>
              <a:t>Sistema</a:t>
            </a: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ECA8B5EC-1E55-41EE-88E3-7F00784D7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02" y="2186581"/>
            <a:ext cx="417219" cy="417219"/>
          </a:xfrm>
          <a:prstGeom prst="rect">
            <a:avLst/>
          </a:prstGeom>
        </p:spPr>
      </p:pic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BFBD969E-87D6-4FD5-9C25-6E5E0F3A561C}"/>
              </a:ext>
            </a:extLst>
          </p:cNvPr>
          <p:cNvCxnSpPr>
            <a:cxnSpLocks/>
            <a:stCxn id="59" idx="2"/>
            <a:endCxn id="68" idx="0"/>
          </p:cNvCxnSpPr>
          <p:nvPr/>
        </p:nvCxnSpPr>
        <p:spPr>
          <a:xfrm flipH="1">
            <a:off x="7033759" y="2603800"/>
            <a:ext cx="2252" cy="39180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Imagen 60">
            <a:extLst>
              <a:ext uri="{FF2B5EF4-FFF2-40B4-BE49-F238E27FC236}">
                <a16:creationId xmlns:a16="http://schemas.microsoft.com/office/drawing/2014/main" id="{6CF372BC-2995-49E5-B195-3CD3BC43D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938" y="2175836"/>
            <a:ext cx="378000" cy="37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45E7F8CF-9542-4DD8-B7FE-5AD78DA6A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07" y="1716796"/>
            <a:ext cx="378000" cy="37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7DEA69E8-E0A6-4E24-9616-8CFA88722B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985" y="2291942"/>
            <a:ext cx="300083" cy="300083"/>
          </a:xfrm>
          <a:prstGeom prst="rect">
            <a:avLst/>
          </a:prstGeom>
        </p:spPr>
      </p:pic>
      <p:pic>
        <p:nvPicPr>
          <p:cNvPr id="64" name="Gráfico 63" descr="Base de datos">
            <a:extLst>
              <a:ext uri="{FF2B5EF4-FFF2-40B4-BE49-F238E27FC236}">
                <a16:creationId xmlns:a16="http://schemas.microsoft.com/office/drawing/2014/main" id="{3BB735A9-40CB-464E-AFE0-65EA480679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72157" y="3342634"/>
            <a:ext cx="500147" cy="500147"/>
          </a:xfrm>
          <a:prstGeom prst="rect">
            <a:avLst/>
          </a:prstGeom>
        </p:spPr>
      </p:pic>
      <p:pic>
        <p:nvPicPr>
          <p:cNvPr id="65" name="Gráfico 64" descr="Carpeta">
            <a:extLst>
              <a:ext uri="{FF2B5EF4-FFF2-40B4-BE49-F238E27FC236}">
                <a16:creationId xmlns:a16="http://schemas.microsoft.com/office/drawing/2014/main" id="{6A409A2C-87E5-4CE7-8216-64AE0A05D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2289" y="3367257"/>
            <a:ext cx="500147" cy="500147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89D605B5-FD0D-4401-B5DE-EEB52B9D6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331" y="3392215"/>
            <a:ext cx="378000" cy="37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8544407F-3800-43DD-9277-4712E3575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034" y="3392600"/>
            <a:ext cx="378000" cy="37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68" name="Rectángulo: esquinas redondeadas 67">
            <a:extLst>
              <a:ext uri="{FF2B5EF4-FFF2-40B4-BE49-F238E27FC236}">
                <a16:creationId xmlns:a16="http://schemas.microsoft.com/office/drawing/2014/main" id="{0725E393-0F54-41B2-8626-4019294B9865}"/>
              </a:ext>
            </a:extLst>
          </p:cNvPr>
          <p:cNvSpPr/>
          <p:nvPr/>
        </p:nvSpPr>
        <p:spPr>
          <a:xfrm>
            <a:off x="6295216" y="2995600"/>
            <a:ext cx="1477087" cy="829199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PE" sz="1350" b="1" dirty="0">
                <a:solidFill>
                  <a:schemeClr val="tx1"/>
                </a:solidFill>
              </a:rPr>
              <a:t>Sistema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9CF3A7A-0A96-4DE1-9250-538DE5B93B3E}"/>
              </a:ext>
            </a:extLst>
          </p:cNvPr>
          <p:cNvSpPr txBox="1"/>
          <p:nvPr/>
        </p:nvSpPr>
        <p:spPr>
          <a:xfrm>
            <a:off x="33250" y="3404247"/>
            <a:ext cx="65755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PE" sz="1350" b="1" dirty="0"/>
              <a:t>File </a:t>
            </a:r>
          </a:p>
          <a:p>
            <a:pPr algn="r"/>
            <a:r>
              <a:rPr lang="es-PE" sz="1350" b="1" dirty="0"/>
              <a:t>Físico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298E2CAD-7AD0-44C4-B302-1A3B91659DFB}"/>
              </a:ext>
            </a:extLst>
          </p:cNvPr>
          <p:cNvSpPr txBox="1"/>
          <p:nvPr/>
        </p:nvSpPr>
        <p:spPr>
          <a:xfrm>
            <a:off x="3771343" y="5929519"/>
            <a:ext cx="163217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788" dirty="0"/>
              <a:t>imagen extraída de freepik.com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7C3CA7CB-93FF-4E14-A251-3E5BE7F229B3}"/>
              </a:ext>
            </a:extLst>
          </p:cNvPr>
          <p:cNvSpPr txBox="1"/>
          <p:nvPr/>
        </p:nvSpPr>
        <p:spPr>
          <a:xfrm>
            <a:off x="5382152" y="4670893"/>
            <a:ext cx="37588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700" b="1" dirty="0"/>
              <a:t>75%</a:t>
            </a:r>
            <a:r>
              <a:rPr lang="es-PE" dirty="0"/>
              <a:t> no encuentran información correcta y rápidamente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85A0B840-BA93-45DF-AF42-0CCFFDF1DCF4}"/>
              </a:ext>
            </a:extLst>
          </p:cNvPr>
          <p:cNvSpPr txBox="1"/>
          <p:nvPr/>
        </p:nvSpPr>
        <p:spPr>
          <a:xfrm>
            <a:off x="5416950" y="5422809"/>
            <a:ext cx="16289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900" b="1" dirty="0"/>
              <a:t>© AIIM 2018, www.aiim.org</a:t>
            </a:r>
            <a:endParaRPr lang="es-PE" sz="900" b="1" dirty="0"/>
          </a:p>
        </p:txBody>
      </p:sp>
      <p:pic>
        <p:nvPicPr>
          <p:cNvPr id="73" name="Imagen 72">
            <a:extLst>
              <a:ext uri="{FF2B5EF4-FFF2-40B4-BE49-F238E27FC236}">
                <a16:creationId xmlns:a16="http://schemas.microsoft.com/office/drawing/2014/main" id="{2A133DEA-DA3F-4CEB-8ED7-BEBBF75F2348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9468" y="4256760"/>
            <a:ext cx="6233615" cy="24121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192E782D-C314-40CC-B9CF-8EA661FAEE6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628"/>
          <a:stretch/>
        </p:blipFill>
        <p:spPr>
          <a:xfrm>
            <a:off x="2278299" y="4268790"/>
            <a:ext cx="4995994" cy="214674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75" name="Gráfico 74" descr="Flecha recta">
            <a:extLst>
              <a:ext uri="{FF2B5EF4-FFF2-40B4-BE49-F238E27FC236}">
                <a16:creationId xmlns:a16="http://schemas.microsoft.com/office/drawing/2014/main" id="{28B9E957-3E32-45DA-A1BE-E310AE4B9A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200000">
            <a:off x="4427594" y="3577657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6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05452 0.11203 L 0.05591 0.23287 " pathEditMode="relative" rAng="0" ptsTypes="AAA">
                                      <p:cBhvr>
                                        <p:cTn id="1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" y="1164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03316 0.08588 L 0.08438 0.25672 " pathEditMode="relative" rAng="0" ptsTypes="AAA">
                                      <p:cBhvr>
                                        <p:cTn id="23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1282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00578 L -0.0526 0.18264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0.03507 0.0838 L 0.08923 0.25023 " pathEditMode="relative" rAng="0" ptsTypes="AAA">
                                      <p:cBhvr>
                                        <p:cTn id="53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2" y="125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5 0.00578 L -0.05122 0.17615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03368 0.0838 L 0.08559 0.25023 " pathEditMode="relative" rAng="0" ptsTypes="AAA">
                                      <p:cBhvr>
                                        <p:cTn id="85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1250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5 0.00578 L -0.0474 0.17615 " pathEditMode="relative" rAng="0" ptsTypes="AA">
                                      <p:cBhvr>
                                        <p:cTn id="104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38" grpId="0"/>
      <p:bldP spid="40" grpId="0"/>
      <p:bldP spid="5" grpId="0" animBg="1"/>
      <p:bldP spid="57" grpId="0" animBg="1"/>
      <p:bldP spid="68" grpId="0" animBg="1"/>
      <p:bldP spid="8" grpId="0"/>
      <p:bldP spid="54" grpId="0"/>
      <p:bldP spid="58" grpId="0"/>
      <p:bldP spid="7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069169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Imagen 15">
            <a:extLst>
              <a:ext uri="{FF2B5EF4-FFF2-40B4-BE49-F238E27FC236}">
                <a16:creationId xmlns:a16="http://schemas.microsoft.com/office/drawing/2014/main" id="{29C5567C-69BE-4005-AAC7-84EF2F0700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6" t="17453" r="45690" b="35093"/>
          <a:stretch/>
        </p:blipFill>
        <p:spPr>
          <a:xfrm>
            <a:off x="2390765" y="2314427"/>
            <a:ext cx="6372025" cy="2975777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2157C4F-B0A7-4390-823E-BA715CCF1C5E}"/>
              </a:ext>
            </a:extLst>
          </p:cNvPr>
          <p:cNvSpPr/>
          <p:nvPr/>
        </p:nvSpPr>
        <p:spPr>
          <a:xfrm>
            <a:off x="5349018" y="3055619"/>
            <a:ext cx="1590551" cy="633047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8534A7E-193E-413C-B50F-CCEDE6DE75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4113" y="4443577"/>
            <a:ext cx="3557063" cy="542832"/>
          </a:xfrm>
          <a:prstGeom prst="rect">
            <a:avLst/>
          </a:prstGeom>
        </p:spPr>
      </p:pic>
      <p:sp>
        <p:nvSpPr>
          <p:cNvPr id="19" name="Flecha: doblada 18">
            <a:extLst>
              <a:ext uri="{FF2B5EF4-FFF2-40B4-BE49-F238E27FC236}">
                <a16:creationId xmlns:a16="http://schemas.microsoft.com/office/drawing/2014/main" id="{AC305CAF-058B-41CA-82BC-0AA263BEA3DB}"/>
              </a:ext>
            </a:extLst>
          </p:cNvPr>
          <p:cNvSpPr/>
          <p:nvPr/>
        </p:nvSpPr>
        <p:spPr>
          <a:xfrm rot="10800000" flipV="1">
            <a:off x="7002875" y="3221424"/>
            <a:ext cx="808049" cy="1222154"/>
          </a:xfrm>
          <a:prstGeom prst="bentArrow">
            <a:avLst>
              <a:gd name="adj1" fmla="val 10637"/>
              <a:gd name="adj2" fmla="val 13249"/>
              <a:gd name="adj3" fmla="val 18471"/>
              <a:gd name="adj4" fmla="val 437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>
              <a:solidFill>
                <a:schemeClr val="tx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99DB0DA-AFE2-4EE2-A2E5-04A20472A63A}"/>
              </a:ext>
            </a:extLst>
          </p:cNvPr>
          <p:cNvSpPr/>
          <p:nvPr/>
        </p:nvSpPr>
        <p:spPr>
          <a:xfrm>
            <a:off x="5355744" y="4293731"/>
            <a:ext cx="3736181" cy="817753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8539CD3-11B6-4C2C-85A9-04668045357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855" t="18599" r="20342" b="22924"/>
          <a:stretch/>
        </p:blipFill>
        <p:spPr>
          <a:xfrm>
            <a:off x="7859637" y="3623622"/>
            <a:ext cx="427220" cy="417757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6CB40F34-EE2D-4B53-9BB8-4C098A1E42B9}"/>
              </a:ext>
            </a:extLst>
          </p:cNvPr>
          <p:cNvSpPr/>
          <p:nvPr/>
        </p:nvSpPr>
        <p:spPr>
          <a:xfrm>
            <a:off x="2850035" y="3055619"/>
            <a:ext cx="213610" cy="165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B59BEA2-58D7-4185-8E55-9D064645BD81}"/>
              </a:ext>
            </a:extLst>
          </p:cNvPr>
          <p:cNvSpPr/>
          <p:nvPr/>
        </p:nvSpPr>
        <p:spPr>
          <a:xfrm>
            <a:off x="2460370" y="2651969"/>
            <a:ext cx="270805" cy="189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0E907B8-48E8-4978-9E8D-5A04617092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2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1401950A-88A1-4BCF-9AAF-201825FC314A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8A5885ED-B284-4DC7-931E-F79C94BFC5BF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730247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D600D72A-FB0B-4AA9-A788-16BAF05F19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2166" y="2481126"/>
            <a:ext cx="3575344" cy="36717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65EDA67D-3E5B-4511-829B-7BC1FE8557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4541916"/>
              </p:ext>
            </p:extLst>
          </p:nvPr>
        </p:nvGraphicFramePr>
        <p:xfrm>
          <a:off x="3411221" y="2222522"/>
          <a:ext cx="5039752" cy="3312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F0B2BB42-A496-4A58-8DAF-CB947B1B6EE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363" t="74631" r="69076" b="19762"/>
          <a:stretch/>
        </p:blipFill>
        <p:spPr>
          <a:xfrm>
            <a:off x="3182166" y="1872312"/>
            <a:ext cx="3575344" cy="476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9C1D0FC-1FB7-4C89-A763-9C90633D4C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4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D6DFA938-41A6-4979-A8A9-A3EC14D0BBD7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AD64EAB6-9EB3-4734-AAD5-67352CC4EB07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4" name="Triángulo rectángulo 3">
            <a:extLst>
              <a:ext uri="{FF2B5EF4-FFF2-40B4-BE49-F238E27FC236}">
                <a16:creationId xmlns:a16="http://schemas.microsoft.com/office/drawing/2014/main" id="{CC58B958-C084-4D90-A75B-A7C9359395B0}"/>
              </a:ext>
            </a:extLst>
          </p:cNvPr>
          <p:cNvSpPr/>
          <p:nvPr/>
        </p:nvSpPr>
        <p:spPr>
          <a:xfrm rot="16200000">
            <a:off x="1339979" y="1139526"/>
            <a:ext cx="276999" cy="552199"/>
          </a:xfrm>
          <a:prstGeom prst="rtTriangle">
            <a:avLst/>
          </a:prstGeom>
          <a:solidFill>
            <a:srgbClr val="951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67182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95947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72956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416690"/>
              </p:ext>
            </p:extLst>
          </p:nvPr>
        </p:nvGraphicFramePr>
        <p:xfrm>
          <a:off x="4910" y="1551340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4446A6FC-CC95-4B28-9F49-DF44A115B8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8826" y="2041024"/>
            <a:ext cx="7162628" cy="4550569"/>
          </a:xfrm>
          <a:prstGeom prst="rect">
            <a:avLst/>
          </a:prstGeom>
        </p:spPr>
      </p:pic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FA8A0791-649B-4B04-BC7A-1881BDC0BCE5}"/>
              </a:ext>
            </a:extLst>
          </p:cNvPr>
          <p:cNvSpPr/>
          <p:nvPr/>
        </p:nvSpPr>
        <p:spPr>
          <a:xfrm>
            <a:off x="2326378" y="5640827"/>
            <a:ext cx="238307" cy="15340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614326BD-5088-430C-8D0A-FB552E166BB4}"/>
              </a:ext>
            </a:extLst>
          </p:cNvPr>
          <p:cNvSpPr/>
          <p:nvPr/>
        </p:nvSpPr>
        <p:spPr>
          <a:xfrm>
            <a:off x="4195225" y="3441772"/>
            <a:ext cx="3038621" cy="2556905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3C731289-8472-4FD7-B014-BC03AB32DD09}"/>
              </a:ext>
            </a:extLst>
          </p:cNvPr>
          <p:cNvSpPr/>
          <p:nvPr/>
        </p:nvSpPr>
        <p:spPr>
          <a:xfrm>
            <a:off x="2088071" y="4019850"/>
            <a:ext cx="238307" cy="15340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F0A288B-C98C-4417-A830-23C59F9CCA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D6DFA938-41A6-4979-A8A9-A3EC14D0BBD7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AD64EAB6-9EB3-4734-AAD5-67352CC4EB07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791191"/>
              </p:ext>
            </p:extLst>
          </p:nvPr>
        </p:nvGraphicFramePr>
        <p:xfrm>
          <a:off x="4910" y="1368467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30316D93-09BA-44A1-B480-327CDB4ACD27}"/>
              </a:ext>
            </a:extLst>
          </p:cNvPr>
          <p:cNvSpPr txBox="1"/>
          <p:nvPr/>
        </p:nvSpPr>
        <p:spPr>
          <a:xfrm>
            <a:off x="2912300" y="2083135"/>
            <a:ext cx="3152899" cy="323165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schemeClr val="bg1"/>
                </a:solidFill>
              </a:rPr>
              <a:t>Gestión del Contenedor de Docs</a:t>
            </a:r>
          </a:p>
        </p:txBody>
      </p:sp>
      <p:sp>
        <p:nvSpPr>
          <p:cNvPr id="18" name="Triángulo rectángulo 17">
            <a:extLst>
              <a:ext uri="{FF2B5EF4-FFF2-40B4-BE49-F238E27FC236}">
                <a16:creationId xmlns:a16="http://schemas.microsoft.com/office/drawing/2014/main" id="{7A5D8022-93DB-41B8-837C-A79A561F9A42}"/>
              </a:ext>
            </a:extLst>
          </p:cNvPr>
          <p:cNvSpPr/>
          <p:nvPr/>
        </p:nvSpPr>
        <p:spPr>
          <a:xfrm rot="16200000">
            <a:off x="2497704" y="1968618"/>
            <a:ext cx="276999" cy="552199"/>
          </a:xfrm>
          <a:prstGeom prst="rtTriangle">
            <a:avLst/>
          </a:prstGeom>
          <a:solidFill>
            <a:srgbClr val="951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0CAA2074-21EB-46E4-A612-4F04D123E4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067" r="36956" b="17664"/>
          <a:stretch/>
        </p:blipFill>
        <p:spPr>
          <a:xfrm>
            <a:off x="2407180" y="2083134"/>
            <a:ext cx="6645089" cy="4405734"/>
          </a:xfrm>
          <a:prstGeom prst="rect">
            <a:avLst/>
          </a:prstGeom>
        </p:spPr>
      </p:pic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A5F6230E-2399-4E9B-956E-1093BB87C623}"/>
              </a:ext>
            </a:extLst>
          </p:cNvPr>
          <p:cNvSpPr/>
          <p:nvPr/>
        </p:nvSpPr>
        <p:spPr>
          <a:xfrm>
            <a:off x="2543389" y="3410276"/>
            <a:ext cx="2852979" cy="3105197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91700137-8125-440B-B040-D3DBE0AAA41F}"/>
              </a:ext>
            </a:extLst>
          </p:cNvPr>
          <p:cNvSpPr/>
          <p:nvPr/>
        </p:nvSpPr>
        <p:spPr>
          <a:xfrm>
            <a:off x="2712344" y="5104624"/>
            <a:ext cx="238307" cy="15340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AF0435A-38B0-4B0B-B744-433E6F72F999}"/>
              </a:ext>
            </a:extLst>
          </p:cNvPr>
          <p:cNvSpPr txBox="1"/>
          <p:nvPr/>
        </p:nvSpPr>
        <p:spPr>
          <a:xfrm>
            <a:off x="6051498" y="4519956"/>
            <a:ext cx="22156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350" dirty="0"/>
              <a:t>Esquema de Clasificación </a:t>
            </a:r>
          </a:p>
          <a:p>
            <a:r>
              <a:rPr lang="es-PE" sz="1350" dirty="0"/>
              <a:t>de Documentos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303BEA5-1125-4C4A-B893-E1543CA8A2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1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D6DFA938-41A6-4979-A8A9-A3EC14D0BBD7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AD64EAB6-9EB3-4734-AAD5-67352CC4EB07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497182"/>
              </p:ext>
            </p:extLst>
          </p:nvPr>
        </p:nvGraphicFramePr>
        <p:xfrm>
          <a:off x="-23225" y="15232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15ECEF8A-E4D9-4B85-A65D-C6FBDCB82B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692" r="26305" b="16009"/>
          <a:stretch/>
        </p:blipFill>
        <p:spPr>
          <a:xfrm>
            <a:off x="2247188" y="2081393"/>
            <a:ext cx="6789535" cy="3852296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D7F986B-D8EA-487E-BCD9-31C0BBE34B2F}"/>
              </a:ext>
            </a:extLst>
          </p:cNvPr>
          <p:cNvSpPr/>
          <p:nvPr/>
        </p:nvSpPr>
        <p:spPr>
          <a:xfrm>
            <a:off x="4633222" y="2770405"/>
            <a:ext cx="4461251" cy="1192696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F1CDE74F-5514-47B4-873B-40F79AA8AD6F}"/>
              </a:ext>
            </a:extLst>
          </p:cNvPr>
          <p:cNvSpPr/>
          <p:nvPr/>
        </p:nvSpPr>
        <p:spPr>
          <a:xfrm>
            <a:off x="2343578" y="4329925"/>
            <a:ext cx="238307" cy="15340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2AB24BEB-75F2-4B3D-913F-4BFAFADE0C3D}"/>
              </a:ext>
            </a:extLst>
          </p:cNvPr>
          <p:cNvSpPr/>
          <p:nvPr/>
        </p:nvSpPr>
        <p:spPr>
          <a:xfrm>
            <a:off x="2443119" y="5155738"/>
            <a:ext cx="238307" cy="15340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A084ED2-85A1-4D36-9AAA-2BAA3C0CEF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D6DFA938-41A6-4979-A8A9-A3EC14D0BBD7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AD64EAB6-9EB3-4734-AAD5-67352CC4EB07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74600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>
                <a:solidFill>
                  <a:schemeClr val="bg1">
                    <a:lumMod val="65000"/>
                  </a:schemeClr>
                </a:solidFill>
              </a:rPr>
              <a:t>DISPUESTO</a:t>
            </a:r>
            <a:endParaRPr lang="es-PE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C3F9C21-59C4-45FD-804B-1C5660D484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9958" y="2481816"/>
            <a:ext cx="3575344" cy="36717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45BCD75-151E-464B-AAF2-12038FC0A73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63" t="74631" r="69076" b="19762"/>
          <a:stretch/>
        </p:blipFill>
        <p:spPr>
          <a:xfrm>
            <a:off x="3319958" y="1873003"/>
            <a:ext cx="3575344" cy="476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Gráfico 12" descr="Lupa">
            <a:extLst>
              <a:ext uri="{FF2B5EF4-FFF2-40B4-BE49-F238E27FC236}">
                <a16:creationId xmlns:a16="http://schemas.microsoft.com/office/drawing/2014/main" id="{D89E1851-586B-4F33-8A0F-FD1EDA0395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98023" y="2937643"/>
            <a:ext cx="1593167" cy="15931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E4392C4-8E49-4932-91FA-14152116B755}"/>
              </a:ext>
            </a:extLst>
          </p:cNvPr>
          <p:cNvSpPr txBox="1"/>
          <p:nvPr/>
        </p:nvSpPr>
        <p:spPr>
          <a:xfrm>
            <a:off x="7021912" y="3370196"/>
            <a:ext cx="20008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sz="1500" dirty="0">
                <a:solidFill>
                  <a:srgbClr val="000000">
                    <a:lumMod val="50000"/>
                    <a:lumOff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Búsqueda, Acceso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sz="1500" dirty="0">
                <a:solidFill>
                  <a:srgbClr val="000000">
                    <a:lumMod val="50000"/>
                    <a:lumOff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Consulta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A7CF789-581C-48B7-8373-AB1FA4210C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0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A664E2D5-3386-44E8-8C15-C66D9E5611B1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0D91278C-5028-460E-A27B-F9570310A973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494056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>
                <a:solidFill>
                  <a:schemeClr val="bg1">
                    <a:lumMod val="65000"/>
                  </a:schemeClr>
                </a:solidFill>
              </a:rPr>
              <a:t>DISPUESTO</a:t>
            </a:r>
            <a:endParaRPr lang="es-PE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9F70359-403B-4DD7-8217-37BE4EF1C9F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6413" b="28425"/>
          <a:stretch/>
        </p:blipFill>
        <p:spPr>
          <a:xfrm>
            <a:off x="2674997" y="2064392"/>
            <a:ext cx="5940575" cy="4237383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A3FE4430-D15E-4B5B-BC44-802BCCFA8EBF}"/>
              </a:ext>
            </a:extLst>
          </p:cNvPr>
          <p:cNvSpPr/>
          <p:nvPr/>
        </p:nvSpPr>
        <p:spPr>
          <a:xfrm>
            <a:off x="4386777" y="3327597"/>
            <a:ext cx="2246666" cy="1561734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1B92321F-5D0D-41D1-A3DB-61452435BCD5}"/>
              </a:ext>
            </a:extLst>
          </p:cNvPr>
          <p:cNvSpPr/>
          <p:nvPr/>
        </p:nvSpPr>
        <p:spPr>
          <a:xfrm>
            <a:off x="3899026" y="2719259"/>
            <a:ext cx="450480" cy="300083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FFFCF02-0692-478E-9975-631F7A3F2A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7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A664E2D5-3386-44E8-8C15-C66D9E5611B1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0D91278C-5028-460E-A27B-F9570310A973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501957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>
                <a:solidFill>
                  <a:schemeClr val="bg1">
                    <a:lumMod val="65000"/>
                  </a:schemeClr>
                </a:solidFill>
              </a:rPr>
              <a:t>DISPUESTO</a:t>
            </a:r>
            <a:endParaRPr lang="es-PE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D407EBA-427D-4E11-B34B-C3A0AE5F19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3478"/>
          <a:stretch/>
        </p:blipFill>
        <p:spPr>
          <a:xfrm>
            <a:off x="2576582" y="2102764"/>
            <a:ext cx="6343650" cy="4427119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E876D3BA-1E51-49B0-BC09-1425B8DD4F70}"/>
              </a:ext>
            </a:extLst>
          </p:cNvPr>
          <p:cNvSpPr/>
          <p:nvPr/>
        </p:nvSpPr>
        <p:spPr>
          <a:xfrm>
            <a:off x="2576582" y="4127892"/>
            <a:ext cx="1013792" cy="387692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2845ED67-9E97-4E1B-82AE-DF5D293C4A7E}"/>
              </a:ext>
            </a:extLst>
          </p:cNvPr>
          <p:cNvSpPr/>
          <p:nvPr/>
        </p:nvSpPr>
        <p:spPr>
          <a:xfrm>
            <a:off x="4198440" y="3316925"/>
            <a:ext cx="238307" cy="15340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B1F227C5-BAB4-4CCE-A81E-9913122B725D}"/>
              </a:ext>
            </a:extLst>
          </p:cNvPr>
          <p:cNvSpPr/>
          <p:nvPr/>
        </p:nvSpPr>
        <p:spPr>
          <a:xfrm>
            <a:off x="2576582" y="5427434"/>
            <a:ext cx="1013792" cy="387692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6F770F9B-4BE9-46D8-837A-0E7F2DB7EAFF}"/>
              </a:ext>
            </a:extLst>
          </p:cNvPr>
          <p:cNvSpPr/>
          <p:nvPr/>
        </p:nvSpPr>
        <p:spPr>
          <a:xfrm>
            <a:off x="2646157" y="6093033"/>
            <a:ext cx="496957" cy="332528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AAD2630F-9D6D-453B-B6A9-1795D2AA83FE}"/>
              </a:ext>
            </a:extLst>
          </p:cNvPr>
          <p:cNvSpPr/>
          <p:nvPr/>
        </p:nvSpPr>
        <p:spPr>
          <a:xfrm>
            <a:off x="4481473" y="3031672"/>
            <a:ext cx="4438759" cy="1872445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29437AD-43E1-458A-93C5-A872239118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7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A664E2D5-3386-44E8-8C15-C66D9E5611B1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0D91278C-5028-460E-A27B-F9570310A973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704127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>
                <a:solidFill>
                  <a:schemeClr val="bg1">
                    <a:lumMod val="65000"/>
                  </a:schemeClr>
                </a:solidFill>
              </a:rPr>
              <a:t>DISPUESTO</a:t>
            </a:r>
            <a:endParaRPr lang="es-PE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1A8F3F5-1470-4AE0-923E-CD81EECB43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641"/>
          <a:stretch/>
        </p:blipFill>
        <p:spPr>
          <a:xfrm>
            <a:off x="2811469" y="2099081"/>
            <a:ext cx="5839840" cy="417800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3D6BEEA-F01F-45C9-B922-22E73E31F834}"/>
              </a:ext>
            </a:extLst>
          </p:cNvPr>
          <p:cNvSpPr txBox="1"/>
          <p:nvPr/>
        </p:nvSpPr>
        <p:spPr>
          <a:xfrm>
            <a:off x="3969665" y="5034597"/>
            <a:ext cx="2473754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PE" sz="1350" dirty="0"/>
              <a:t>Visualización Doc + metadata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33FC8756-C6BD-4C05-9920-1D64F68C9A57}"/>
              </a:ext>
            </a:extLst>
          </p:cNvPr>
          <p:cNvSpPr/>
          <p:nvPr/>
        </p:nvSpPr>
        <p:spPr>
          <a:xfrm>
            <a:off x="6548876" y="2518428"/>
            <a:ext cx="2039054" cy="3602120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B5E51D2-7207-4F3C-8E79-7A2CF62E74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5" b="26335"/>
          <a:stretch/>
        </p:blipFill>
        <p:spPr>
          <a:xfrm>
            <a:off x="3631557" y="2799492"/>
            <a:ext cx="1154084" cy="4010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B63FA38-D4B9-4745-8CB7-C791509489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8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A664E2D5-3386-44E8-8C15-C66D9E5611B1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0D91278C-5028-460E-A27B-F9570310A973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0191767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>
                <a:solidFill>
                  <a:schemeClr val="bg1">
                    <a:lumMod val="65000"/>
                  </a:schemeClr>
                </a:solidFill>
              </a:rPr>
              <a:t>DISPUESTO</a:t>
            </a:r>
            <a:endParaRPr lang="es-PE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BF96355-D7ED-42C3-A596-AD154E62DD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5962" y="2898575"/>
            <a:ext cx="6429374" cy="3182540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C009CE22-7B45-4EDB-BFAA-663D16EEF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432" y="1623814"/>
            <a:ext cx="438113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PE" altLang="es-PE" sz="1500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1500" dirty="0">
                <a:latin typeface="Verdana" panose="020B0604030504040204" pitchFamily="34" charset="0"/>
              </a:rPr>
              <a:t>Acceso a Doc desde otra Aplicación, al ECM</a:t>
            </a:r>
            <a:endParaRPr lang="es-ES" altLang="es-PE" sz="1500" dirty="0">
              <a:latin typeface="Verdana" panose="020B0604030504040204" pitchFamily="34" charset="0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D75649A6-C62A-44A1-BE08-5F808AB70B47}"/>
              </a:ext>
            </a:extLst>
          </p:cNvPr>
          <p:cNvSpPr/>
          <p:nvPr/>
        </p:nvSpPr>
        <p:spPr>
          <a:xfrm>
            <a:off x="4388864" y="3500218"/>
            <a:ext cx="694079" cy="178594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903F07C-8FCE-4B0B-AC28-79A4CC2C0AB1}"/>
              </a:ext>
            </a:extLst>
          </p:cNvPr>
          <p:cNvSpPr/>
          <p:nvPr/>
        </p:nvSpPr>
        <p:spPr>
          <a:xfrm>
            <a:off x="3256341" y="3441499"/>
            <a:ext cx="506437" cy="178593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E50342E8-5CA1-4644-A5FE-2A3014DDFC28}"/>
              </a:ext>
            </a:extLst>
          </p:cNvPr>
          <p:cNvSpPr/>
          <p:nvPr/>
        </p:nvSpPr>
        <p:spPr>
          <a:xfrm rot="17686429">
            <a:off x="4760218" y="2952606"/>
            <a:ext cx="1116937" cy="11394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F291D4C-F702-41F6-A2C4-5D0F940CB136}"/>
              </a:ext>
            </a:extLst>
          </p:cNvPr>
          <p:cNvSpPr txBox="1"/>
          <p:nvPr/>
        </p:nvSpPr>
        <p:spPr>
          <a:xfrm>
            <a:off x="5447274" y="2204915"/>
            <a:ext cx="3429000" cy="343036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r>
              <a:rPr lang="es-ES" sz="825" dirty="0"/>
              <a:t>http://&lt;ip del servidor&gt;/</a:t>
            </a:r>
            <a:r>
              <a:rPr lang="es-ES" sz="825" dirty="0" err="1"/>
              <a:t>laserfiche</a:t>
            </a:r>
            <a:r>
              <a:rPr lang="es-ES" sz="825" dirty="0"/>
              <a:t>/</a:t>
            </a:r>
            <a:r>
              <a:rPr lang="es-ES" sz="825" dirty="0" err="1"/>
              <a:t>index.aspx?db</a:t>
            </a:r>
            <a:r>
              <a:rPr lang="es-ES" sz="825" dirty="0"/>
              <a:t>=DemoRepository83</a:t>
            </a:r>
          </a:p>
          <a:p>
            <a:r>
              <a:rPr lang="es-ES" sz="825" dirty="0"/>
              <a:t>#view=</a:t>
            </a:r>
            <a:r>
              <a:rPr lang="es-ES" sz="825" dirty="0" err="1"/>
              <a:t>search;search</a:t>
            </a:r>
            <a:r>
              <a:rPr lang="es-ES" sz="825" dirty="0"/>
              <a:t>={[Factura]:[Numero de Factura]="FA-9878899"}  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C972E89-97A4-4985-8D8E-52C04881E89A}"/>
              </a:ext>
            </a:extLst>
          </p:cNvPr>
          <p:cNvSpPr/>
          <p:nvPr/>
        </p:nvSpPr>
        <p:spPr>
          <a:xfrm>
            <a:off x="7838525" y="2344287"/>
            <a:ext cx="724853" cy="203663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871315A-6E89-44D6-8389-29C01ABC3F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5" b="26335"/>
          <a:stretch/>
        </p:blipFill>
        <p:spPr>
          <a:xfrm>
            <a:off x="2614539" y="2934292"/>
            <a:ext cx="1212736" cy="4214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B5E53C2-E63E-4916-9469-925356E06F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5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graphicEl>
                                              <a:dgm id="{A664E2D5-3386-44E8-8C15-C66D9E5611B1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graphicEl>
                                              <a:dgm id="{0D91278C-5028-460E-A27B-F9570310A973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4" y="1254042"/>
            <a:ext cx="3936363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¿Porqué son importantes los Archivos Digitales?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58A1AA-1F41-4B34-ABDE-52BB3973DFEB}"/>
              </a:ext>
            </a:extLst>
          </p:cNvPr>
          <p:cNvSpPr txBox="1"/>
          <p:nvPr/>
        </p:nvSpPr>
        <p:spPr>
          <a:xfrm>
            <a:off x="47923" y="3191449"/>
            <a:ext cx="4524077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>
                <a:latin typeface="Fira Sans Book" panose="020B0503050000020004" pitchFamily="34" charset="0"/>
              </a:rPr>
              <a:t>Basada en datos: </a:t>
            </a:r>
          </a:p>
          <a:p>
            <a:pPr algn="ctr"/>
            <a:r>
              <a:rPr lang="es-PE" sz="1500" dirty="0">
                <a:latin typeface="Fira Sans Book" panose="020B0503050000020004" pitchFamily="34" charset="0"/>
              </a:rPr>
              <a:t>Información de contabilidad, RRHH, </a:t>
            </a:r>
            <a:r>
              <a:rPr lang="es-PE" sz="1500" dirty="0" err="1">
                <a:latin typeface="Fira Sans Book" panose="020B0503050000020004" pitchFamily="34" charset="0"/>
              </a:rPr>
              <a:t>etc</a:t>
            </a:r>
            <a:endParaRPr lang="es-PE" sz="1500" dirty="0">
              <a:latin typeface="Fira Sans Book" panose="020B0503050000020004" pitchFamily="34" charset="0"/>
            </a:endParaRPr>
          </a:p>
          <a:p>
            <a:pPr algn="ctr"/>
            <a:endParaRPr lang="es-PE" sz="1500" dirty="0">
              <a:latin typeface="Fira Sans Book" panose="020B0503050000020004" pitchFamily="34" charset="0"/>
            </a:endParaRPr>
          </a:p>
          <a:p>
            <a:pPr algn="ctr"/>
            <a:endParaRPr lang="es-PE" sz="1500" dirty="0">
              <a:latin typeface="Fira Sans Book" panose="020B0503050000020004" pitchFamily="34" charset="0"/>
            </a:endParaRPr>
          </a:p>
          <a:p>
            <a:pPr algn="ctr"/>
            <a:endParaRPr lang="es-PE" sz="1500" dirty="0">
              <a:latin typeface="Fira Sans Book" panose="020B0503050000020004" pitchFamily="34" charset="0"/>
            </a:endParaRPr>
          </a:p>
          <a:p>
            <a:pPr algn="ctr"/>
            <a:endParaRPr lang="es-PE" sz="1500" dirty="0">
              <a:latin typeface="Fira Sans Book" panose="020B0503050000020004" pitchFamily="34" charset="0"/>
            </a:endParaRPr>
          </a:p>
          <a:p>
            <a:pPr algn="ctr"/>
            <a:endParaRPr lang="es-PE" sz="1500" dirty="0">
              <a:latin typeface="Fira Sans Book" panose="020B0503050000020004" pitchFamily="34" charset="0"/>
            </a:endParaRPr>
          </a:p>
          <a:p>
            <a:pPr algn="ctr"/>
            <a:endParaRPr lang="es-PE" sz="1500" dirty="0">
              <a:latin typeface="Fira Sans Book" panose="020B0503050000020004" pitchFamily="34" charset="0"/>
            </a:endParaRPr>
          </a:p>
          <a:p>
            <a:pPr algn="ctr"/>
            <a:endParaRPr lang="es-PE" sz="1500" dirty="0">
              <a:latin typeface="Fira Sans Book" panose="020B0503050000020004" pitchFamily="34" charset="0"/>
            </a:endParaRPr>
          </a:p>
          <a:p>
            <a:pPr algn="ctr"/>
            <a:endParaRPr lang="es-PE" sz="1500" dirty="0">
              <a:latin typeface="Fira Sans Book" panose="020B0503050000020004" pitchFamily="34" charset="0"/>
            </a:endParaRPr>
          </a:p>
          <a:p>
            <a:pPr algn="ctr"/>
            <a:endParaRPr lang="es-PE" sz="1500" b="1" dirty="0">
              <a:latin typeface="Fira Sans Book" panose="020B0503050000020004" pitchFamily="34" charset="0"/>
            </a:endParaRPr>
          </a:p>
          <a:p>
            <a:pPr marL="214313" indent="-214313" algn="ctr">
              <a:buFont typeface="Wingdings" panose="05000000000000000000" pitchFamily="2" charset="2"/>
              <a:buChar char="ü"/>
            </a:pPr>
            <a:r>
              <a:rPr lang="es-PE" sz="1500" b="1" dirty="0">
                <a:solidFill>
                  <a:srgbClr val="0070C0"/>
                </a:solidFill>
                <a:latin typeface="Fira Sans Book" panose="020B0503050000020004" pitchFamily="34" charset="0"/>
              </a:rPr>
              <a:t>Sistemas de Información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C7FD1E9-DA9C-4113-B402-BD8F306913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7"/>
          <a:stretch/>
        </p:blipFill>
        <p:spPr>
          <a:xfrm>
            <a:off x="527448" y="3945683"/>
            <a:ext cx="3143508" cy="161607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EA1FBCB-C5FD-4EF4-A638-D5772DC6606F}"/>
              </a:ext>
            </a:extLst>
          </p:cNvPr>
          <p:cNvSpPr txBox="1"/>
          <p:nvPr/>
        </p:nvSpPr>
        <p:spPr>
          <a:xfrm>
            <a:off x="1944964" y="5538789"/>
            <a:ext cx="18357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900" dirty="0"/>
              <a:t>imagen extraída de freepik.com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2FEB46B1-7D3C-4A77-ADC6-751CA75A26E3}"/>
              </a:ext>
            </a:extLst>
          </p:cNvPr>
          <p:cNvSpPr/>
          <p:nvPr/>
        </p:nvSpPr>
        <p:spPr>
          <a:xfrm>
            <a:off x="311961" y="2717481"/>
            <a:ext cx="3996000" cy="459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100" b="1" dirty="0">
                <a:solidFill>
                  <a:schemeClr val="tx1"/>
                </a:solidFill>
                <a:latin typeface="Fira Sans Book" panose="020B0503050000020004" pitchFamily="34" charset="0"/>
              </a:rPr>
              <a:t>Información Estructurada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CC6FAF-337A-4D4C-ACAA-6AE3684EF65F}"/>
              </a:ext>
            </a:extLst>
          </p:cNvPr>
          <p:cNvSpPr txBox="1"/>
          <p:nvPr/>
        </p:nvSpPr>
        <p:spPr>
          <a:xfrm>
            <a:off x="4572000" y="3191449"/>
            <a:ext cx="4566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 algn="ctr">
              <a:defRPr b="1">
                <a:latin typeface="Fira Sans Book" panose="020B0503050000020004" pitchFamily="34" charset="0"/>
              </a:defRPr>
            </a:lvl1pPr>
          </a:lstStyle>
          <a:p>
            <a:r>
              <a:rPr lang="es-PE" dirty="0"/>
              <a:t>Usada/Entendida por humanos:</a:t>
            </a:r>
          </a:p>
          <a:p>
            <a:r>
              <a:rPr lang="es-PE" b="0" dirty="0"/>
              <a:t>docs físicos/electrónicos, videos, audios, chats, emails, contenido web, </a:t>
            </a:r>
            <a:r>
              <a:rPr lang="es-PE" b="0" dirty="0" err="1"/>
              <a:t>etc</a:t>
            </a:r>
            <a:endParaRPr lang="es-PE" b="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8087982-BCD5-481F-A9D3-17B9DDF175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5" t="24506" r="9189" b="19197"/>
          <a:stretch/>
        </p:blipFill>
        <p:spPr>
          <a:xfrm>
            <a:off x="5701000" y="4099014"/>
            <a:ext cx="2308940" cy="190488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60151BF-0DD0-4E6A-97A9-F2D61C761FDB}"/>
              </a:ext>
            </a:extLst>
          </p:cNvPr>
          <p:cNvSpPr txBox="1"/>
          <p:nvPr/>
        </p:nvSpPr>
        <p:spPr>
          <a:xfrm>
            <a:off x="6288649" y="5964864"/>
            <a:ext cx="18357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900" dirty="0"/>
              <a:t>imagen extraída de freepik.com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1A13C075-EA15-41D4-BA71-F96EA46357AC}"/>
              </a:ext>
            </a:extLst>
          </p:cNvPr>
          <p:cNvSpPr/>
          <p:nvPr/>
        </p:nvSpPr>
        <p:spPr>
          <a:xfrm>
            <a:off x="4857469" y="2717450"/>
            <a:ext cx="3996000" cy="459000"/>
          </a:xfrm>
          <a:prstGeom prst="roundRect">
            <a:avLst/>
          </a:prstGeom>
          <a:solidFill>
            <a:srgbClr val="F4C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2100" b="1" dirty="0">
                <a:solidFill>
                  <a:schemeClr val="tx1"/>
                </a:solidFill>
                <a:latin typeface="Fira Sans Book" panose="020B0503050000020004" pitchFamily="34" charset="0"/>
              </a:rPr>
              <a:t>Información No-Estructurada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DF167BF9-06D6-45BA-B66B-FA891A952F26}"/>
              </a:ext>
            </a:extLst>
          </p:cNvPr>
          <p:cNvSpPr/>
          <p:nvPr/>
        </p:nvSpPr>
        <p:spPr>
          <a:xfrm>
            <a:off x="4572000" y="2433934"/>
            <a:ext cx="4524077" cy="4026648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s-PE" sz="2400" b="1" dirty="0">
              <a:solidFill>
                <a:schemeClr val="tx1"/>
              </a:solidFill>
              <a:latin typeface="Fira Sans Book" panose="020B0503050000020004" pitchFamily="34" charset="0"/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3B083744-7EEB-4522-B546-DA1758BE1F83}"/>
              </a:ext>
            </a:extLst>
          </p:cNvPr>
          <p:cNvSpPr/>
          <p:nvPr/>
        </p:nvSpPr>
        <p:spPr>
          <a:xfrm>
            <a:off x="5890606" y="3125125"/>
            <a:ext cx="1716644" cy="8675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2400" b="1">
                <a:solidFill>
                  <a:schemeClr val="tx1"/>
                </a:solidFill>
                <a:latin typeface="Fira Sans Book" panose="020B0503050000020004" pitchFamily="34" charset="0"/>
              </a:rPr>
              <a:t>Archivos Digitales</a:t>
            </a:r>
            <a:endParaRPr lang="es-PE" sz="2400" b="1" dirty="0">
              <a:solidFill>
                <a:schemeClr val="tx1"/>
              </a:solidFill>
              <a:latin typeface="Fira Sans Book" panose="020B05030500000200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00A03878-9D23-4369-9129-B33E54D93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830509" y="4036349"/>
            <a:ext cx="1836838" cy="183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3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  <p:bldP spid="9" grpId="0"/>
      <p:bldP spid="7" grpId="0" animBg="1"/>
      <p:bldP spid="6" grpId="0" uiExpand="1"/>
      <p:bldP spid="12" grpId="0"/>
      <p:bldP spid="14" grpId="0" animBg="1"/>
      <p:bldP spid="19" grpId="0" animBg="1"/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743186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>
                <a:solidFill>
                  <a:schemeClr val="bg1">
                    <a:lumMod val="65000"/>
                  </a:schemeClr>
                </a:solidFill>
              </a:rPr>
              <a:t>DISPUESTO</a:t>
            </a:r>
            <a:endParaRPr lang="es-PE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790809C-B3B7-414D-A928-873BFB4891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2" r="1930"/>
          <a:stretch/>
        </p:blipFill>
        <p:spPr>
          <a:xfrm>
            <a:off x="2339542" y="2141010"/>
            <a:ext cx="6754931" cy="3491084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C75CF219-A28B-48BE-AF64-98EAB63BE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1152" y="1599171"/>
            <a:ext cx="438113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PE" altLang="es-PE" sz="1500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1500" dirty="0">
                <a:latin typeface="Verdana" panose="020B0604030504040204" pitchFamily="34" charset="0"/>
              </a:rPr>
              <a:t>Acceso a Doc desde otra Aplicación, al ECM</a:t>
            </a:r>
            <a:endParaRPr lang="es-ES" altLang="es-PE" sz="1500" dirty="0">
              <a:latin typeface="Verdana" panose="020B060403050404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395F03A-9ACF-4FF6-80C1-777F76FC9FCC}"/>
              </a:ext>
            </a:extLst>
          </p:cNvPr>
          <p:cNvSpPr/>
          <p:nvPr/>
        </p:nvSpPr>
        <p:spPr>
          <a:xfrm>
            <a:off x="8163896" y="4795561"/>
            <a:ext cx="506437" cy="178593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EB33339D-D947-4880-9719-E9B5114A7643}"/>
              </a:ext>
            </a:extLst>
          </p:cNvPr>
          <p:cNvSpPr/>
          <p:nvPr/>
        </p:nvSpPr>
        <p:spPr>
          <a:xfrm>
            <a:off x="6742008" y="4823491"/>
            <a:ext cx="474799" cy="1506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1F20B9B-9EF9-4717-8298-BF9B9BA100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5" b="26335"/>
          <a:stretch/>
        </p:blipFill>
        <p:spPr>
          <a:xfrm>
            <a:off x="2357401" y="2323822"/>
            <a:ext cx="1103710" cy="3835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4C7693A-1648-47C3-B116-102AB35FC8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5" b="26335"/>
          <a:stretch/>
        </p:blipFill>
        <p:spPr>
          <a:xfrm>
            <a:off x="3242989" y="3557996"/>
            <a:ext cx="732472" cy="2545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A687504-31DC-4872-913A-1892E44BEA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4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graphicEl>
                                              <a:dgm id="{A664E2D5-3386-44E8-8C15-C66D9E5611B1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graphicEl>
                                              <a:dgm id="{0D91278C-5028-460E-A27B-F9570310A973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8" y="1239807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302502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>
                <a:solidFill>
                  <a:schemeClr val="bg1">
                    <a:lumMod val="65000"/>
                  </a:schemeClr>
                </a:solidFill>
              </a:rPr>
              <a:t>DISPUESTO</a:t>
            </a:r>
            <a:endParaRPr lang="es-PE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D0898D79-D114-4B8C-BD13-39FE409B0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251" y="1851152"/>
            <a:ext cx="236968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PE" altLang="es-PE" sz="1500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1500" dirty="0">
                <a:latin typeface="Verdana" panose="020B0604030504040204" pitchFamily="34" charset="0"/>
              </a:rPr>
              <a:t>CONECTOR - Ejemplos</a:t>
            </a:r>
            <a:endParaRPr lang="es-ES" altLang="es-PE" sz="1500" dirty="0">
              <a:latin typeface="Verdana" panose="020B060403050404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C519861-130A-40E8-B111-70B7645BC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3595" y="2486946"/>
            <a:ext cx="6732463" cy="3446860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D3EEF731-0013-42A2-85B5-2C6C0A86862C}"/>
              </a:ext>
            </a:extLst>
          </p:cNvPr>
          <p:cNvSpPr/>
          <p:nvPr/>
        </p:nvSpPr>
        <p:spPr>
          <a:xfrm>
            <a:off x="6145791" y="2985006"/>
            <a:ext cx="379754" cy="491350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D5E90E5-63D5-4196-8448-3E1C8F33E1A2}"/>
              </a:ext>
            </a:extLst>
          </p:cNvPr>
          <p:cNvSpPr/>
          <p:nvPr/>
        </p:nvSpPr>
        <p:spPr>
          <a:xfrm>
            <a:off x="7825708" y="2424961"/>
            <a:ext cx="340519" cy="302562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161F125-1C7B-424E-91B7-BC2884E5A8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5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graphicEl>
                                              <a:dgm id="{A664E2D5-3386-44E8-8C15-C66D9E5611B1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graphicEl>
                                              <a:dgm id="{0D91278C-5028-460E-A27B-F9570310A973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0045112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/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>
                <a:solidFill>
                  <a:schemeClr val="bg1">
                    <a:lumMod val="65000"/>
                  </a:schemeClr>
                </a:solidFill>
              </a:rPr>
              <a:t>DISPUESTO</a:t>
            </a:r>
            <a:endParaRPr lang="es-PE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3BE4150-863D-4CA1-83F6-8A56E24DF1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4763" y="2380361"/>
            <a:ext cx="6558435" cy="3446805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CA4F0608-C163-45E4-9EF1-79B45E38C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4775" y="1782224"/>
            <a:ext cx="236968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PE" altLang="es-PE" sz="1500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1500" dirty="0">
                <a:latin typeface="Verdana" panose="020B0604030504040204" pitchFamily="34" charset="0"/>
              </a:rPr>
              <a:t>CONECTOR - Ejemplos</a:t>
            </a:r>
            <a:endParaRPr lang="es-ES" altLang="es-PE" sz="1500" dirty="0">
              <a:latin typeface="Verdana" panose="020B060403050404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89B66F0-075B-4C99-83E4-C4EEB80D761E}"/>
              </a:ext>
            </a:extLst>
          </p:cNvPr>
          <p:cNvSpPr/>
          <p:nvPr/>
        </p:nvSpPr>
        <p:spPr>
          <a:xfrm>
            <a:off x="7390977" y="5272318"/>
            <a:ext cx="614363" cy="302562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1DCCD77-24EE-4A56-98AD-175DFA78FC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5" b="26335"/>
          <a:stretch/>
        </p:blipFill>
        <p:spPr>
          <a:xfrm>
            <a:off x="3869043" y="3473355"/>
            <a:ext cx="707040" cy="2457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A9722F-86D3-40C6-8F6E-9955985C8B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5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graphicEl>
                                              <a:dgm id="{A664E2D5-3386-44E8-8C15-C66D9E5611B1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graphicEl>
                                              <a:dgm id="{0D91278C-5028-460E-A27B-F9570310A973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>
                <a:solidFill>
                  <a:schemeClr val="bg1">
                    <a:lumMod val="65000"/>
                  </a:schemeClr>
                </a:solidFill>
              </a:rPr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/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5492398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4212ECC3-DF58-4114-9339-9CC4A93029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3040" y="2480829"/>
            <a:ext cx="3575344" cy="36717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950C49D-E055-46D7-BE93-628A6C99E1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63" t="74631" r="69076" b="19762"/>
          <a:stretch/>
        </p:blipFill>
        <p:spPr>
          <a:xfrm>
            <a:off x="3053040" y="1872016"/>
            <a:ext cx="3575344" cy="476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0A477BD-21E3-44BC-9FCD-0C50DD138A02}"/>
              </a:ext>
            </a:extLst>
          </p:cNvPr>
          <p:cNvSpPr txBox="1"/>
          <p:nvPr/>
        </p:nvSpPr>
        <p:spPr>
          <a:xfrm>
            <a:off x="6748639" y="3200843"/>
            <a:ext cx="23183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sz="1500" dirty="0">
                <a:solidFill>
                  <a:srgbClr val="000000">
                    <a:lumMod val="50000"/>
                    <a:lumOff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Retención de Archivos</a:t>
            </a:r>
          </a:p>
        </p:txBody>
      </p:sp>
      <p:pic>
        <p:nvPicPr>
          <p:cNvPr id="13" name="Gráfico 12" descr="Abrir carpeta">
            <a:extLst>
              <a:ext uri="{FF2B5EF4-FFF2-40B4-BE49-F238E27FC236}">
                <a16:creationId xmlns:a16="http://schemas.microsoft.com/office/drawing/2014/main" id="{327A0365-F6E1-4689-838F-59919D93C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81750" y="3513036"/>
            <a:ext cx="1016618" cy="101661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Gráfico 14" descr="Calendario diario">
            <a:extLst>
              <a:ext uri="{FF2B5EF4-FFF2-40B4-BE49-F238E27FC236}">
                <a16:creationId xmlns:a16="http://schemas.microsoft.com/office/drawing/2014/main" id="{F0887D76-781F-4484-9BBB-4CF6BF080E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04992" y="3678444"/>
            <a:ext cx="685800" cy="6858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6" name="Gráfico 15" descr="Reloj">
            <a:extLst>
              <a:ext uri="{FF2B5EF4-FFF2-40B4-BE49-F238E27FC236}">
                <a16:creationId xmlns:a16="http://schemas.microsoft.com/office/drawing/2014/main" id="{4B6E4FAD-30FB-4D60-9FB2-98E23FF3DF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35362" y="3678444"/>
            <a:ext cx="685800" cy="6858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681CBBD-BE32-424E-86DF-93B50395B89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2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B90FF06A-F0D9-44DF-9B9A-9B6428A2EFF5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DA01FDC1-3B22-4F98-9565-71D35052CC98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>
                <a:solidFill>
                  <a:schemeClr val="bg1">
                    <a:lumMod val="65000"/>
                  </a:schemeClr>
                </a:solidFill>
              </a:rPr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/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359646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C2B2FEFB-B26F-4261-BECB-43E5D41833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4000" b="10668"/>
          <a:stretch/>
        </p:blipFill>
        <p:spPr>
          <a:xfrm>
            <a:off x="2249954" y="2101123"/>
            <a:ext cx="6847285" cy="428934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BEDA102-C66C-446F-91B2-0BA97C74C7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8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B90FF06A-F0D9-44DF-9B9A-9B6428A2EFF5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DA01FDC1-3B22-4F98-9565-71D35052CC98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>
                <a:solidFill>
                  <a:schemeClr val="bg1">
                    <a:lumMod val="65000"/>
                  </a:schemeClr>
                </a:solidFill>
              </a:rPr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/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194987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7D89A8BB-F86A-4B2A-8B98-12A1812CD7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37" t="2531" r="11973" b="25749"/>
          <a:stretch/>
        </p:blipFill>
        <p:spPr>
          <a:xfrm>
            <a:off x="2348855" y="2088871"/>
            <a:ext cx="6717482" cy="3075770"/>
          </a:xfrm>
          <a:prstGeom prst="rect">
            <a:avLst/>
          </a:prstGeom>
        </p:spPr>
      </p:pic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DC8830ED-8E8F-40EB-AFC3-A21D42E9DA07}"/>
              </a:ext>
            </a:extLst>
          </p:cNvPr>
          <p:cNvSpPr/>
          <p:nvPr/>
        </p:nvSpPr>
        <p:spPr>
          <a:xfrm>
            <a:off x="2348856" y="3114184"/>
            <a:ext cx="227246" cy="13772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0FAE0DFD-711B-4B82-B1D2-53F90029F1DE}"/>
              </a:ext>
            </a:extLst>
          </p:cNvPr>
          <p:cNvSpPr/>
          <p:nvPr/>
        </p:nvSpPr>
        <p:spPr>
          <a:xfrm>
            <a:off x="2463156" y="3228484"/>
            <a:ext cx="227246" cy="13772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EE285BDE-BC81-496A-9F20-8C2803C2A6DC}"/>
              </a:ext>
            </a:extLst>
          </p:cNvPr>
          <p:cNvSpPr/>
          <p:nvPr/>
        </p:nvSpPr>
        <p:spPr>
          <a:xfrm>
            <a:off x="3738892" y="4971610"/>
            <a:ext cx="227246" cy="13772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90345A0-3B0C-49D2-8F1F-E6250AA6F350}"/>
              </a:ext>
            </a:extLst>
          </p:cNvPr>
          <p:cNvSpPr txBox="1"/>
          <p:nvPr/>
        </p:nvSpPr>
        <p:spPr>
          <a:xfrm>
            <a:off x="2271426" y="5369129"/>
            <a:ext cx="610455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350" dirty="0"/>
              <a:t>Vista exclusiva para el personal de Archivo, según sus series documentales </a:t>
            </a:r>
          </a:p>
          <a:p>
            <a:r>
              <a:rPr lang="es-PE" sz="1350" dirty="0"/>
              <a:t>y políticas de archivo (control de retenciones, destrucción)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A629F25E-B692-454F-A6AE-BE7CAB600532}"/>
              </a:ext>
            </a:extLst>
          </p:cNvPr>
          <p:cNvSpPr/>
          <p:nvPr/>
        </p:nvSpPr>
        <p:spPr>
          <a:xfrm>
            <a:off x="5807148" y="2509931"/>
            <a:ext cx="866672" cy="165920"/>
          </a:xfrm>
          <a:prstGeom prst="round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E211797B-6382-4F95-A31B-48F25113B33C}"/>
              </a:ext>
            </a:extLst>
          </p:cNvPr>
          <p:cNvSpPr/>
          <p:nvPr/>
        </p:nvSpPr>
        <p:spPr>
          <a:xfrm>
            <a:off x="8371114" y="4957512"/>
            <a:ext cx="866672" cy="165920"/>
          </a:xfrm>
          <a:prstGeom prst="round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9A14AE55-4236-45CB-95D9-C955E52C77FD}"/>
              </a:ext>
            </a:extLst>
          </p:cNvPr>
          <p:cNvSpPr/>
          <p:nvPr/>
        </p:nvSpPr>
        <p:spPr>
          <a:xfrm>
            <a:off x="7131019" y="4957513"/>
            <a:ext cx="866673" cy="151823"/>
          </a:xfrm>
          <a:prstGeom prst="round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0D746F3A-D6EA-404C-B882-46B9BE80E070}"/>
              </a:ext>
            </a:extLst>
          </p:cNvPr>
          <p:cNvSpPr/>
          <p:nvPr/>
        </p:nvSpPr>
        <p:spPr>
          <a:xfrm>
            <a:off x="5808582" y="4957513"/>
            <a:ext cx="979538" cy="151823"/>
          </a:xfrm>
          <a:prstGeom prst="round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1A1D3814-039B-4C6F-9C0B-5E34A085834D}"/>
              </a:ext>
            </a:extLst>
          </p:cNvPr>
          <p:cNvSpPr/>
          <p:nvPr/>
        </p:nvSpPr>
        <p:spPr>
          <a:xfrm>
            <a:off x="8428265" y="2487376"/>
            <a:ext cx="866672" cy="165920"/>
          </a:xfrm>
          <a:prstGeom prst="round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CFFB678B-88A1-46EB-B6C1-4368E8A276A7}"/>
              </a:ext>
            </a:extLst>
          </p:cNvPr>
          <p:cNvSpPr/>
          <p:nvPr/>
        </p:nvSpPr>
        <p:spPr>
          <a:xfrm>
            <a:off x="7131020" y="2510779"/>
            <a:ext cx="866672" cy="165920"/>
          </a:xfrm>
          <a:prstGeom prst="round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7A405AC3-8876-4D55-98C4-BFA2690FA5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9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B90FF06A-F0D9-44DF-9B9A-9B6428A2EFF5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DA01FDC1-3B22-4F98-9565-71D35052CC98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>
                <a:solidFill>
                  <a:schemeClr val="bg1">
                    <a:lumMod val="65000"/>
                  </a:schemeClr>
                </a:solidFill>
              </a:rPr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/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DISPUESTO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563203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97F1E72B-9432-43A9-A77E-6ED9ED828B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4010" y="2113116"/>
            <a:ext cx="6962642" cy="400485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18EC121-3FA1-4306-8B57-EDC551BB8D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6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B90FF06A-F0D9-44DF-9B9A-9B6428A2EFF5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DA01FDC1-3B22-4F98-9565-71D35052CC98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159711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>
                <a:solidFill>
                  <a:schemeClr val="bg1">
                    <a:lumMod val="65000"/>
                  </a:schemeClr>
                </a:solidFill>
              </a:rPr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solidFill>
            <a:schemeClr val="tx1"/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/>
                </a:solidFill>
              </a:rPr>
              <a:t>DISPUESTO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4889074-32F5-4C01-8AAA-04EC17545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5706" y="2151587"/>
            <a:ext cx="5651786" cy="400892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7084824-7C02-4FA1-84FC-B0A185C01D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3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graphicEl>
                                              <a:dgm id="{F81D837A-6E9A-4C65-91F0-61A6FCBAA72C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graphicEl>
                                              <a:dgm id="{81062CD4-C4B5-4F9B-8F17-A2FDFEF8F37F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4733C8-8489-440A-B95F-8F6ECC24D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310896"/>
              </p:ext>
            </p:extLst>
          </p:nvPr>
        </p:nvGraphicFramePr>
        <p:xfrm>
          <a:off x="4910" y="1396602"/>
          <a:ext cx="2583171" cy="458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79D03F73-5959-4FAC-9318-CADCFD77666E}"/>
              </a:ext>
            </a:extLst>
          </p:cNvPr>
          <p:cNvSpPr/>
          <p:nvPr/>
        </p:nvSpPr>
        <p:spPr>
          <a:xfrm rot="5400000">
            <a:off x="-946633" y="2753114"/>
            <a:ext cx="2403000" cy="270000"/>
          </a:xfrm>
          <a:prstGeom prst="homePlate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s-PE" sz="1200" dirty="0">
                <a:solidFill>
                  <a:schemeClr val="bg1">
                    <a:lumMod val="65000"/>
                  </a:schemeClr>
                </a:solidFill>
              </a:rPr>
              <a:t>ACTIVO</a:t>
            </a: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6CF0CE9-6AF8-45CD-8949-1B71BC7AA564}"/>
              </a:ext>
            </a:extLst>
          </p:cNvPr>
          <p:cNvSpPr/>
          <p:nvPr/>
        </p:nvSpPr>
        <p:spPr>
          <a:xfrm rot="5400000">
            <a:off x="-258133" y="4381879"/>
            <a:ext cx="1026000" cy="270000"/>
          </a:xfrm>
          <a:prstGeom prst="chevron">
            <a:avLst/>
          </a:prstGeom>
          <a:noFill/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65000"/>
                  </a:schemeClr>
                </a:solidFill>
              </a:rPr>
              <a:t>INACTIVO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CAC68076-A832-468F-B63D-C14D11DF0B03}"/>
              </a:ext>
            </a:extLst>
          </p:cNvPr>
          <p:cNvSpPr/>
          <p:nvPr/>
        </p:nvSpPr>
        <p:spPr>
          <a:xfrm rot="5400000">
            <a:off x="-298633" y="5358888"/>
            <a:ext cx="1107000" cy="270000"/>
          </a:xfrm>
          <a:prstGeom prst="chevron">
            <a:avLst/>
          </a:prstGeom>
          <a:solidFill>
            <a:schemeClr val="tx1"/>
          </a:solidFill>
          <a:ln w="12700" cap="flat" cmpd="sng" algn="ctr">
            <a:solidFill>
              <a:srgbClr val="FFC000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050" dirty="0">
                <a:solidFill>
                  <a:schemeClr val="bg1"/>
                </a:solidFill>
              </a:rPr>
              <a:t>DISPUESTO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BC5F8EB-CE6C-48E9-A198-4CA3151EB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1299" y="2100087"/>
            <a:ext cx="5977714" cy="41957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8D8719D-F420-4097-92DF-0FBE140712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2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graphicEl>
                                              <a:dgm id="{F81D837A-6E9A-4C65-91F0-61A6FCBAA72C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graphicEl>
                                              <a:dgm id="{81062CD4-C4B5-4F9B-8F17-A2FDFEF8F37F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9139E0B0-542A-4214-8E52-62E824CFF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246" y="2678071"/>
            <a:ext cx="3575344" cy="36717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12138AA-57C4-4C13-BB44-6B60D4EF2C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3" t="74631" r="69076" b="19762"/>
          <a:stretch/>
        </p:blipFill>
        <p:spPr>
          <a:xfrm>
            <a:off x="1327246" y="2069257"/>
            <a:ext cx="3575344" cy="476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A982D38-EB8F-428D-9AAE-B608F847B07E}"/>
              </a:ext>
            </a:extLst>
          </p:cNvPr>
          <p:cNvSpPr txBox="1"/>
          <p:nvPr/>
        </p:nvSpPr>
        <p:spPr>
          <a:xfrm>
            <a:off x="5471103" y="3664469"/>
            <a:ext cx="11512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sz="1500" dirty="0">
                <a:solidFill>
                  <a:srgbClr val="000000">
                    <a:lumMod val="50000"/>
                    <a:lumOff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Derechos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sz="1500" dirty="0">
                <a:solidFill>
                  <a:srgbClr val="000000">
                    <a:lumMod val="50000"/>
                    <a:lumOff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Acceso</a:t>
            </a:r>
          </a:p>
        </p:txBody>
      </p:sp>
      <p:pic>
        <p:nvPicPr>
          <p:cNvPr id="9" name="Gráfico 8" descr="Abrir carpeta">
            <a:extLst>
              <a:ext uri="{FF2B5EF4-FFF2-40B4-BE49-F238E27FC236}">
                <a16:creationId xmlns:a16="http://schemas.microsoft.com/office/drawing/2014/main" id="{696E2D0C-A1C8-4EA4-8720-E86A8C8EA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74537" y="3525328"/>
            <a:ext cx="1016618" cy="101661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Gráfico 9" descr="Desbloquear">
            <a:extLst>
              <a:ext uri="{FF2B5EF4-FFF2-40B4-BE49-F238E27FC236}">
                <a16:creationId xmlns:a16="http://schemas.microsoft.com/office/drawing/2014/main" id="{866DD0B5-2005-413B-B770-41F219AADB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34967" y="3555378"/>
            <a:ext cx="685800" cy="685800"/>
          </a:xfrm>
          <a:prstGeom prst="rect">
            <a:avLst/>
          </a:prstGeom>
        </p:spPr>
      </p:pic>
      <p:pic>
        <p:nvPicPr>
          <p:cNvPr id="12" name="Gráfico 11" descr="Llave">
            <a:extLst>
              <a:ext uri="{FF2B5EF4-FFF2-40B4-BE49-F238E27FC236}">
                <a16:creationId xmlns:a16="http://schemas.microsoft.com/office/drawing/2014/main" id="{482E35B2-4C91-475C-8DD7-1CDE56FCE3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56301" y="4138787"/>
            <a:ext cx="453434" cy="453434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D2A75B0-AD7A-4625-9C8D-C04B84C93969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ECA4A28-A0B9-492F-B8C6-6E202A53E4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85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C148318-210B-4C4C-B970-BEAE392032C3}"/>
              </a:ext>
            </a:extLst>
          </p:cNvPr>
          <p:cNvSpPr txBox="1"/>
          <p:nvPr/>
        </p:nvSpPr>
        <p:spPr>
          <a:xfrm>
            <a:off x="1754574" y="1254042"/>
            <a:ext cx="3936363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¿Porqué son importantes los Archivos Digitales?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C172EF6-AB91-4AAB-850C-ADD34D6A3B55}"/>
              </a:ext>
            </a:extLst>
          </p:cNvPr>
          <p:cNvSpPr txBox="1"/>
          <p:nvPr/>
        </p:nvSpPr>
        <p:spPr>
          <a:xfrm>
            <a:off x="1202379" y="2405625"/>
            <a:ext cx="66301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Un documento es:  “Información creada, recibida y conservada como </a:t>
            </a:r>
            <a:r>
              <a:rPr lang="es-MX" b="1" u="sng" dirty="0"/>
              <a:t>evidencia</a:t>
            </a:r>
            <a:r>
              <a:rPr lang="es-MX" dirty="0"/>
              <a:t> y como </a:t>
            </a:r>
            <a:r>
              <a:rPr lang="es-MX" b="1" u="sng" dirty="0"/>
              <a:t>activo</a:t>
            </a:r>
            <a:r>
              <a:rPr lang="es-MX" dirty="0"/>
              <a:t> por una organización o individuo, en el </a:t>
            </a:r>
            <a:r>
              <a:rPr lang="es-MX" b="1" u="sng" dirty="0"/>
              <a:t>desarrollo de sus actividades </a:t>
            </a:r>
            <a:r>
              <a:rPr lang="es-MX" dirty="0"/>
              <a:t>o en virtud de sus </a:t>
            </a:r>
            <a:r>
              <a:rPr lang="es-MX" b="1" u="sng" dirty="0"/>
              <a:t>obligaciones legales</a:t>
            </a:r>
            <a:r>
              <a:rPr lang="es-MX" dirty="0"/>
              <a:t>”, </a:t>
            </a:r>
          </a:p>
          <a:p>
            <a:pPr algn="ctr"/>
            <a:r>
              <a:rPr lang="es-MX" dirty="0"/>
              <a:t>(</a:t>
            </a:r>
            <a:r>
              <a:rPr lang="es-MX" sz="1500" dirty="0"/>
              <a:t>Serie </a:t>
            </a:r>
            <a:r>
              <a:rPr lang="es-MX" b="1" dirty="0"/>
              <a:t>ISO 30300</a:t>
            </a:r>
            <a:r>
              <a:rPr lang="es-MX" sz="1500" dirty="0"/>
              <a:t>: Sistema de gestión para los documentos</a:t>
            </a:r>
            <a:r>
              <a:rPr lang="es-MX" dirty="0"/>
              <a:t>)</a:t>
            </a:r>
          </a:p>
          <a:p>
            <a:pPr marL="214313" indent="-214313" algn="just">
              <a:buFont typeface="Wingdings" panose="05000000000000000000" pitchFamily="2" charset="2"/>
              <a:buChar char="ü"/>
            </a:pPr>
            <a:endParaRPr lang="es-MX" dirty="0"/>
          </a:p>
          <a:p>
            <a:pPr marL="214313" indent="-214313" algn="just">
              <a:buFont typeface="Wingdings" panose="05000000000000000000" pitchFamily="2" charset="2"/>
              <a:buChar char="ü"/>
            </a:pPr>
            <a:r>
              <a:rPr lang="es-MX" dirty="0"/>
              <a:t>Vivimos la era de la información, ésta tiene cada vez mayor valor.</a:t>
            </a:r>
          </a:p>
          <a:p>
            <a:pPr marL="214313" indent="-214313" algn="just">
              <a:buFont typeface="Wingdings" panose="05000000000000000000" pitchFamily="2" charset="2"/>
              <a:buChar char="ü"/>
            </a:pPr>
            <a:r>
              <a:rPr lang="es-MX" dirty="0"/>
              <a:t>No sólo es un activo, es un insumo clave para los procesos de la organización. </a:t>
            </a:r>
          </a:p>
          <a:p>
            <a:pPr algn="just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828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1536C2CB-2537-4B97-BA4E-0DB7808F4856}"/>
              </a:ext>
            </a:extLst>
          </p:cNvPr>
          <p:cNvSpPr txBox="1"/>
          <p:nvPr/>
        </p:nvSpPr>
        <p:spPr>
          <a:xfrm>
            <a:off x="5318269" y="3257407"/>
            <a:ext cx="10525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sz="1500" dirty="0">
                <a:solidFill>
                  <a:srgbClr val="000000">
                    <a:lumMod val="50000"/>
                    <a:lumOff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Auditoría</a:t>
            </a:r>
          </a:p>
        </p:txBody>
      </p:sp>
      <p:pic>
        <p:nvPicPr>
          <p:cNvPr id="10" name="Gráfico 9" descr="Cámara de seguridad">
            <a:extLst>
              <a:ext uri="{FF2B5EF4-FFF2-40B4-BE49-F238E27FC236}">
                <a16:creationId xmlns:a16="http://schemas.microsoft.com/office/drawing/2014/main" id="{E0A2928E-2CB4-4049-AE5A-626902FD9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3389" y="2571607"/>
            <a:ext cx="685800" cy="6858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2" name="Gráfico 11" descr="Audiencia objetivo">
            <a:extLst>
              <a:ext uri="{FF2B5EF4-FFF2-40B4-BE49-F238E27FC236}">
                <a16:creationId xmlns:a16="http://schemas.microsoft.com/office/drawing/2014/main" id="{3F3C41A4-3723-483F-8ACE-663E90B0DE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8506" y="3557490"/>
            <a:ext cx="935327" cy="935327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B8B5262-8F28-45C5-B8ED-4F094969710A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5FE68C0-7C66-4B3D-A163-9A56DEEDB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7246" y="2678071"/>
            <a:ext cx="3575344" cy="36717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CEDA0D0-16A3-49A4-A066-3BC304713F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63" t="74631" r="69076" b="19762"/>
          <a:stretch/>
        </p:blipFill>
        <p:spPr>
          <a:xfrm>
            <a:off x="1327246" y="2069257"/>
            <a:ext cx="3575344" cy="476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Gráfico 17" descr="Abrir carpeta">
            <a:extLst>
              <a:ext uri="{FF2B5EF4-FFF2-40B4-BE49-F238E27FC236}">
                <a16:creationId xmlns:a16="http://schemas.microsoft.com/office/drawing/2014/main" id="{45FA6DC8-5797-4757-9CE7-D123A694C0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74537" y="3525328"/>
            <a:ext cx="1016618" cy="101661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3740818-8ACA-4753-821C-B826E4DFBF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097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7B8B5262-8F28-45C5-B8ED-4F094969710A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B98F9BD-DD07-4E58-A992-934F5E3713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93" r="26769" b="7493"/>
          <a:stretch/>
        </p:blipFill>
        <p:spPr>
          <a:xfrm>
            <a:off x="1148357" y="2046260"/>
            <a:ext cx="6847285" cy="4301130"/>
          </a:xfrm>
          <a:prstGeom prst="rect">
            <a:avLst/>
          </a:prstGeom>
        </p:spPr>
      </p:pic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6287044E-1560-4F7E-BC47-473DAD96A1D5}"/>
              </a:ext>
            </a:extLst>
          </p:cNvPr>
          <p:cNvSpPr/>
          <p:nvPr/>
        </p:nvSpPr>
        <p:spPr>
          <a:xfrm>
            <a:off x="3391723" y="3976843"/>
            <a:ext cx="193168" cy="1055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7B7143A8-0282-43BD-BA54-4FCD109E0824}"/>
              </a:ext>
            </a:extLst>
          </p:cNvPr>
          <p:cNvSpPr/>
          <p:nvPr/>
        </p:nvSpPr>
        <p:spPr>
          <a:xfrm>
            <a:off x="4186190" y="6148331"/>
            <a:ext cx="193168" cy="1055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AF1D3F3-90B2-4334-85B0-5FD57E8EB739}"/>
              </a:ext>
            </a:extLst>
          </p:cNvPr>
          <p:cNvSpPr txBox="1"/>
          <p:nvPr/>
        </p:nvSpPr>
        <p:spPr>
          <a:xfrm>
            <a:off x="5510345" y="4717519"/>
            <a:ext cx="258917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350" dirty="0"/>
              <a:t>En cualquier momento un doc </a:t>
            </a:r>
          </a:p>
          <a:p>
            <a:r>
              <a:rPr lang="es-PE" sz="1350" dirty="0"/>
              <a:t>puede ser auditado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468BDFD-7C19-4411-B9EC-6AB51DFCB3F1}"/>
              </a:ext>
            </a:extLst>
          </p:cNvPr>
          <p:cNvSpPr/>
          <p:nvPr/>
        </p:nvSpPr>
        <p:spPr>
          <a:xfrm>
            <a:off x="6634756" y="5387128"/>
            <a:ext cx="1086729" cy="845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978BD02-D756-4C89-99E5-47FFAB9BF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114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7B8B5262-8F28-45C5-B8ED-4F094969710A}"/>
              </a:ext>
            </a:extLst>
          </p:cNvPr>
          <p:cNvSpPr txBox="1"/>
          <p:nvPr/>
        </p:nvSpPr>
        <p:spPr>
          <a:xfrm>
            <a:off x="1754575" y="1254042"/>
            <a:ext cx="4116836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Gestión del Ciclo de Vida de los Archivos Digitales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E1830A8-670B-4D56-9B24-A772B16F82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7349" r="41939" b="12401"/>
          <a:stretch/>
        </p:blipFill>
        <p:spPr>
          <a:xfrm>
            <a:off x="1297513" y="1987841"/>
            <a:ext cx="5981238" cy="4405881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8B101065-E455-417E-92B1-159D7240B9A4}"/>
              </a:ext>
            </a:extLst>
          </p:cNvPr>
          <p:cNvSpPr/>
          <p:nvPr/>
        </p:nvSpPr>
        <p:spPr>
          <a:xfrm>
            <a:off x="2922333" y="2589236"/>
            <a:ext cx="4356419" cy="3906266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EB2AF1-BE27-4CD4-8817-9B71816D6ED1}"/>
              </a:ext>
            </a:extLst>
          </p:cNvPr>
          <p:cNvSpPr txBox="1"/>
          <p:nvPr/>
        </p:nvSpPr>
        <p:spPr>
          <a:xfrm>
            <a:off x="5219883" y="2312237"/>
            <a:ext cx="26901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350" dirty="0"/>
              <a:t>Fecha/hora, acción, usuario, </a:t>
            </a:r>
            <a:r>
              <a:rPr lang="es-PE" sz="1350" dirty="0" err="1"/>
              <a:t>etc</a:t>
            </a:r>
            <a:endParaRPr lang="es-PE" sz="135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79ACFA4-8131-4271-91B2-1A3484D4B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665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7B8B5262-8F28-45C5-B8ED-4F094969710A}"/>
              </a:ext>
            </a:extLst>
          </p:cNvPr>
          <p:cNvSpPr txBox="1"/>
          <p:nvPr/>
        </p:nvSpPr>
        <p:spPr>
          <a:xfrm>
            <a:off x="1754575" y="1254042"/>
            <a:ext cx="4116836" cy="323165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schemeClr val="bg1"/>
                </a:solidFill>
              </a:rPr>
              <a:t>Gestión de Procesos</a:t>
            </a:r>
          </a:p>
        </p:txBody>
      </p:sp>
      <p:pic>
        <p:nvPicPr>
          <p:cNvPr id="9" name="01_Lookup02">
            <a:hlinkClick r:id="" action="ppaction://media"/>
            <a:extLst>
              <a:ext uri="{FF2B5EF4-FFF2-40B4-BE49-F238E27FC236}">
                <a16:creationId xmlns:a16="http://schemas.microsoft.com/office/drawing/2014/main" id="{6F6B04D0-F5F9-4F8B-9F39-961CC1C659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7296" y="2075293"/>
            <a:ext cx="7267876" cy="450222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9D6E9D8-2527-4691-8D61-300B8C4618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25" t="38800" r="42075"/>
          <a:stretch/>
        </p:blipFill>
        <p:spPr>
          <a:xfrm>
            <a:off x="318281" y="2531306"/>
            <a:ext cx="558053" cy="7115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492287F-DDF5-4A19-8645-597628DC1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1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7B8B5262-8F28-45C5-B8ED-4F094969710A}"/>
              </a:ext>
            </a:extLst>
          </p:cNvPr>
          <p:cNvSpPr txBox="1"/>
          <p:nvPr/>
        </p:nvSpPr>
        <p:spPr>
          <a:xfrm>
            <a:off x="1754575" y="1254042"/>
            <a:ext cx="4116836" cy="323165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schemeClr val="bg1"/>
                </a:solidFill>
              </a:rPr>
              <a:t>Gestión de Procesos</a:t>
            </a:r>
          </a:p>
        </p:txBody>
      </p:sp>
      <p:pic>
        <p:nvPicPr>
          <p:cNvPr id="6" name="01_SubmitGuardarBorrador">
            <a:hlinkClick r:id="" action="ppaction://media"/>
            <a:extLst>
              <a:ext uri="{FF2B5EF4-FFF2-40B4-BE49-F238E27FC236}">
                <a16:creationId xmlns:a16="http://schemas.microsoft.com/office/drawing/2014/main" id="{2C81ABC5-9941-4127-B33D-D480880023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5929" y="2262834"/>
            <a:ext cx="6149231" cy="410446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CC53D30-22E2-4CBB-9182-6EC636E910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25" t="38800" r="42075"/>
          <a:stretch/>
        </p:blipFill>
        <p:spPr>
          <a:xfrm>
            <a:off x="318281" y="2531306"/>
            <a:ext cx="558053" cy="7115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0B6FEFE-D5A7-479D-9500-FF037ABC3E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7B8B5262-8F28-45C5-B8ED-4F094969710A}"/>
              </a:ext>
            </a:extLst>
          </p:cNvPr>
          <p:cNvSpPr txBox="1"/>
          <p:nvPr/>
        </p:nvSpPr>
        <p:spPr>
          <a:xfrm>
            <a:off x="1754575" y="1254042"/>
            <a:ext cx="4116836" cy="323165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schemeClr val="bg1"/>
                </a:solidFill>
              </a:rPr>
              <a:t>Gestión de Procesos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7DB47AB-97BC-4896-A6FD-FECA92AB8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018" y="2325692"/>
            <a:ext cx="6858000" cy="3654923"/>
          </a:xfrm>
          <a:prstGeom prst="rect">
            <a:avLst/>
          </a:prstGeom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B961DBD2-4871-4CE8-BB95-9B8444D375BF}"/>
              </a:ext>
            </a:extLst>
          </p:cNvPr>
          <p:cNvSpPr/>
          <p:nvPr/>
        </p:nvSpPr>
        <p:spPr>
          <a:xfrm>
            <a:off x="2891529" y="3400231"/>
            <a:ext cx="238307" cy="15340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6784103B-0B0A-4D97-BE10-F2C8CF15145C}"/>
              </a:ext>
            </a:extLst>
          </p:cNvPr>
          <p:cNvSpPr/>
          <p:nvPr/>
        </p:nvSpPr>
        <p:spPr>
          <a:xfrm>
            <a:off x="5967307" y="3713896"/>
            <a:ext cx="2198579" cy="336388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0D7D5E8F-12F6-401A-9B57-FAC6050C1336}"/>
              </a:ext>
            </a:extLst>
          </p:cNvPr>
          <p:cNvSpPr/>
          <p:nvPr/>
        </p:nvSpPr>
        <p:spPr>
          <a:xfrm>
            <a:off x="3665483" y="2794221"/>
            <a:ext cx="670475" cy="336388"/>
          </a:xfrm>
          <a:prstGeom prst="round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EE63F5E-6AC1-47EE-B107-453076D359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25" t="38800" r="42075"/>
          <a:stretch/>
        </p:blipFill>
        <p:spPr>
          <a:xfrm>
            <a:off x="318281" y="2531306"/>
            <a:ext cx="558053" cy="71151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6F7C56F-6CF4-4765-AAB1-036ACBBDA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721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7B8B5262-8F28-45C5-B8ED-4F094969710A}"/>
              </a:ext>
            </a:extLst>
          </p:cNvPr>
          <p:cNvSpPr txBox="1"/>
          <p:nvPr/>
        </p:nvSpPr>
        <p:spPr>
          <a:xfrm>
            <a:off x="1754575" y="1254042"/>
            <a:ext cx="4116836" cy="323165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schemeClr val="bg1"/>
                </a:solidFill>
              </a:rPr>
              <a:t>Gestión de Procesos</a:t>
            </a:r>
          </a:p>
        </p:txBody>
      </p:sp>
      <p:pic>
        <p:nvPicPr>
          <p:cNvPr id="6" name="DisenoForm">
            <a:hlinkClick r:id="" action="ppaction://media"/>
            <a:extLst>
              <a:ext uri="{FF2B5EF4-FFF2-40B4-BE49-F238E27FC236}">
                <a16:creationId xmlns:a16="http://schemas.microsoft.com/office/drawing/2014/main" id="{E35A060C-06C2-4A83-B351-E6B4D179E3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730" y="2269414"/>
            <a:ext cx="7918376" cy="40267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AB4AF1A-0D4E-4F33-97CB-E5AB8CD3F6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25" t="38800" r="42075"/>
          <a:stretch/>
        </p:blipFill>
        <p:spPr>
          <a:xfrm>
            <a:off x="318281" y="2531306"/>
            <a:ext cx="558053" cy="7115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19B3D02-4DF4-499B-B433-CB4F90E9C8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7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7B8B5262-8F28-45C5-B8ED-4F094969710A}"/>
              </a:ext>
            </a:extLst>
          </p:cNvPr>
          <p:cNvSpPr txBox="1"/>
          <p:nvPr/>
        </p:nvSpPr>
        <p:spPr>
          <a:xfrm>
            <a:off x="1754575" y="1254042"/>
            <a:ext cx="4116836" cy="323165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schemeClr val="bg1"/>
                </a:solidFill>
              </a:rPr>
              <a:t>Gestión de Procesos</a:t>
            </a:r>
          </a:p>
        </p:txBody>
      </p:sp>
      <p:pic>
        <p:nvPicPr>
          <p:cNvPr id="6" name="DisenoProceso">
            <a:hlinkClick r:id="" action="ppaction://media"/>
            <a:extLst>
              <a:ext uri="{FF2B5EF4-FFF2-40B4-BE49-F238E27FC236}">
                <a16:creationId xmlns:a16="http://schemas.microsoft.com/office/drawing/2014/main" id="{E834D422-1607-44C2-AF2A-268761400C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8350" y="2058817"/>
            <a:ext cx="8389379" cy="426627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868636-0D1A-4200-886D-C4626B2F35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25" t="38800" r="42075"/>
          <a:stretch/>
        </p:blipFill>
        <p:spPr>
          <a:xfrm>
            <a:off x="318281" y="2531306"/>
            <a:ext cx="558053" cy="7115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74312FA-F273-46B1-B70A-A6FC5BF5F0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7736" y="1339225"/>
            <a:ext cx="1911354" cy="6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8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7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7B8B5262-8F28-45C5-B8ED-4F094969710A}"/>
              </a:ext>
            </a:extLst>
          </p:cNvPr>
          <p:cNvSpPr txBox="1"/>
          <p:nvPr/>
        </p:nvSpPr>
        <p:spPr>
          <a:xfrm>
            <a:off x="1754575" y="1254042"/>
            <a:ext cx="4116836" cy="323165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schemeClr val="bg1"/>
                </a:solidFill>
              </a:rPr>
              <a:t>Conservación Digital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10DB76-9039-43D2-8BD5-3DFE39A05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53" y="2042578"/>
            <a:ext cx="4116836" cy="411683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1B2F825-3345-4005-AD7A-EBCF9ADD52E2}"/>
              </a:ext>
            </a:extLst>
          </p:cNvPr>
          <p:cNvSpPr txBox="1"/>
          <p:nvPr/>
        </p:nvSpPr>
        <p:spPr>
          <a:xfrm>
            <a:off x="4093190" y="6140615"/>
            <a:ext cx="19303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900" b="1" dirty="0"/>
              <a:t>imagen extraída de freepik.com</a:t>
            </a:r>
          </a:p>
        </p:txBody>
      </p:sp>
    </p:spTree>
    <p:extLst>
      <p:ext uri="{BB962C8B-B14F-4D97-AF65-F5344CB8AC3E}">
        <p14:creationId xmlns:p14="http://schemas.microsoft.com/office/powerpoint/2010/main" val="34730570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7B8B5262-8F28-45C5-B8ED-4F094969710A}"/>
              </a:ext>
            </a:extLst>
          </p:cNvPr>
          <p:cNvSpPr txBox="1"/>
          <p:nvPr/>
        </p:nvSpPr>
        <p:spPr>
          <a:xfrm>
            <a:off x="1754575" y="1254042"/>
            <a:ext cx="4116836" cy="323165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schemeClr val="bg1"/>
                </a:solidFill>
              </a:rPr>
              <a:t>Conservación Digital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82690F20-AE49-487F-83F1-D38CA76D45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7752110"/>
              </p:ext>
            </p:extLst>
          </p:nvPr>
        </p:nvGraphicFramePr>
        <p:xfrm>
          <a:off x="4134463" y="1709656"/>
          <a:ext cx="5158154" cy="4446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12EE0EE5-3CB5-41B5-8C54-CD15BCED9A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81162" y="2057675"/>
            <a:ext cx="3977378" cy="315264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849917C-C454-415A-A1CF-6F69A72251E4}"/>
              </a:ext>
            </a:extLst>
          </p:cNvPr>
          <p:cNvSpPr txBox="1"/>
          <p:nvPr/>
        </p:nvSpPr>
        <p:spPr>
          <a:xfrm>
            <a:off x="181162" y="5181200"/>
            <a:ext cx="3804696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675" dirty="0">
                <a:hlinkClick r:id="rId9" tooltip="http://creatingdigitalhistory.wikidot.com/sample-scans"/>
              </a:rPr>
              <a:t>Esta foto</a:t>
            </a:r>
            <a:r>
              <a:rPr lang="es-PE" sz="675" dirty="0"/>
              <a:t> de Autor desconocido está bajo licencia </a:t>
            </a:r>
            <a:r>
              <a:rPr lang="es-PE" sz="675" dirty="0">
                <a:hlinkClick r:id="rId10" tooltip="https://creativecommons.org/licenses/by-sa/3.0/"/>
              </a:rPr>
              <a:t>CC BY-SA</a:t>
            </a:r>
            <a:endParaRPr lang="es-PE" sz="675" dirty="0"/>
          </a:p>
        </p:txBody>
      </p:sp>
    </p:spTree>
    <p:extLst>
      <p:ext uri="{BB962C8B-B14F-4D97-AF65-F5344CB8AC3E}">
        <p14:creationId xmlns:p14="http://schemas.microsoft.com/office/powerpoint/2010/main" val="224875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1BBB077F-4672-473C-9301-8ACFC090D6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1505967"/>
              </p:ext>
            </p:extLst>
          </p:nvPr>
        </p:nvGraphicFramePr>
        <p:xfrm>
          <a:off x="465928" y="2686375"/>
          <a:ext cx="3865441" cy="2438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79A0970A-3B86-49C9-9D4F-90721B19EC07}"/>
              </a:ext>
            </a:extLst>
          </p:cNvPr>
          <p:cNvSpPr txBox="1"/>
          <p:nvPr/>
        </p:nvSpPr>
        <p:spPr>
          <a:xfrm>
            <a:off x="4331369" y="2921504"/>
            <a:ext cx="43263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dirty="0"/>
              <a:t>“El 90% de la información del mundo ha sido creada en los últimos 2 años”</a:t>
            </a:r>
          </a:p>
          <a:p>
            <a:pPr algn="r"/>
            <a:r>
              <a:rPr lang="es-PE" dirty="0"/>
              <a:t>“La información que llega a las empresas aumentará x4 en los sgtes 2 años”</a:t>
            </a:r>
          </a:p>
          <a:p>
            <a:pPr algn="r"/>
            <a:r>
              <a:rPr lang="es-PE" dirty="0"/>
              <a:t>“40% de la información es Redundante, Obsoleta o Irrelevante”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71E28E3-0FB1-4BAB-89BB-33C5F2502FAE}"/>
              </a:ext>
            </a:extLst>
          </p:cNvPr>
          <p:cNvSpPr txBox="1"/>
          <p:nvPr/>
        </p:nvSpPr>
        <p:spPr>
          <a:xfrm>
            <a:off x="7130854" y="4863762"/>
            <a:ext cx="15472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900" dirty="0"/>
              <a:t>© AIIM 2019, www.aiim.org</a:t>
            </a:r>
            <a:endParaRPr lang="es-PE" sz="9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18E1AFD-0A63-4D67-A6C0-9293D7F40334}"/>
              </a:ext>
            </a:extLst>
          </p:cNvPr>
          <p:cNvSpPr txBox="1"/>
          <p:nvPr/>
        </p:nvSpPr>
        <p:spPr>
          <a:xfrm>
            <a:off x="2638641" y="5124441"/>
            <a:ext cx="16273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900" b="1" dirty="0"/>
              <a:t>© AIIM 2019, www.aiim.org</a:t>
            </a:r>
            <a:endParaRPr lang="es-PE" sz="9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8AA8A9C-525D-4202-985F-FE91DF436FA0}"/>
              </a:ext>
            </a:extLst>
          </p:cNvPr>
          <p:cNvSpPr txBox="1"/>
          <p:nvPr/>
        </p:nvSpPr>
        <p:spPr>
          <a:xfrm>
            <a:off x="1754574" y="1254042"/>
            <a:ext cx="3936363" cy="300082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350" dirty="0">
                <a:solidFill>
                  <a:schemeClr val="bg1"/>
                </a:solidFill>
              </a:rPr>
              <a:t>¿Porqué son importantes los Archivos Digitales?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8AB0695-1A34-42CC-9707-C4DA131D9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876484" y="3772332"/>
            <a:ext cx="458754" cy="45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2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2" grpId="0" uiExpand="1" build="p"/>
      <p:bldP spid="14" grpId="0"/>
      <p:bldP spid="1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7B8B5262-8F28-45C5-B8ED-4F094969710A}"/>
              </a:ext>
            </a:extLst>
          </p:cNvPr>
          <p:cNvSpPr txBox="1"/>
          <p:nvPr/>
        </p:nvSpPr>
        <p:spPr>
          <a:xfrm>
            <a:off x="1754575" y="1254042"/>
            <a:ext cx="4116836" cy="323165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schemeClr val="bg1"/>
                </a:solidFill>
              </a:rPr>
              <a:t>Conservación Digital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6579647-EB32-46E3-95B0-142254B50B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8448083"/>
              </p:ext>
            </p:extLst>
          </p:nvPr>
        </p:nvGraphicFramePr>
        <p:xfrm>
          <a:off x="4158539" y="1753243"/>
          <a:ext cx="5158154" cy="4446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B939A366-CCB1-43FA-A2E7-272D6D9E9C3C}"/>
              </a:ext>
            </a:extLst>
          </p:cNvPr>
          <p:cNvSpPr txBox="1"/>
          <p:nvPr/>
        </p:nvSpPr>
        <p:spPr>
          <a:xfrm>
            <a:off x="857520" y="2085262"/>
            <a:ext cx="5439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dirty="0"/>
              <a:t>Medio de Almacenamiento durable en el tiempo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dirty="0"/>
              <a:t>Tipo “</a:t>
            </a:r>
            <a:r>
              <a:rPr lang="es-PE" dirty="0" err="1"/>
              <a:t>Write</a:t>
            </a:r>
            <a:r>
              <a:rPr lang="es-PE" dirty="0"/>
              <a:t>-Once </a:t>
            </a:r>
            <a:r>
              <a:rPr lang="es-PE" dirty="0" err="1"/>
              <a:t>Read-Many</a:t>
            </a:r>
            <a:r>
              <a:rPr lang="es-PE" dirty="0"/>
              <a:t>” (WORM)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1381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graphicEl>
                                              <a:dgm id="{614FC674-5B0C-4762-BB02-803689F127C0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7B8B5262-8F28-45C5-B8ED-4F094969710A}"/>
              </a:ext>
            </a:extLst>
          </p:cNvPr>
          <p:cNvSpPr txBox="1"/>
          <p:nvPr/>
        </p:nvSpPr>
        <p:spPr>
          <a:xfrm>
            <a:off x="1754575" y="1254042"/>
            <a:ext cx="4116836" cy="323165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schemeClr val="bg1"/>
                </a:solidFill>
              </a:rPr>
              <a:t>Conservación Digital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6579647-EB32-46E3-95B0-142254B50B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9915522"/>
              </p:ext>
            </p:extLst>
          </p:nvPr>
        </p:nvGraphicFramePr>
        <p:xfrm>
          <a:off x="4158539" y="1753243"/>
          <a:ext cx="5158154" cy="4446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B939A366-CCB1-43FA-A2E7-272D6D9E9C3C}"/>
              </a:ext>
            </a:extLst>
          </p:cNvPr>
          <p:cNvSpPr txBox="1"/>
          <p:nvPr/>
        </p:nvSpPr>
        <p:spPr>
          <a:xfrm>
            <a:off x="857520" y="2085262"/>
            <a:ext cx="43688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dirty="0"/>
              <a:t>Especificaciones claras de fabricantes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dirty="0"/>
              <a:t>Temperaturas relativamente bajas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dirty="0"/>
              <a:t>Baja humedad</a:t>
            </a:r>
          </a:p>
        </p:txBody>
      </p:sp>
    </p:spTree>
    <p:extLst>
      <p:ext uri="{BB962C8B-B14F-4D97-AF65-F5344CB8AC3E}">
        <p14:creationId xmlns:p14="http://schemas.microsoft.com/office/powerpoint/2010/main" val="32293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graphicEl>
                                              <a:dgm id="{B711991E-DDB0-4116-AA82-C0C1F5CE05E4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3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7B8B5262-8F28-45C5-B8ED-4F094969710A}"/>
              </a:ext>
            </a:extLst>
          </p:cNvPr>
          <p:cNvSpPr txBox="1"/>
          <p:nvPr/>
        </p:nvSpPr>
        <p:spPr>
          <a:xfrm>
            <a:off x="1754575" y="1254042"/>
            <a:ext cx="4116836" cy="323165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schemeClr val="bg1"/>
                </a:solidFill>
              </a:rPr>
              <a:t>Conservación Digital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6579647-EB32-46E3-95B0-142254B50B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8005858"/>
              </p:ext>
            </p:extLst>
          </p:nvPr>
        </p:nvGraphicFramePr>
        <p:xfrm>
          <a:off x="4158539" y="1753243"/>
          <a:ext cx="5158154" cy="4446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B939A366-CCB1-43FA-A2E7-272D6D9E9C3C}"/>
              </a:ext>
            </a:extLst>
          </p:cNvPr>
          <p:cNvSpPr txBox="1"/>
          <p:nvPr/>
        </p:nvSpPr>
        <p:spPr>
          <a:xfrm>
            <a:off x="857520" y="2085262"/>
            <a:ext cx="32242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dirty="0"/>
              <a:t>Medidas </a:t>
            </a:r>
            <a:r>
              <a:rPr lang="es-PE" dirty="0" err="1"/>
              <a:t>anti-incendios</a:t>
            </a:r>
            <a:endParaRPr lang="es-PE" dirty="0"/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dirty="0"/>
              <a:t>Copias en distintos lugares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38103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graphicEl>
                                              <a:dgm id="{5E59D62C-D7C9-4081-9841-A951CCBA8ABE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7B8B5262-8F28-45C5-B8ED-4F094969710A}"/>
              </a:ext>
            </a:extLst>
          </p:cNvPr>
          <p:cNvSpPr txBox="1"/>
          <p:nvPr/>
        </p:nvSpPr>
        <p:spPr>
          <a:xfrm>
            <a:off x="1754575" y="1254042"/>
            <a:ext cx="4116836" cy="323165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schemeClr val="bg1"/>
                </a:solidFill>
              </a:rPr>
              <a:t>Conservación Digital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939A366-CCB1-43FA-A2E7-272D6D9E9C3C}"/>
              </a:ext>
            </a:extLst>
          </p:cNvPr>
          <p:cNvSpPr txBox="1"/>
          <p:nvPr/>
        </p:nvSpPr>
        <p:spPr>
          <a:xfrm>
            <a:off x="664234" y="2051681"/>
            <a:ext cx="52774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u="sng" dirty="0"/>
              <a:t>Principales Problemas:</a:t>
            </a:r>
          </a:p>
          <a:p>
            <a:endParaRPr lang="es-PE" u="sng" dirty="0"/>
          </a:p>
          <a:p>
            <a:pPr marL="342900" indent="-342900">
              <a:buFont typeface="+mj-lt"/>
              <a:buAutoNum type="arabicPeriod"/>
            </a:pPr>
            <a:r>
              <a:rPr lang="es-PE" dirty="0"/>
              <a:t>Obsolescencia del Medio de Almacenamiento</a:t>
            </a:r>
          </a:p>
          <a:p>
            <a:pPr marL="342900" indent="-342900">
              <a:buFont typeface="+mj-lt"/>
              <a:buAutoNum type="arabicPeriod"/>
            </a:pPr>
            <a:r>
              <a:rPr lang="es-PE" dirty="0"/>
              <a:t>Degradación del Medio de Almacenamiento</a:t>
            </a:r>
          </a:p>
          <a:p>
            <a:pPr marL="342900" indent="-342900">
              <a:buFont typeface="+mj-lt"/>
              <a:buAutoNum type="arabicPeriod"/>
            </a:pPr>
            <a:r>
              <a:rPr lang="es-PE" dirty="0"/>
              <a:t>Obsolescencia del Formato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0156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7B8B5262-8F28-45C5-B8ED-4F094969710A}"/>
              </a:ext>
            </a:extLst>
          </p:cNvPr>
          <p:cNvSpPr txBox="1"/>
          <p:nvPr/>
        </p:nvSpPr>
        <p:spPr>
          <a:xfrm>
            <a:off x="1754575" y="1254042"/>
            <a:ext cx="4116836" cy="323165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schemeClr val="bg1"/>
                </a:solidFill>
              </a:rPr>
              <a:t>Conservación Digital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3CCA9D1-4BB7-4B68-9963-6A6E3F7DD5B4}"/>
              </a:ext>
            </a:extLst>
          </p:cNvPr>
          <p:cNvSpPr txBox="1"/>
          <p:nvPr/>
        </p:nvSpPr>
        <p:spPr>
          <a:xfrm>
            <a:off x="664234" y="2051682"/>
            <a:ext cx="541687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u="sng" dirty="0"/>
              <a:t>Principales Problemas:</a:t>
            </a:r>
          </a:p>
          <a:p>
            <a:endParaRPr lang="es-PE" u="sng" dirty="0"/>
          </a:p>
          <a:p>
            <a:pPr marL="342900" indent="-342900">
              <a:buFont typeface="+mj-lt"/>
              <a:buAutoNum type="arabicPeriod"/>
            </a:pPr>
            <a:r>
              <a:rPr lang="es-PE" b="1" dirty="0"/>
              <a:t>Obsolescencia del Medio de Almacenamiento</a:t>
            </a:r>
          </a:p>
          <a:p>
            <a:pPr marL="342900" indent="-342900">
              <a:buFont typeface="+mj-lt"/>
              <a:buAutoNum type="arabicPeriod"/>
            </a:pPr>
            <a:r>
              <a:rPr lang="es-PE" dirty="0">
                <a:solidFill>
                  <a:schemeClr val="bg1">
                    <a:lumMod val="75000"/>
                  </a:schemeClr>
                </a:solidFill>
              </a:rPr>
              <a:t>Degradación del Medio de Almacenamiento</a:t>
            </a:r>
          </a:p>
          <a:p>
            <a:pPr marL="342900" indent="-342900">
              <a:buFont typeface="+mj-lt"/>
              <a:buAutoNum type="arabicPeriod"/>
            </a:pPr>
            <a:r>
              <a:rPr lang="es-PE" dirty="0">
                <a:solidFill>
                  <a:schemeClr val="bg1">
                    <a:lumMod val="75000"/>
                  </a:schemeClr>
                </a:solidFill>
              </a:rPr>
              <a:t>Obsolescencia del Formato</a:t>
            </a:r>
          </a:p>
          <a:p>
            <a:endParaRPr lang="es-PE" dirty="0"/>
          </a:p>
          <a:p>
            <a:pPr marL="257175" indent="-257175">
              <a:buFont typeface="Wingdings" panose="05000000000000000000" pitchFamily="2" charset="2"/>
              <a:buChar char="q"/>
            </a:pPr>
            <a:r>
              <a:rPr lang="es-PE" dirty="0"/>
              <a:t>Todo medio de almacenamiento con el tiempo se vuelve obsoleto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endParaRPr lang="es-PE" dirty="0"/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s-PE" dirty="0"/>
              <a:t>Migración Periódica a nueva media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s-PE" dirty="0"/>
              <a:t>Elegir media estándar y tecnológicamente madura</a:t>
            </a:r>
          </a:p>
          <a:p>
            <a:endParaRPr lang="es-PE" dirty="0"/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868A54-3382-4772-A69A-694A74C46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110" y="2528835"/>
            <a:ext cx="2740182" cy="231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8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7B8B5262-8F28-45C5-B8ED-4F094969710A}"/>
              </a:ext>
            </a:extLst>
          </p:cNvPr>
          <p:cNvSpPr txBox="1"/>
          <p:nvPr/>
        </p:nvSpPr>
        <p:spPr>
          <a:xfrm>
            <a:off x="1754575" y="1254042"/>
            <a:ext cx="4116836" cy="323165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schemeClr val="bg1"/>
                </a:solidFill>
              </a:rPr>
              <a:t>Conservación Digital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647D736-BC01-44EE-BAD7-DD0C6307ADAD}"/>
              </a:ext>
            </a:extLst>
          </p:cNvPr>
          <p:cNvSpPr txBox="1"/>
          <p:nvPr/>
        </p:nvSpPr>
        <p:spPr>
          <a:xfrm>
            <a:off x="664234" y="2051682"/>
            <a:ext cx="54168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u="sng" dirty="0"/>
              <a:t>Principales Problemas:</a:t>
            </a:r>
          </a:p>
          <a:p>
            <a:endParaRPr lang="es-PE" u="sng" dirty="0"/>
          </a:p>
          <a:p>
            <a:pPr marL="342900" indent="-342900">
              <a:buFont typeface="+mj-lt"/>
              <a:buAutoNum type="arabicPeriod"/>
            </a:pPr>
            <a:r>
              <a:rPr lang="es-PE" dirty="0">
                <a:solidFill>
                  <a:schemeClr val="bg1">
                    <a:lumMod val="75000"/>
                  </a:schemeClr>
                </a:solidFill>
              </a:rPr>
              <a:t>Obsolescencia del Medio de Almacenamiento</a:t>
            </a:r>
          </a:p>
          <a:p>
            <a:pPr marL="342900" indent="-342900">
              <a:buFont typeface="+mj-lt"/>
              <a:buAutoNum type="arabicPeriod"/>
            </a:pPr>
            <a:r>
              <a:rPr lang="es-PE" b="1" dirty="0"/>
              <a:t>Degradación del Medio de Almacenamiento</a:t>
            </a:r>
          </a:p>
          <a:p>
            <a:pPr marL="342900" indent="-342900">
              <a:buFont typeface="+mj-lt"/>
              <a:buAutoNum type="arabicPeriod"/>
            </a:pPr>
            <a:r>
              <a:rPr lang="es-PE" dirty="0">
                <a:solidFill>
                  <a:schemeClr val="bg1">
                    <a:lumMod val="75000"/>
                  </a:schemeClr>
                </a:solidFill>
              </a:rPr>
              <a:t>Obsolescencia del Formato</a:t>
            </a:r>
          </a:p>
          <a:p>
            <a:endParaRPr lang="es-PE" dirty="0"/>
          </a:p>
          <a:p>
            <a:pPr marL="257175" indent="-257175">
              <a:buFont typeface="Wingdings" panose="05000000000000000000" pitchFamily="2" charset="2"/>
              <a:buChar char="q"/>
            </a:pPr>
            <a:r>
              <a:rPr lang="es-PE" dirty="0"/>
              <a:t>El deterioro se minimiza, no elimina</a:t>
            </a:r>
          </a:p>
          <a:p>
            <a:pPr marL="257175" indent="-257175">
              <a:buFont typeface="Wingdings" panose="05000000000000000000" pitchFamily="2" charset="2"/>
              <a:buChar char="q"/>
            </a:pPr>
            <a:r>
              <a:rPr lang="es-PE" dirty="0"/>
              <a:t>Cambios a nivel físico y químico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endParaRPr lang="es-PE" dirty="0"/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s-PE" dirty="0"/>
              <a:t>Elegir media de alta calidad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s-PE" dirty="0"/>
              <a:t>Buenas condiciones de almacenamiento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s-PE" dirty="0"/>
              <a:t>Manipulación responsable y protección ante desastres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2448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7B8B5262-8F28-45C5-B8ED-4F094969710A}"/>
              </a:ext>
            </a:extLst>
          </p:cNvPr>
          <p:cNvSpPr txBox="1"/>
          <p:nvPr/>
        </p:nvSpPr>
        <p:spPr>
          <a:xfrm>
            <a:off x="1754575" y="1254042"/>
            <a:ext cx="4116836" cy="323165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schemeClr val="bg1"/>
                </a:solidFill>
              </a:rPr>
              <a:t>Conservación Digital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647D736-BC01-44EE-BAD7-DD0C6307ADAD}"/>
              </a:ext>
            </a:extLst>
          </p:cNvPr>
          <p:cNvSpPr txBox="1"/>
          <p:nvPr/>
        </p:nvSpPr>
        <p:spPr>
          <a:xfrm>
            <a:off x="664234" y="2051682"/>
            <a:ext cx="541687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u="sng" dirty="0"/>
              <a:t>Principales Problemas:</a:t>
            </a:r>
          </a:p>
          <a:p>
            <a:endParaRPr lang="es-PE" u="sng" dirty="0"/>
          </a:p>
          <a:p>
            <a:pPr marL="342900" indent="-342900">
              <a:buFont typeface="+mj-lt"/>
              <a:buAutoNum type="arabicPeriod"/>
            </a:pPr>
            <a:r>
              <a:rPr lang="es-PE" dirty="0">
                <a:solidFill>
                  <a:schemeClr val="bg1">
                    <a:lumMod val="75000"/>
                  </a:schemeClr>
                </a:solidFill>
              </a:rPr>
              <a:t>Obsolescencia del Medio de Almacenamiento</a:t>
            </a:r>
          </a:p>
          <a:p>
            <a:pPr marL="342900" indent="-342900">
              <a:buFont typeface="+mj-lt"/>
              <a:buAutoNum type="arabicPeriod"/>
            </a:pPr>
            <a:r>
              <a:rPr lang="es-PE" dirty="0">
                <a:solidFill>
                  <a:schemeClr val="bg1">
                    <a:lumMod val="75000"/>
                  </a:schemeClr>
                </a:solidFill>
              </a:rPr>
              <a:t>Degradación del Medio de Almacenamiento</a:t>
            </a:r>
          </a:p>
          <a:p>
            <a:pPr marL="342900" indent="-342900">
              <a:buFont typeface="+mj-lt"/>
              <a:buAutoNum type="arabicPeriod"/>
            </a:pPr>
            <a:r>
              <a:rPr lang="es-PE" b="1" dirty="0"/>
              <a:t>Obsolescencia del Formato</a:t>
            </a:r>
          </a:p>
          <a:p>
            <a:endParaRPr lang="es-PE" dirty="0"/>
          </a:p>
          <a:p>
            <a:pPr marL="257175" indent="-257175">
              <a:buFont typeface="Wingdings" panose="05000000000000000000" pitchFamily="2" charset="2"/>
              <a:buChar char="q"/>
            </a:pPr>
            <a:r>
              <a:rPr lang="es-PE" dirty="0"/>
              <a:t>Formatos que “pasan de moda”, sin versiones nuevas</a:t>
            </a:r>
          </a:p>
          <a:p>
            <a:pPr marL="257175" indent="-257175">
              <a:buFont typeface="Wingdings" panose="05000000000000000000" pitchFamily="2" charset="2"/>
              <a:buChar char="q"/>
            </a:pPr>
            <a:r>
              <a:rPr lang="es-PE" dirty="0"/>
              <a:t>Es el problema más complejo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endParaRPr lang="es-PE" dirty="0"/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s-PE" dirty="0"/>
              <a:t>Conocer mis formatos y estar atentos a cambios tecnológicos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s-PE" dirty="0"/>
              <a:t>Desarrollar proceso de migración/conversión hacia un nuevo formato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es-PE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5C0DA53-EC11-455E-81F0-AF873814C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516" y="2263153"/>
            <a:ext cx="2786063" cy="25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9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3351998" cy="323165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schemeClr val="bg1"/>
                </a:solidFill>
              </a:rPr>
              <a:t>Conclusiones / Recomendaciones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A3E929-C228-4714-B080-323DAD058E4A}"/>
              </a:ext>
            </a:extLst>
          </p:cNvPr>
          <p:cNvSpPr txBox="1"/>
          <p:nvPr/>
        </p:nvSpPr>
        <p:spPr>
          <a:xfrm>
            <a:off x="785015" y="2010067"/>
            <a:ext cx="70902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dirty="0"/>
              <a:t>Los Archivos Digitales son Activos Estratégicos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es-PE" dirty="0"/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dirty="0"/>
              <a:t>Marco de Trabajo para su Gestión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dirty="0"/>
              <a:t>Sistema de Gestión de Archivos Digitales “</a:t>
            </a:r>
            <a:r>
              <a:rPr lang="es-PE" i="1" dirty="0" err="1"/>
              <a:t>world</a:t>
            </a:r>
            <a:r>
              <a:rPr lang="es-PE" i="1" dirty="0"/>
              <a:t> </a:t>
            </a:r>
            <a:r>
              <a:rPr lang="es-PE" i="1" dirty="0" err="1"/>
              <a:t>class</a:t>
            </a:r>
            <a:r>
              <a:rPr lang="es-PE" dirty="0"/>
              <a:t>”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dirty="0"/>
              <a:t>Modernización de Roles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es-PE" dirty="0"/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dirty="0"/>
              <a:t>Agilidad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dirty="0"/>
              <a:t>Control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dirty="0"/>
              <a:t>Valor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es-PE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6465115-1719-4FA5-AA16-5F0838FBF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566" y="3429000"/>
            <a:ext cx="2251407" cy="168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86BE6FD-E4C7-494F-AE01-14FEC7625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8" t="8858" r="27951" b="41997"/>
          <a:stretch/>
        </p:blipFill>
        <p:spPr>
          <a:xfrm>
            <a:off x="3260985" y="3250640"/>
            <a:ext cx="1373414" cy="69249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0112D18-CF06-4B65-8112-45DC62A322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44" t="11448" r="20371" b="45228"/>
          <a:stretch/>
        </p:blipFill>
        <p:spPr>
          <a:xfrm>
            <a:off x="1395349" y="3292466"/>
            <a:ext cx="1445652" cy="6506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29877A7-CFCC-45B5-948D-E6A1C6AAB8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85" t="13201" r="14940" b="46581"/>
          <a:stretch/>
        </p:blipFill>
        <p:spPr>
          <a:xfrm>
            <a:off x="6595120" y="3312298"/>
            <a:ext cx="1435377" cy="63084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BBCF5F6-C175-4F8D-926E-79E24CDC9E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92" t="5040" r="12801" b="48579"/>
          <a:stretch/>
        </p:blipFill>
        <p:spPr>
          <a:xfrm>
            <a:off x="4874798" y="4656681"/>
            <a:ext cx="1571446" cy="74010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F12D32B-3045-4295-92D9-61C7DD09A8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459" t="3465" r="26782" b="45831"/>
          <a:stretch/>
        </p:blipFill>
        <p:spPr>
          <a:xfrm>
            <a:off x="6705347" y="4546443"/>
            <a:ext cx="1214924" cy="85034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7875E18-9AA6-40E3-A88F-EC6ECE3E3E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696" r="25135" b="44090"/>
          <a:stretch/>
        </p:blipFill>
        <p:spPr>
          <a:xfrm>
            <a:off x="5054384" y="3152926"/>
            <a:ext cx="1120753" cy="79021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C228E42-9E27-4309-908D-6B95429799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931" r="13994" b="44333"/>
          <a:stretch/>
        </p:blipFill>
        <p:spPr>
          <a:xfrm>
            <a:off x="1348666" y="4432613"/>
            <a:ext cx="1539020" cy="9641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CB193F5-A8A6-4F33-99AF-41612DB975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340" t="7516" r="3346" b="42496"/>
          <a:stretch/>
        </p:blipFill>
        <p:spPr>
          <a:xfrm>
            <a:off x="3212462" y="4605881"/>
            <a:ext cx="1463408" cy="79090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9D7FCA3-AA61-4032-A8C5-7DEE4E965556}"/>
              </a:ext>
            </a:extLst>
          </p:cNvPr>
          <p:cNvSpPr txBox="1"/>
          <p:nvPr/>
        </p:nvSpPr>
        <p:spPr>
          <a:xfrm>
            <a:off x="1144283" y="3941884"/>
            <a:ext cx="1947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dirty="0"/>
              <a:t>Digitalización </a:t>
            </a:r>
          </a:p>
          <a:p>
            <a:pPr algn="ctr"/>
            <a:r>
              <a:rPr lang="es-PE" sz="1200" dirty="0"/>
              <a:t>Documental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809A28E-F121-40A3-8518-827954A17E44}"/>
              </a:ext>
            </a:extLst>
          </p:cNvPr>
          <p:cNvSpPr txBox="1"/>
          <p:nvPr/>
        </p:nvSpPr>
        <p:spPr>
          <a:xfrm>
            <a:off x="3069555" y="3941884"/>
            <a:ext cx="1749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dirty="0"/>
              <a:t>Implementación de Soluciones en Gestión Documental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7FE1854-043D-4B37-9961-C8A9D9A87A30}"/>
              </a:ext>
            </a:extLst>
          </p:cNvPr>
          <p:cNvSpPr txBox="1"/>
          <p:nvPr/>
        </p:nvSpPr>
        <p:spPr>
          <a:xfrm>
            <a:off x="4864081" y="3941884"/>
            <a:ext cx="1592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dirty="0"/>
              <a:t>Software de Gestión de Contenidos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81D1F4C-17E9-4CAC-A5B5-52ECB6E6AC71}"/>
              </a:ext>
            </a:extLst>
          </p:cNvPr>
          <p:cNvSpPr txBox="1"/>
          <p:nvPr/>
        </p:nvSpPr>
        <p:spPr>
          <a:xfrm>
            <a:off x="6338916" y="5408290"/>
            <a:ext cx="1947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dirty="0"/>
              <a:t>Identificación Facial y Dactilar con valor legal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713D613-6DAF-49A8-B6E7-799A64E2C5DD}"/>
              </a:ext>
            </a:extLst>
          </p:cNvPr>
          <p:cNvSpPr txBox="1"/>
          <p:nvPr/>
        </p:nvSpPr>
        <p:spPr>
          <a:xfrm>
            <a:off x="1144283" y="5408290"/>
            <a:ext cx="1947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dirty="0"/>
              <a:t>Resguardo de Archivos Digitales con valor legal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F642900-40C9-49F7-8352-2376BA1FD0E2}"/>
              </a:ext>
            </a:extLst>
          </p:cNvPr>
          <p:cNvSpPr txBox="1"/>
          <p:nvPr/>
        </p:nvSpPr>
        <p:spPr>
          <a:xfrm>
            <a:off x="2970273" y="5408290"/>
            <a:ext cx="1947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dirty="0"/>
              <a:t>Resguardo de Archivos Físicos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303790A-3A29-4837-8748-9C3B0EA7B8CF}"/>
              </a:ext>
            </a:extLst>
          </p:cNvPr>
          <p:cNvSpPr txBox="1"/>
          <p:nvPr/>
        </p:nvSpPr>
        <p:spPr>
          <a:xfrm>
            <a:off x="4686627" y="5408290"/>
            <a:ext cx="1947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dirty="0"/>
              <a:t>Hosting de Documentos Digitales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5080610-01DD-4673-9691-6EA0525DF53C}"/>
              </a:ext>
            </a:extLst>
          </p:cNvPr>
          <p:cNvSpPr txBox="1"/>
          <p:nvPr/>
        </p:nvSpPr>
        <p:spPr>
          <a:xfrm>
            <a:off x="6437265" y="3941884"/>
            <a:ext cx="1751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dirty="0"/>
              <a:t>Captura y Validación Inteligente de Datos 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82B98AB-2864-45E5-8D68-90702EC3DCC0}"/>
              </a:ext>
            </a:extLst>
          </p:cNvPr>
          <p:cNvSpPr txBox="1">
            <a:spLocks/>
          </p:cNvSpPr>
          <p:nvPr/>
        </p:nvSpPr>
        <p:spPr>
          <a:xfrm>
            <a:off x="1144283" y="2825288"/>
            <a:ext cx="3070488" cy="30761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500" dirty="0">
                <a:latin typeface="+mn-lt"/>
              </a:rPr>
              <a:t>Empresa peruana con 47 años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70900E9A-B2E5-4EA3-925B-5C7D5BBC0F59}"/>
              </a:ext>
            </a:extLst>
          </p:cNvPr>
          <p:cNvSpPr txBox="1">
            <a:spLocks/>
          </p:cNvSpPr>
          <p:nvPr/>
        </p:nvSpPr>
        <p:spPr>
          <a:xfrm>
            <a:off x="1144283" y="2061085"/>
            <a:ext cx="6886214" cy="632638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950" b="1" dirty="0">
                <a:solidFill>
                  <a:srgbClr val="8F1A0F"/>
                </a:solidFill>
              </a:rPr>
              <a:t>SOLUCIONES INTEGRALES DE GESTIÓN DOCUMENTAL</a:t>
            </a:r>
          </a:p>
        </p:txBody>
      </p:sp>
    </p:spTree>
    <p:extLst>
      <p:ext uri="{BB962C8B-B14F-4D97-AF65-F5344CB8AC3E}">
        <p14:creationId xmlns:p14="http://schemas.microsoft.com/office/powerpoint/2010/main" val="23768739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317B26A-9E4A-4A9F-89E1-E7533427D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8" t="3819" r="2156" b="22575"/>
          <a:stretch/>
        </p:blipFill>
        <p:spPr>
          <a:xfrm>
            <a:off x="1491276" y="2453880"/>
            <a:ext cx="6187904" cy="292536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2314365-B9E2-4715-9006-3CD228E88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223" y="3796620"/>
            <a:ext cx="972942" cy="46647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935DA3A-5982-46D1-A63D-DFF7C8920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112" y="3750075"/>
            <a:ext cx="547404" cy="559569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4A8AF364-8F92-4427-BBF6-FA96A6C9FD33}"/>
              </a:ext>
            </a:extLst>
          </p:cNvPr>
          <p:cNvSpPr txBox="1">
            <a:spLocks/>
          </p:cNvSpPr>
          <p:nvPr/>
        </p:nvSpPr>
        <p:spPr>
          <a:xfrm>
            <a:off x="2803362" y="1735933"/>
            <a:ext cx="3977350" cy="3716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950" b="1" dirty="0">
                <a:solidFill>
                  <a:srgbClr val="8F1A0F"/>
                </a:solidFill>
                <a:latin typeface="+mn-lt"/>
              </a:rPr>
              <a:t>FORTALEZAS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60373AA-83B2-4B1D-B1B6-A394B6F42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957" y="5488851"/>
            <a:ext cx="1003964" cy="2166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D3B800D-39C5-45F9-B296-0B35C2C483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6870" y="5441279"/>
            <a:ext cx="770680" cy="26423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8A0AA85-75A8-4413-A623-1C1D217754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1277" y="5689181"/>
            <a:ext cx="496591" cy="28012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90AA98B-2ADA-40F0-AED7-0F1EE3C6B5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0594" y="5726714"/>
            <a:ext cx="752312" cy="20636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6E1DBBD-8C47-468D-AD33-1FE9FEB7CF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1277" y="5444351"/>
            <a:ext cx="905546" cy="22797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9695A4B-C3B4-4AB3-8C2D-2C2830533C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4711" y="5732739"/>
            <a:ext cx="538390" cy="23856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9C0E0CC-7A85-44A5-9FDC-C85D7CED9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8224" y="5732737"/>
            <a:ext cx="635924" cy="20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29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C0711-7EB0-4A43-9078-3562071A232E}"/>
              </a:ext>
            </a:extLst>
          </p:cNvPr>
          <p:cNvSpPr txBox="1"/>
          <p:nvPr/>
        </p:nvSpPr>
        <p:spPr>
          <a:xfrm>
            <a:off x="1754575" y="1254042"/>
            <a:ext cx="3351998" cy="323165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schemeClr val="bg1"/>
                </a:solidFill>
              </a:rPr>
              <a:t>Aspectos Clave de la Gestión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6F9E4A5-3CAE-4290-B1E9-308518524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678" y="2041531"/>
            <a:ext cx="186487" cy="188369"/>
          </a:xfrm>
          <a:prstGeom prst="rect">
            <a:avLst/>
          </a:prstGeom>
        </p:spPr>
      </p:pic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B7F24446-D1F7-4B9D-85AB-AB7A61436F8E}"/>
              </a:ext>
            </a:extLst>
          </p:cNvPr>
          <p:cNvCxnSpPr>
            <a:cxnSpLocks noChangeAspect="1"/>
            <a:stCxn id="18" idx="2"/>
            <a:endCxn id="5" idx="0"/>
          </p:cNvCxnSpPr>
          <p:nvPr/>
        </p:nvCxnSpPr>
        <p:spPr>
          <a:xfrm>
            <a:off x="3932922" y="2229900"/>
            <a:ext cx="3940" cy="317638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n 38">
            <a:extLst>
              <a:ext uri="{FF2B5EF4-FFF2-40B4-BE49-F238E27FC236}">
                <a16:creationId xmlns:a16="http://schemas.microsoft.com/office/drawing/2014/main" id="{A2B60DBC-4CE6-454F-AE7C-E5A827623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135" y="1811593"/>
            <a:ext cx="168955" cy="170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F4EAA795-2F2B-4958-B27E-6312AE275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51" y="1716800"/>
            <a:ext cx="168955" cy="170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5C64C04-BF48-47D5-B07E-2E297A903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620" y="2067975"/>
            <a:ext cx="134129" cy="135484"/>
          </a:xfrm>
          <a:prstGeom prst="rect">
            <a:avLst/>
          </a:prstGeom>
        </p:spPr>
      </p:pic>
      <p:pic>
        <p:nvPicPr>
          <p:cNvPr id="7" name="Gráfico 6" descr="Base de datos">
            <a:extLst>
              <a:ext uri="{FF2B5EF4-FFF2-40B4-BE49-F238E27FC236}">
                <a16:creationId xmlns:a16="http://schemas.microsoft.com/office/drawing/2014/main" id="{A1A89A13-7623-49E6-AEE2-BFC76EA87A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90886" y="2698502"/>
            <a:ext cx="223553" cy="225810"/>
          </a:xfrm>
          <a:prstGeom prst="rect">
            <a:avLst/>
          </a:prstGeom>
        </p:spPr>
      </p:pic>
      <p:pic>
        <p:nvPicPr>
          <p:cNvPr id="9" name="Gráfico 8" descr="Carpeta">
            <a:extLst>
              <a:ext uri="{FF2B5EF4-FFF2-40B4-BE49-F238E27FC236}">
                <a16:creationId xmlns:a16="http://schemas.microsoft.com/office/drawing/2014/main" id="{C5550174-1B02-44EB-92D1-AE12B6715E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24300" y="2712529"/>
            <a:ext cx="223553" cy="225810"/>
          </a:xfrm>
          <a:prstGeom prst="rect">
            <a:avLst/>
          </a:prstGeom>
        </p:spPr>
      </p:pic>
      <p:sp>
        <p:nvSpPr>
          <p:cNvPr id="99" name="CuadroTexto 98">
            <a:extLst>
              <a:ext uri="{FF2B5EF4-FFF2-40B4-BE49-F238E27FC236}">
                <a16:creationId xmlns:a16="http://schemas.microsoft.com/office/drawing/2014/main" id="{C203F63D-BAC9-4B4A-852B-A9A06FC72A01}"/>
              </a:ext>
            </a:extLst>
          </p:cNvPr>
          <p:cNvSpPr txBox="1">
            <a:spLocks noChangeAspect="1"/>
          </p:cNvSpPr>
          <p:nvPr/>
        </p:nvSpPr>
        <p:spPr>
          <a:xfrm>
            <a:off x="5360559" y="2485659"/>
            <a:ext cx="254792" cy="2188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PE" sz="2100" b="1" dirty="0"/>
              <a:t>…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1C531292-03CC-48EB-960E-16DDA8725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29" y="2203459"/>
            <a:ext cx="186487" cy="188369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01B8840E-6FF2-4AEA-8096-CCB646B77836}"/>
              </a:ext>
            </a:extLst>
          </p:cNvPr>
          <p:cNvSpPr>
            <a:spLocks noChangeAspect="1"/>
          </p:cNvSpPr>
          <p:nvPr/>
        </p:nvSpPr>
        <p:spPr>
          <a:xfrm>
            <a:off x="3603415" y="2547538"/>
            <a:ext cx="666892" cy="374375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PE" sz="750" b="1" dirty="0">
                <a:solidFill>
                  <a:schemeClr val="tx1"/>
                </a:solidFill>
              </a:rPr>
              <a:t>Sistema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84E2AC-33FF-4CFE-8A15-9D3D7AA44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537" y="4475054"/>
            <a:ext cx="1680950" cy="1119738"/>
          </a:xfrm>
          <a:prstGeom prst="rect">
            <a:avLst/>
          </a:prstGeom>
        </p:spPr>
      </p:pic>
      <p:pic>
        <p:nvPicPr>
          <p:cNvPr id="91" name="Imagen 90">
            <a:extLst>
              <a:ext uri="{FF2B5EF4-FFF2-40B4-BE49-F238E27FC236}">
                <a16:creationId xmlns:a16="http://schemas.microsoft.com/office/drawing/2014/main" id="{69418E11-63DF-4870-AEA1-02F86751B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312" y="2047548"/>
            <a:ext cx="186487" cy="188369"/>
          </a:xfrm>
          <a:prstGeom prst="rect">
            <a:avLst/>
          </a:prstGeom>
        </p:spPr>
      </p:pic>
      <p:cxnSp>
        <p:nvCxnSpPr>
          <p:cNvPr id="92" name="Conector recto de flecha 91">
            <a:extLst>
              <a:ext uri="{FF2B5EF4-FFF2-40B4-BE49-F238E27FC236}">
                <a16:creationId xmlns:a16="http://schemas.microsoft.com/office/drawing/2014/main" id="{9E145979-B180-40B6-AA82-FC648068A1AA}"/>
              </a:ext>
            </a:extLst>
          </p:cNvPr>
          <p:cNvCxnSpPr>
            <a:cxnSpLocks noChangeAspect="1"/>
            <a:stCxn id="91" idx="2"/>
            <a:endCxn id="102" idx="0"/>
          </p:cNvCxnSpPr>
          <p:nvPr/>
        </p:nvCxnSpPr>
        <p:spPr>
          <a:xfrm>
            <a:off x="4937556" y="2235917"/>
            <a:ext cx="3940" cy="317638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Imagen 92">
            <a:extLst>
              <a:ext uri="{FF2B5EF4-FFF2-40B4-BE49-F238E27FC236}">
                <a16:creationId xmlns:a16="http://schemas.microsoft.com/office/drawing/2014/main" id="{B7ECED61-820A-4A2C-9D13-E112B022C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485" y="1722817"/>
            <a:ext cx="168955" cy="170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14CF72E3-170B-49C9-BD0B-2134C4290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60" y="1702601"/>
            <a:ext cx="168955" cy="170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65F7899C-AC2B-4620-90F8-FF81131D6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54" y="2073991"/>
            <a:ext cx="134129" cy="135484"/>
          </a:xfrm>
          <a:prstGeom prst="rect">
            <a:avLst/>
          </a:prstGeom>
        </p:spPr>
      </p:pic>
      <p:pic>
        <p:nvPicPr>
          <p:cNvPr id="96" name="Gráfico 95" descr="Base de datos">
            <a:extLst>
              <a:ext uri="{FF2B5EF4-FFF2-40B4-BE49-F238E27FC236}">
                <a16:creationId xmlns:a16="http://schemas.microsoft.com/office/drawing/2014/main" id="{0ED6CB91-7E45-42C5-9F8F-533778B09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95520" y="2704518"/>
            <a:ext cx="223553" cy="225810"/>
          </a:xfrm>
          <a:prstGeom prst="rect">
            <a:avLst/>
          </a:prstGeom>
        </p:spPr>
      </p:pic>
      <p:pic>
        <p:nvPicPr>
          <p:cNvPr id="97" name="Gráfico 96" descr="Carpeta">
            <a:extLst>
              <a:ext uri="{FF2B5EF4-FFF2-40B4-BE49-F238E27FC236}">
                <a16:creationId xmlns:a16="http://schemas.microsoft.com/office/drawing/2014/main" id="{BE54F993-777E-4D13-8E20-0B4FC79321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28934" y="2718545"/>
            <a:ext cx="223553" cy="225810"/>
          </a:xfrm>
          <a:prstGeom prst="rect">
            <a:avLst/>
          </a:prstGeom>
        </p:spPr>
      </p:pic>
      <p:sp>
        <p:nvSpPr>
          <p:cNvPr id="102" name="Rectángulo: esquinas redondeadas 101">
            <a:extLst>
              <a:ext uri="{FF2B5EF4-FFF2-40B4-BE49-F238E27FC236}">
                <a16:creationId xmlns:a16="http://schemas.microsoft.com/office/drawing/2014/main" id="{86BC6B0A-F3A6-40F1-BC88-28118D0A17A4}"/>
              </a:ext>
            </a:extLst>
          </p:cNvPr>
          <p:cNvSpPr>
            <a:spLocks noChangeAspect="1"/>
          </p:cNvSpPr>
          <p:nvPr/>
        </p:nvSpPr>
        <p:spPr>
          <a:xfrm>
            <a:off x="4608049" y="2553555"/>
            <a:ext cx="666892" cy="374375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PE" sz="750" b="1" dirty="0">
                <a:solidFill>
                  <a:schemeClr val="tx1"/>
                </a:solidFill>
              </a:rPr>
              <a:t>Sistema</a:t>
            </a:r>
          </a:p>
        </p:txBody>
      </p:sp>
      <p:pic>
        <p:nvPicPr>
          <p:cNvPr id="103" name="Imagen 102">
            <a:extLst>
              <a:ext uri="{FF2B5EF4-FFF2-40B4-BE49-F238E27FC236}">
                <a16:creationId xmlns:a16="http://schemas.microsoft.com/office/drawing/2014/main" id="{D83DA5B9-9C10-4D10-B2BE-174F61C54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38" y="2065596"/>
            <a:ext cx="186487" cy="188369"/>
          </a:xfrm>
          <a:prstGeom prst="rect">
            <a:avLst/>
          </a:prstGeom>
        </p:spPr>
      </p:pic>
      <p:cxnSp>
        <p:nvCxnSpPr>
          <p:cNvPr id="104" name="Conector recto de flecha 103">
            <a:extLst>
              <a:ext uri="{FF2B5EF4-FFF2-40B4-BE49-F238E27FC236}">
                <a16:creationId xmlns:a16="http://schemas.microsoft.com/office/drawing/2014/main" id="{34BBD6D1-2ECA-4F57-A58F-55F8240D4C3F}"/>
              </a:ext>
            </a:extLst>
          </p:cNvPr>
          <p:cNvCxnSpPr>
            <a:cxnSpLocks noChangeAspect="1"/>
            <a:stCxn id="103" idx="2"/>
            <a:endCxn id="112" idx="0"/>
          </p:cNvCxnSpPr>
          <p:nvPr/>
        </p:nvCxnSpPr>
        <p:spPr>
          <a:xfrm>
            <a:off x="6242982" y="2253965"/>
            <a:ext cx="3940" cy="317638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Imagen 104">
            <a:extLst>
              <a:ext uri="{FF2B5EF4-FFF2-40B4-BE49-F238E27FC236}">
                <a16:creationId xmlns:a16="http://schemas.microsoft.com/office/drawing/2014/main" id="{587E2D6F-C31F-4C4B-BCDF-84FE0C851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11" y="1740865"/>
            <a:ext cx="168955" cy="170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pic>
        <p:nvPicPr>
          <p:cNvPr id="106" name="Imagen 105">
            <a:extLst>
              <a:ext uri="{FF2B5EF4-FFF2-40B4-BE49-F238E27FC236}">
                <a16:creationId xmlns:a16="http://schemas.microsoft.com/office/drawing/2014/main" id="{1607FA2C-4423-4846-88C4-76FDEBE16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086" y="1720649"/>
            <a:ext cx="168955" cy="170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107" name="Imagen 106">
            <a:extLst>
              <a:ext uri="{FF2B5EF4-FFF2-40B4-BE49-F238E27FC236}">
                <a16:creationId xmlns:a16="http://schemas.microsoft.com/office/drawing/2014/main" id="{16516270-ED5A-41BA-919F-3ACAB0520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80" y="2092039"/>
            <a:ext cx="134129" cy="135484"/>
          </a:xfrm>
          <a:prstGeom prst="rect">
            <a:avLst/>
          </a:prstGeom>
        </p:spPr>
      </p:pic>
      <p:pic>
        <p:nvPicPr>
          <p:cNvPr id="108" name="Gráfico 107" descr="Base de datos">
            <a:extLst>
              <a:ext uri="{FF2B5EF4-FFF2-40B4-BE49-F238E27FC236}">
                <a16:creationId xmlns:a16="http://schemas.microsoft.com/office/drawing/2014/main" id="{0408777C-A532-45A7-A538-C899E9297D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00946" y="2722566"/>
            <a:ext cx="223553" cy="225810"/>
          </a:xfrm>
          <a:prstGeom prst="rect">
            <a:avLst/>
          </a:prstGeom>
        </p:spPr>
      </p:pic>
      <p:pic>
        <p:nvPicPr>
          <p:cNvPr id="109" name="Gráfico 108" descr="Carpeta">
            <a:extLst>
              <a:ext uri="{FF2B5EF4-FFF2-40B4-BE49-F238E27FC236}">
                <a16:creationId xmlns:a16="http://schemas.microsoft.com/office/drawing/2014/main" id="{8669E214-0F88-4975-A150-1103812759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34360" y="2736593"/>
            <a:ext cx="223553" cy="225810"/>
          </a:xfrm>
          <a:prstGeom prst="rect">
            <a:avLst/>
          </a:prstGeom>
        </p:spPr>
      </p:pic>
      <p:sp>
        <p:nvSpPr>
          <p:cNvPr id="112" name="Rectángulo: esquinas redondeadas 111">
            <a:extLst>
              <a:ext uri="{FF2B5EF4-FFF2-40B4-BE49-F238E27FC236}">
                <a16:creationId xmlns:a16="http://schemas.microsoft.com/office/drawing/2014/main" id="{E12FDD19-9D62-4116-8EEC-E5A9EB0AA27D}"/>
              </a:ext>
            </a:extLst>
          </p:cNvPr>
          <p:cNvSpPr>
            <a:spLocks noChangeAspect="1"/>
          </p:cNvSpPr>
          <p:nvPr/>
        </p:nvSpPr>
        <p:spPr>
          <a:xfrm>
            <a:off x="5913475" y="2571603"/>
            <a:ext cx="666892" cy="374375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PE" sz="750" b="1" dirty="0">
                <a:solidFill>
                  <a:schemeClr val="tx1"/>
                </a:solidFill>
              </a:rPr>
              <a:t>Sistema</a:t>
            </a:r>
          </a:p>
        </p:txBody>
      </p:sp>
      <p:pic>
        <p:nvPicPr>
          <p:cNvPr id="123" name="Imagen 122">
            <a:extLst>
              <a:ext uri="{FF2B5EF4-FFF2-40B4-BE49-F238E27FC236}">
                <a16:creationId xmlns:a16="http://schemas.microsoft.com/office/drawing/2014/main" id="{D2445663-6687-4417-8FDE-531072C2B6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815" y="1724728"/>
            <a:ext cx="168955" cy="170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B57DD104-22F4-47CD-8A20-8C767A94012E}"/>
              </a:ext>
            </a:extLst>
          </p:cNvPr>
          <p:cNvCxnSpPr>
            <a:stCxn id="5" idx="2"/>
          </p:cNvCxnSpPr>
          <p:nvPr/>
        </p:nvCxnSpPr>
        <p:spPr>
          <a:xfrm>
            <a:off x="3936861" y="2921913"/>
            <a:ext cx="10992" cy="547449"/>
          </a:xfrm>
          <a:prstGeom prst="straightConnector1">
            <a:avLst/>
          </a:prstGeom>
          <a:ln w="25400">
            <a:solidFill>
              <a:srgbClr val="E76F3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B04DBD8F-FA0E-4A88-A1CE-707751C82C65}"/>
              </a:ext>
            </a:extLst>
          </p:cNvPr>
          <p:cNvCxnSpPr/>
          <p:nvPr/>
        </p:nvCxnSpPr>
        <p:spPr>
          <a:xfrm>
            <a:off x="4957515" y="2911220"/>
            <a:ext cx="10992" cy="547449"/>
          </a:xfrm>
          <a:prstGeom prst="straightConnector1">
            <a:avLst/>
          </a:prstGeom>
          <a:ln w="25400">
            <a:solidFill>
              <a:srgbClr val="E76F3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D30B9A55-6B95-4645-B5A4-545088FB1363}"/>
              </a:ext>
            </a:extLst>
          </p:cNvPr>
          <p:cNvCxnSpPr>
            <a:cxnSpLocks/>
          </p:cNvCxnSpPr>
          <p:nvPr/>
        </p:nvCxnSpPr>
        <p:spPr>
          <a:xfrm>
            <a:off x="6295450" y="2930128"/>
            <a:ext cx="5496" cy="510779"/>
          </a:xfrm>
          <a:prstGeom prst="straightConnector1">
            <a:avLst/>
          </a:prstGeom>
          <a:ln w="25400">
            <a:solidFill>
              <a:srgbClr val="E76F3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5D56702A-35CE-4605-B4A0-313B61ACACC8}"/>
              </a:ext>
            </a:extLst>
          </p:cNvPr>
          <p:cNvCxnSpPr>
            <a:cxnSpLocks/>
          </p:cNvCxnSpPr>
          <p:nvPr/>
        </p:nvCxnSpPr>
        <p:spPr>
          <a:xfrm>
            <a:off x="2995710" y="2360531"/>
            <a:ext cx="29761" cy="1104035"/>
          </a:xfrm>
          <a:prstGeom prst="straightConnector1">
            <a:avLst/>
          </a:prstGeom>
          <a:ln w="25400">
            <a:solidFill>
              <a:srgbClr val="E76F3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Imagen 50">
            <a:extLst>
              <a:ext uri="{FF2B5EF4-FFF2-40B4-BE49-F238E27FC236}">
                <a16:creationId xmlns:a16="http://schemas.microsoft.com/office/drawing/2014/main" id="{5EE41A36-E355-424A-9897-7B620D9E5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365" y="2630416"/>
            <a:ext cx="168955" cy="170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5D4C3A31-F637-4788-8A6D-BAFDE8CFD3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16" y="2682630"/>
            <a:ext cx="234530" cy="2368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90" name="Imagen 89">
            <a:extLst>
              <a:ext uri="{FF2B5EF4-FFF2-40B4-BE49-F238E27FC236}">
                <a16:creationId xmlns:a16="http://schemas.microsoft.com/office/drawing/2014/main" id="{FE361083-116A-464B-9796-0DE58E8DC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68" y="3120736"/>
            <a:ext cx="134129" cy="135484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8EB61AAF-0C25-4A75-B550-8C8388DBA184}"/>
              </a:ext>
            </a:extLst>
          </p:cNvPr>
          <p:cNvSpPr txBox="1"/>
          <p:nvPr/>
        </p:nvSpPr>
        <p:spPr>
          <a:xfrm>
            <a:off x="2530226" y="2656257"/>
            <a:ext cx="4459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PE" sz="750" b="1" dirty="0"/>
              <a:t>File </a:t>
            </a:r>
          </a:p>
          <a:p>
            <a:pPr algn="r"/>
            <a:r>
              <a:rPr lang="es-PE" sz="750" b="1" dirty="0"/>
              <a:t>Físico</a:t>
            </a:r>
          </a:p>
        </p:txBody>
      </p:sp>
      <p:sp>
        <p:nvSpPr>
          <p:cNvPr id="17" name="Flecha: curvada hacia la derecha 16">
            <a:extLst>
              <a:ext uri="{FF2B5EF4-FFF2-40B4-BE49-F238E27FC236}">
                <a16:creationId xmlns:a16="http://schemas.microsoft.com/office/drawing/2014/main" id="{ADC03CD3-F69E-4A61-AC54-0C3D0C658AA5}"/>
              </a:ext>
            </a:extLst>
          </p:cNvPr>
          <p:cNvSpPr/>
          <p:nvPr/>
        </p:nvSpPr>
        <p:spPr>
          <a:xfrm>
            <a:off x="4594656" y="3601048"/>
            <a:ext cx="663232" cy="874006"/>
          </a:xfrm>
          <a:prstGeom prst="curvedRightArrow">
            <a:avLst>
              <a:gd name="adj1" fmla="val 25000"/>
              <a:gd name="adj2" fmla="val 50000"/>
              <a:gd name="adj3" fmla="val 46769"/>
            </a:avLst>
          </a:prstGeom>
          <a:solidFill>
            <a:srgbClr val="E76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>
              <a:solidFill>
                <a:schemeClr val="tx1"/>
              </a:solidFill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5C659B4A-1D33-4FAD-B65E-6A48DC570988}"/>
              </a:ext>
            </a:extLst>
          </p:cNvPr>
          <p:cNvSpPr/>
          <p:nvPr/>
        </p:nvSpPr>
        <p:spPr>
          <a:xfrm>
            <a:off x="1754575" y="3433268"/>
            <a:ext cx="5873911" cy="399083"/>
          </a:xfrm>
          <a:prstGeom prst="roundRect">
            <a:avLst/>
          </a:prstGeom>
          <a:solidFill>
            <a:srgbClr val="E76F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350" b="1" dirty="0">
                <a:solidFill>
                  <a:schemeClr val="bg1"/>
                </a:solidFill>
              </a:rPr>
              <a:t>Sistema de Gestión de Contenidos (ECM o CS)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86C86502-5B70-4E02-8A05-2CD99F5D0C18}"/>
              </a:ext>
            </a:extLst>
          </p:cNvPr>
          <p:cNvSpPr txBox="1"/>
          <p:nvPr/>
        </p:nvSpPr>
        <p:spPr>
          <a:xfrm>
            <a:off x="6969849" y="3912986"/>
            <a:ext cx="131478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350" dirty="0"/>
              <a:t>Repositorio</a:t>
            </a:r>
          </a:p>
          <a:p>
            <a:r>
              <a:rPr lang="es-PE" sz="1350" dirty="0"/>
              <a:t>de Contenidos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A698613D-3C13-47B4-87DC-DC469D6CB459}"/>
              </a:ext>
            </a:extLst>
          </p:cNvPr>
          <p:cNvSpPr txBox="1"/>
          <p:nvPr/>
        </p:nvSpPr>
        <p:spPr>
          <a:xfrm>
            <a:off x="7176279" y="5569312"/>
            <a:ext cx="1694695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825" dirty="0"/>
              <a:t>imagen extraída de freepik.com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CBBA18-F713-475F-B047-8DE410946309}"/>
              </a:ext>
            </a:extLst>
          </p:cNvPr>
          <p:cNvSpPr txBox="1"/>
          <p:nvPr/>
        </p:nvSpPr>
        <p:spPr>
          <a:xfrm>
            <a:off x="316436" y="3977010"/>
            <a:ext cx="4780796" cy="237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dirty="0">
                <a:latin typeface="Fira Sans Book" panose="020B0503050000020004" pitchFamily="34" charset="0"/>
              </a:rPr>
              <a:t> </a:t>
            </a:r>
            <a:r>
              <a:rPr lang="es-PE" sz="1350" strike="sngStrike" dirty="0">
                <a:latin typeface="Fira Sans Book" panose="020B0503050000020004" pitchFamily="34" charset="0"/>
              </a:rPr>
              <a:t>AGILIDAD </a:t>
            </a:r>
            <a:r>
              <a:rPr lang="es-PE" sz="1350" b="1" strike="sngStrike" dirty="0">
                <a:latin typeface="Fira Sans Book" panose="020B0503050000020004" pitchFamily="34" charset="0"/>
              </a:rPr>
              <a:t>VS</a:t>
            </a:r>
            <a:r>
              <a:rPr lang="es-PE" sz="1350" strike="sngStrike" dirty="0">
                <a:latin typeface="Fira Sans Book" panose="020B0503050000020004" pitchFamily="34" charset="0"/>
              </a:rPr>
              <a:t> CONTROL</a:t>
            </a:r>
            <a:r>
              <a:rPr lang="es-PE" sz="1350" dirty="0">
                <a:latin typeface="Fira Sans Book" panose="020B0503050000020004" pitchFamily="34" charset="0"/>
                <a:sym typeface="Wingdings" panose="05000000000000000000" pitchFamily="2" charset="2"/>
              </a:rPr>
              <a:t> &gt;&gt;</a:t>
            </a:r>
            <a:r>
              <a:rPr lang="es-PE" sz="1350" dirty="0">
                <a:latin typeface="Fira Sans Book" panose="020B0503050000020004" pitchFamily="34" charset="0"/>
              </a:rPr>
              <a:t> AGILIDAD + CONTROL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dirty="0">
                <a:latin typeface="Fira Sans Book" panose="020B0503050000020004" pitchFamily="34" charset="0"/>
              </a:rPr>
              <a:t>GESTIÓN DEL CICLO DE VIDA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dirty="0">
                <a:latin typeface="Fira Sans Book" panose="020B0503050000020004" pitchFamily="34" charset="0"/>
              </a:rPr>
              <a:t>EFICIENCIA, EFICACIA, AHORRO DE COSTOS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b="1" dirty="0">
                <a:latin typeface="Fira Sans Book" panose="020B0503050000020004" pitchFamily="34" charset="0"/>
              </a:rPr>
              <a:t>VALOR PARA EL CLIENTE/CIUDADANO (y </a:t>
            </a:r>
            <a:r>
              <a:rPr lang="es-PE" sz="1350" b="1" dirty="0" err="1">
                <a:latin typeface="Fira Sans Book" panose="020B0503050000020004" pitchFamily="34" charset="0"/>
              </a:rPr>
              <a:t>stakeholders</a:t>
            </a:r>
            <a:r>
              <a:rPr lang="es-PE" sz="1350" b="1" dirty="0">
                <a:latin typeface="Fira Sans Book" panose="020B0503050000020004" pitchFamily="34" charset="0"/>
              </a:rPr>
              <a:t>)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b="1" dirty="0">
                <a:latin typeface="Fira Sans Book" panose="020B0503050000020004" pitchFamily="34" charset="0"/>
              </a:rPr>
              <a:t>MEJOR TOMA DE DECISIONES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b="1" dirty="0">
                <a:latin typeface="Fira Sans Book" panose="020B0503050000020004" pitchFamily="34" charset="0"/>
              </a:rPr>
              <a:t>AUDITORÍAS, RENDICIÓN DE CUENTAS (</a:t>
            </a:r>
            <a:r>
              <a:rPr lang="es-PE" sz="1350" b="1" dirty="0" err="1">
                <a:latin typeface="Fira Sans Book" panose="020B0503050000020004" pitchFamily="34" charset="0"/>
              </a:rPr>
              <a:t>Compliance</a:t>
            </a:r>
            <a:r>
              <a:rPr lang="es-PE" sz="1350" b="1" dirty="0">
                <a:latin typeface="Fira Sans Book" panose="020B0503050000020004" pitchFamily="34" charset="0"/>
              </a:rPr>
              <a:t>)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dirty="0">
                <a:latin typeface="Fira Sans Book" panose="020B0503050000020004" pitchFamily="34" charset="0"/>
              </a:rPr>
              <a:t>SEGURIDAD DE LA INFORMACIÓN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dirty="0">
                <a:latin typeface="Fira Sans Book" panose="020B0503050000020004" pitchFamily="34" charset="0"/>
              </a:rPr>
              <a:t>PROTECCIÓN Y APOYO EN LITIGIOS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dirty="0">
                <a:latin typeface="Fira Sans Book" panose="020B0503050000020004" pitchFamily="34" charset="0"/>
              </a:rPr>
              <a:t>GESTIÓN DE RIESGOS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dirty="0">
                <a:latin typeface="Fira Sans Book" panose="020B0503050000020004" pitchFamily="34" charset="0"/>
              </a:rPr>
              <a:t>CONTINUIDAD DE NEGOCIO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PE" sz="1350" dirty="0">
                <a:latin typeface="Fira Sans Book" panose="020B0503050000020004" pitchFamily="34" charset="0"/>
              </a:rPr>
              <a:t>MEMORIA CORPORATIVA</a:t>
            </a: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BA83519C-9046-4F84-B51D-0580356F784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7802"/>
          <a:stretch/>
        </p:blipFill>
        <p:spPr>
          <a:xfrm>
            <a:off x="5336045" y="3919830"/>
            <a:ext cx="1604956" cy="20052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6738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88889E-6 -2.59259E-6 L 0.02917 0.05324 L 0.03108 0.12037 L 0.03108 0.17639 L 0.03108 0.24491 " pathEditMode="relative" rAng="0" ptsTypes="AAAAA">
                                      <p:cBhvr>
                                        <p:cTn id="14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1224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136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0.0198 0.05301 L 0.04844 0.14791 L 0.04931 0.28356 " pathEditMode="relative" rAng="0" ptsTypes="AAAA">
                                      <p:cBhvr>
                                        <p:cTn id="26" dur="5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5" y="141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87 -0.00023 L -0.02587 0.13935 L -0.02535 0.26227 " pathEditMode="relative" rAng="0" ptsTypes="AAA">
                                      <p:cBhvr>
                                        <p:cTn id="4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7" y="1312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6 1.85185E-6 L 0.02135 0.05278 L 0.05277 0.14768 L 0.05382 0.2831 " pathEditMode="relative" rAng="0" ptsTypes="AAAA">
                                      <p:cBhvr>
                                        <p:cTn id="48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1414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87 -0.00023 L -0.02829 0.15046 L -0.0276 0.2831 " pathEditMode="relative" rAng="0" ptsTypes="AAA">
                                      <p:cBhvr>
                                        <p:cTn id="64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141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1.48148E-6 L 0.0191 0.05301 L 0.0467 0.14815 L 0.04774 0.2838 " pathEditMode="relative" rAng="0" ptsTypes="AAAA">
                                      <p:cBhvr>
                                        <p:cTn id="68" dur="5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" y="1419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87 -0.00023 L -0.02569 0.15047 L -0.02517 0.28311 " pathEditMode="relative" rAng="0" ptsTypes="AAA">
                                      <p:cBhvr>
                                        <p:cTn id="84" dur="3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7" y="141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5" grpId="0" animBg="1"/>
      <p:bldP spid="102" grpId="0" animBg="1"/>
      <p:bldP spid="112" grpId="0" animBg="1"/>
      <p:bldP spid="52" grpId="0"/>
      <p:bldP spid="17" grpId="0" animBg="1"/>
      <p:bldP spid="12" grpId="0" animBg="1"/>
      <p:bldP spid="57" grpId="0"/>
      <p:bldP spid="60" grpId="0"/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A48C7E0E-3E79-40EF-874C-273421D53483}"/>
              </a:ext>
            </a:extLst>
          </p:cNvPr>
          <p:cNvSpPr>
            <a:spLocks/>
          </p:cNvSpPr>
          <p:nvPr/>
        </p:nvSpPr>
        <p:spPr>
          <a:xfrm>
            <a:off x="402172" y="2150610"/>
            <a:ext cx="3961100" cy="1053000"/>
          </a:xfrm>
          <a:prstGeom prst="roundRect">
            <a:avLst/>
          </a:prstGeom>
          <a:solidFill>
            <a:srgbClr val="767676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2400" dirty="0">
                <a:solidFill>
                  <a:schemeClr val="bg1"/>
                </a:solidFill>
              </a:rPr>
              <a:t>Digitalización</a:t>
            </a:r>
            <a:endParaRPr lang="es-PE" sz="2100" dirty="0">
              <a:solidFill>
                <a:schemeClr val="bg1"/>
              </a:solidFill>
            </a:endParaRPr>
          </a:p>
          <a:p>
            <a:pPr algn="ctr"/>
            <a:endParaRPr lang="es-PE" sz="1350" dirty="0">
              <a:solidFill>
                <a:schemeClr val="bg1"/>
              </a:solidFill>
            </a:endParaRPr>
          </a:p>
          <a:p>
            <a:pPr algn="ctr"/>
            <a:r>
              <a:rPr lang="es-PE" sz="1650" dirty="0">
                <a:solidFill>
                  <a:schemeClr val="bg1"/>
                </a:solidFill>
              </a:rPr>
              <a:t>+ de </a:t>
            </a:r>
            <a:r>
              <a:rPr lang="es-PE" b="1" dirty="0">
                <a:solidFill>
                  <a:schemeClr val="bg1"/>
                </a:solidFill>
              </a:rPr>
              <a:t>1,000 </a:t>
            </a:r>
            <a:r>
              <a:rPr lang="es-PE" b="1" dirty="0" err="1">
                <a:solidFill>
                  <a:schemeClr val="bg1"/>
                </a:solidFill>
              </a:rPr>
              <a:t>mlls</a:t>
            </a:r>
            <a:r>
              <a:rPr lang="es-PE" b="1" dirty="0">
                <a:solidFill>
                  <a:schemeClr val="bg1"/>
                </a:solidFill>
              </a:rPr>
              <a:t> </a:t>
            </a:r>
            <a:r>
              <a:rPr lang="es-PE" sz="1650" dirty="0">
                <a:solidFill>
                  <a:schemeClr val="bg1"/>
                </a:solidFill>
              </a:rPr>
              <a:t>de páginas</a:t>
            </a: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07FAA601-3033-48F7-9FAD-867429F83A04}"/>
              </a:ext>
            </a:extLst>
          </p:cNvPr>
          <p:cNvSpPr>
            <a:spLocks/>
          </p:cNvSpPr>
          <p:nvPr/>
        </p:nvSpPr>
        <p:spPr>
          <a:xfrm>
            <a:off x="4667972" y="2150610"/>
            <a:ext cx="3915000" cy="1350000"/>
          </a:xfrm>
          <a:prstGeom prst="roundRect">
            <a:avLst/>
          </a:prstGeom>
          <a:solidFill>
            <a:srgbClr val="767676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2400" dirty="0">
                <a:solidFill>
                  <a:schemeClr val="bg1"/>
                </a:solidFill>
              </a:rPr>
              <a:t>Resguardo</a:t>
            </a:r>
            <a:endParaRPr lang="es-PE" sz="2100" dirty="0">
              <a:solidFill>
                <a:schemeClr val="bg1"/>
              </a:solidFill>
            </a:endParaRPr>
          </a:p>
          <a:p>
            <a:pPr algn="ctr"/>
            <a:endParaRPr lang="es-PE" sz="1350" dirty="0">
              <a:solidFill>
                <a:schemeClr val="bg1"/>
              </a:solidFill>
            </a:endParaRPr>
          </a:p>
          <a:p>
            <a:pPr algn="ctr"/>
            <a:r>
              <a:rPr lang="es-PE" sz="1650" dirty="0">
                <a:solidFill>
                  <a:schemeClr val="bg1"/>
                </a:solidFill>
              </a:rPr>
              <a:t>+ de </a:t>
            </a:r>
            <a:r>
              <a:rPr lang="es-PE" b="1" dirty="0">
                <a:solidFill>
                  <a:schemeClr val="bg1"/>
                </a:solidFill>
              </a:rPr>
              <a:t>137 </a:t>
            </a:r>
            <a:r>
              <a:rPr lang="es-PE" b="1" dirty="0" err="1">
                <a:solidFill>
                  <a:schemeClr val="bg1"/>
                </a:solidFill>
              </a:rPr>
              <a:t>mlls</a:t>
            </a:r>
            <a:r>
              <a:rPr lang="es-PE" b="1" dirty="0">
                <a:solidFill>
                  <a:schemeClr val="bg1"/>
                </a:solidFill>
              </a:rPr>
              <a:t> </a:t>
            </a:r>
            <a:r>
              <a:rPr lang="es-PE" sz="1650" dirty="0">
                <a:solidFill>
                  <a:schemeClr val="bg1"/>
                </a:solidFill>
              </a:rPr>
              <a:t>de docs físicos</a:t>
            </a:r>
          </a:p>
          <a:p>
            <a:pPr algn="ctr"/>
            <a:r>
              <a:rPr lang="es-PE" sz="1650" dirty="0">
                <a:solidFill>
                  <a:schemeClr val="bg1"/>
                </a:solidFill>
              </a:rPr>
              <a:t>+ de </a:t>
            </a:r>
            <a:r>
              <a:rPr lang="es-PE" b="1" dirty="0">
                <a:solidFill>
                  <a:schemeClr val="bg1"/>
                </a:solidFill>
              </a:rPr>
              <a:t>720 </a:t>
            </a:r>
            <a:r>
              <a:rPr lang="es-PE" b="1" dirty="0" err="1">
                <a:solidFill>
                  <a:schemeClr val="bg1"/>
                </a:solidFill>
              </a:rPr>
              <a:t>mlls</a:t>
            </a:r>
            <a:r>
              <a:rPr lang="es-PE" b="1" dirty="0">
                <a:solidFill>
                  <a:schemeClr val="bg1"/>
                </a:solidFill>
              </a:rPr>
              <a:t> </a:t>
            </a:r>
            <a:r>
              <a:rPr lang="es-PE" sz="1650" dirty="0">
                <a:solidFill>
                  <a:schemeClr val="bg1"/>
                </a:solidFill>
              </a:rPr>
              <a:t>de docs digitales</a:t>
            </a: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9670289E-AE7F-4F5B-A0E2-6F12A9B5AC9F}"/>
              </a:ext>
            </a:extLst>
          </p:cNvPr>
          <p:cNvSpPr>
            <a:spLocks/>
          </p:cNvSpPr>
          <p:nvPr/>
        </p:nvSpPr>
        <p:spPr>
          <a:xfrm>
            <a:off x="449003" y="4553610"/>
            <a:ext cx="3915000" cy="1053000"/>
          </a:xfrm>
          <a:prstGeom prst="roundRect">
            <a:avLst/>
          </a:prstGeom>
          <a:solidFill>
            <a:srgbClr val="767676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2400" dirty="0">
                <a:solidFill>
                  <a:schemeClr val="bg1"/>
                </a:solidFill>
              </a:rPr>
              <a:t>Formularios Procesados</a:t>
            </a:r>
          </a:p>
          <a:p>
            <a:pPr algn="ctr"/>
            <a:endParaRPr lang="es-PE" sz="1350" dirty="0">
              <a:solidFill>
                <a:schemeClr val="bg1"/>
              </a:solidFill>
            </a:endParaRPr>
          </a:p>
          <a:p>
            <a:pPr algn="ctr"/>
            <a:r>
              <a:rPr lang="es-PE" sz="1650" dirty="0">
                <a:solidFill>
                  <a:schemeClr val="bg1"/>
                </a:solidFill>
              </a:rPr>
              <a:t>+ de </a:t>
            </a:r>
            <a:r>
              <a:rPr lang="es-PE" b="1" dirty="0">
                <a:solidFill>
                  <a:schemeClr val="bg1"/>
                </a:solidFill>
              </a:rPr>
              <a:t>625 </a:t>
            </a:r>
            <a:r>
              <a:rPr lang="es-PE" b="1" dirty="0" err="1">
                <a:solidFill>
                  <a:schemeClr val="bg1"/>
                </a:solidFill>
              </a:rPr>
              <a:t>mlls</a:t>
            </a:r>
            <a:endParaRPr lang="es-PE" sz="1650" dirty="0">
              <a:solidFill>
                <a:schemeClr val="bg1"/>
              </a:solidFill>
            </a:endParaRP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3044F2BC-63F7-45A9-BE44-4C3947EDB656}"/>
              </a:ext>
            </a:extLst>
          </p:cNvPr>
          <p:cNvSpPr>
            <a:spLocks/>
          </p:cNvSpPr>
          <p:nvPr/>
        </p:nvSpPr>
        <p:spPr>
          <a:xfrm>
            <a:off x="4667972" y="3682197"/>
            <a:ext cx="3915000" cy="1053000"/>
          </a:xfrm>
          <a:prstGeom prst="roundRect">
            <a:avLst/>
          </a:prstGeom>
          <a:solidFill>
            <a:srgbClr val="767676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2400" dirty="0" err="1">
                <a:solidFill>
                  <a:schemeClr val="bg1"/>
                </a:solidFill>
              </a:rPr>
              <a:t>IDs</a:t>
            </a:r>
            <a:r>
              <a:rPr lang="es-PE" sz="2400" dirty="0">
                <a:solidFill>
                  <a:schemeClr val="bg1"/>
                </a:solidFill>
              </a:rPr>
              <a:t> Generados</a:t>
            </a:r>
          </a:p>
          <a:p>
            <a:pPr algn="ctr"/>
            <a:endParaRPr lang="es-PE" sz="1350" dirty="0">
              <a:solidFill>
                <a:schemeClr val="bg1"/>
              </a:solidFill>
            </a:endParaRPr>
          </a:p>
          <a:p>
            <a:pPr algn="ctr"/>
            <a:r>
              <a:rPr lang="es-PE" sz="1650" dirty="0">
                <a:solidFill>
                  <a:schemeClr val="bg1"/>
                </a:solidFill>
              </a:rPr>
              <a:t>+ de </a:t>
            </a:r>
            <a:r>
              <a:rPr lang="es-PE" b="1" dirty="0">
                <a:solidFill>
                  <a:schemeClr val="bg1"/>
                </a:solidFill>
              </a:rPr>
              <a:t>12 </a:t>
            </a:r>
            <a:r>
              <a:rPr lang="es-PE" b="1" dirty="0" err="1">
                <a:solidFill>
                  <a:schemeClr val="bg1"/>
                </a:solidFill>
              </a:rPr>
              <a:t>mlls</a:t>
            </a:r>
            <a:endParaRPr lang="es-PE" sz="1650" dirty="0">
              <a:solidFill>
                <a:schemeClr val="bg1"/>
              </a:solidFill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0D421930-F517-432B-9BC4-B908B01891DF}"/>
              </a:ext>
            </a:extLst>
          </p:cNvPr>
          <p:cNvSpPr>
            <a:spLocks/>
          </p:cNvSpPr>
          <p:nvPr/>
        </p:nvSpPr>
        <p:spPr>
          <a:xfrm>
            <a:off x="425221" y="3352110"/>
            <a:ext cx="3915000" cy="1053000"/>
          </a:xfrm>
          <a:prstGeom prst="roundRect">
            <a:avLst/>
          </a:prstGeom>
          <a:solidFill>
            <a:srgbClr val="767676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2400" dirty="0">
                <a:solidFill>
                  <a:schemeClr val="bg1"/>
                </a:solidFill>
              </a:rPr>
              <a:t>Sistemas ECM</a:t>
            </a:r>
          </a:p>
          <a:p>
            <a:pPr algn="ctr"/>
            <a:endParaRPr lang="es-PE" sz="1350" dirty="0">
              <a:solidFill>
                <a:schemeClr val="bg1"/>
              </a:solidFill>
            </a:endParaRPr>
          </a:p>
          <a:p>
            <a:pPr algn="ctr"/>
            <a:r>
              <a:rPr lang="es-PE" sz="1650" dirty="0">
                <a:solidFill>
                  <a:schemeClr val="bg1"/>
                </a:solidFill>
              </a:rPr>
              <a:t>+ de </a:t>
            </a:r>
            <a:r>
              <a:rPr lang="es-PE" b="1" dirty="0">
                <a:solidFill>
                  <a:schemeClr val="bg1"/>
                </a:solidFill>
              </a:rPr>
              <a:t>90 </a:t>
            </a:r>
            <a:r>
              <a:rPr lang="es-PE" sz="1650" dirty="0">
                <a:solidFill>
                  <a:schemeClr val="bg1"/>
                </a:solidFill>
              </a:rPr>
              <a:t>implementaciones en el Perú</a:t>
            </a:r>
          </a:p>
        </p:txBody>
      </p:sp>
    </p:spTree>
    <p:extLst>
      <p:ext uri="{BB962C8B-B14F-4D97-AF65-F5344CB8AC3E}">
        <p14:creationId xmlns:p14="http://schemas.microsoft.com/office/powerpoint/2010/main" val="1846232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5191CD60-1EFE-4706-B707-0FEB83B23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075AD2C-FB29-434E-B4D8-F0F2C39EDC3D}"/>
              </a:ext>
            </a:extLst>
          </p:cNvPr>
          <p:cNvSpPr txBox="1"/>
          <p:nvPr/>
        </p:nvSpPr>
        <p:spPr>
          <a:xfrm>
            <a:off x="2199904" y="3643002"/>
            <a:ext cx="4747160" cy="901829"/>
          </a:xfrm>
          <a:prstGeom prst="rect">
            <a:avLst/>
          </a:prstGeom>
          <a:solidFill>
            <a:srgbClr val="1B1C20"/>
          </a:solidFill>
        </p:spPr>
        <p:txBody>
          <a:bodyPr wrap="square" rtlCol="0" anchor="ctr" anchorCtr="0">
            <a:noAutofit/>
          </a:bodyPr>
          <a:lstStyle/>
          <a:p>
            <a:r>
              <a:rPr lang="es-PE" sz="2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Alvaro Zelasco P.</a:t>
            </a:r>
          </a:p>
          <a:p>
            <a:r>
              <a:rPr lang="es-PE" sz="2100" dirty="0">
                <a:solidFill>
                  <a:srgbClr val="E65C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Consultor Principal</a:t>
            </a:r>
          </a:p>
          <a:p>
            <a:r>
              <a:rPr lang="es-PE" sz="2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alvaro.zelasco@polysistemas.com.pe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3C6785F-3CBA-4CA3-8B54-5C84A929F1B5}"/>
              </a:ext>
            </a:extLst>
          </p:cNvPr>
          <p:cNvSpPr/>
          <p:nvPr/>
        </p:nvSpPr>
        <p:spPr>
          <a:xfrm>
            <a:off x="0" y="5972614"/>
            <a:ext cx="9144000" cy="900000"/>
          </a:xfrm>
          <a:prstGeom prst="rect">
            <a:avLst/>
          </a:prstGeom>
          <a:solidFill>
            <a:srgbClr val="949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5585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3EEF5C5-ABA2-4D0E-ADBA-F3696CC90F54}"/>
              </a:ext>
            </a:extLst>
          </p:cNvPr>
          <p:cNvSpPr txBox="1"/>
          <p:nvPr/>
        </p:nvSpPr>
        <p:spPr>
          <a:xfrm>
            <a:off x="1754575" y="1254042"/>
            <a:ext cx="3351998" cy="323165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schemeClr val="bg1"/>
                </a:solidFill>
              </a:rPr>
              <a:t>Aspectos Clave de la Gestión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03E8A97-CE5A-42B8-A208-49C302662CB8}"/>
              </a:ext>
            </a:extLst>
          </p:cNvPr>
          <p:cNvSpPr txBox="1"/>
          <p:nvPr/>
        </p:nvSpPr>
        <p:spPr>
          <a:xfrm>
            <a:off x="1371600" y="2930985"/>
            <a:ext cx="4443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endParaRPr lang="es-PE" sz="135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218077-97F4-4FDA-B943-3E6A9D6D1D66}"/>
              </a:ext>
            </a:extLst>
          </p:cNvPr>
          <p:cNvSpPr txBox="1"/>
          <p:nvPr/>
        </p:nvSpPr>
        <p:spPr>
          <a:xfrm>
            <a:off x="806116" y="1873041"/>
            <a:ext cx="64732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u="sng" dirty="0"/>
              <a:t>3 componentes principales:</a:t>
            </a:r>
          </a:p>
          <a:p>
            <a:endParaRPr lang="es-PE" b="1" dirty="0"/>
          </a:p>
          <a:p>
            <a:pPr marL="257175" indent="-257175">
              <a:buFont typeface="+mj-lt"/>
              <a:buAutoNum type="arabicPeriod"/>
            </a:pPr>
            <a:r>
              <a:rPr lang="es-PE" b="1" dirty="0"/>
              <a:t>Marco de Trabajo para la Gestión de Archivos Digitales</a:t>
            </a:r>
          </a:p>
          <a:p>
            <a:pPr marL="257175" indent="-257175">
              <a:buFont typeface="+mj-lt"/>
              <a:buAutoNum type="arabicPeriod"/>
            </a:pPr>
            <a:r>
              <a:rPr lang="es-PE" b="1" dirty="0"/>
              <a:t>Sistema de Gestión de Contenidos (ECM o CS)</a:t>
            </a:r>
          </a:p>
          <a:p>
            <a:pPr marL="257175" indent="-257175">
              <a:buFont typeface="+mj-lt"/>
              <a:buAutoNum type="arabicPeriod"/>
            </a:pPr>
            <a:r>
              <a:rPr lang="es-PE" b="1" dirty="0"/>
              <a:t>Modernización de Roles</a:t>
            </a:r>
          </a:p>
        </p:txBody>
      </p:sp>
    </p:spTree>
    <p:extLst>
      <p:ext uri="{BB962C8B-B14F-4D97-AF65-F5344CB8AC3E}">
        <p14:creationId xmlns:p14="http://schemas.microsoft.com/office/powerpoint/2010/main" val="396856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3EEF5C5-ABA2-4D0E-ADBA-F3696CC90F54}"/>
              </a:ext>
            </a:extLst>
          </p:cNvPr>
          <p:cNvSpPr txBox="1"/>
          <p:nvPr/>
        </p:nvSpPr>
        <p:spPr>
          <a:xfrm>
            <a:off x="1754575" y="1254042"/>
            <a:ext cx="3351998" cy="323165"/>
          </a:xfrm>
          <a:prstGeom prst="rect">
            <a:avLst/>
          </a:prstGeom>
          <a:solidFill>
            <a:srgbClr val="951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schemeClr val="bg1"/>
                </a:solidFill>
              </a:rPr>
              <a:t>Aspectos Clave de la Gestión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03E8A97-CE5A-42B8-A208-49C302662CB8}"/>
              </a:ext>
            </a:extLst>
          </p:cNvPr>
          <p:cNvSpPr txBox="1"/>
          <p:nvPr/>
        </p:nvSpPr>
        <p:spPr>
          <a:xfrm>
            <a:off x="1371600" y="2686050"/>
            <a:ext cx="4443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endParaRPr lang="es-PE" sz="135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218077-97F4-4FDA-B943-3E6A9D6D1D66}"/>
              </a:ext>
            </a:extLst>
          </p:cNvPr>
          <p:cNvSpPr txBox="1"/>
          <p:nvPr/>
        </p:nvSpPr>
        <p:spPr>
          <a:xfrm>
            <a:off x="806116" y="2012929"/>
            <a:ext cx="6473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s-PE" b="1" dirty="0"/>
              <a:t>Marco de Trabajo para la Gestión de Archivos Digitales</a:t>
            </a:r>
          </a:p>
          <a:p>
            <a:pPr marL="257175" indent="-257175">
              <a:buFont typeface="+mj-lt"/>
              <a:buAutoNum type="arabicPeriod"/>
            </a:pPr>
            <a:r>
              <a:rPr lang="es-PE" dirty="0">
                <a:solidFill>
                  <a:schemeClr val="bg1">
                    <a:lumMod val="75000"/>
                  </a:schemeClr>
                </a:solidFill>
              </a:rPr>
              <a:t>Sistema de Gestión de Contenidos (ECM)</a:t>
            </a:r>
          </a:p>
          <a:p>
            <a:pPr marL="257175" indent="-257175">
              <a:buFont typeface="+mj-lt"/>
              <a:buAutoNum type="arabicPeriod"/>
            </a:pPr>
            <a:r>
              <a:rPr lang="es-PE" dirty="0">
                <a:solidFill>
                  <a:schemeClr val="bg1">
                    <a:lumMod val="75000"/>
                  </a:schemeClr>
                </a:solidFill>
              </a:rPr>
              <a:t>Modernización de Roles</a:t>
            </a:r>
          </a:p>
          <a:p>
            <a:pPr marL="257175" indent="-257175">
              <a:buFont typeface="+mj-lt"/>
              <a:buAutoNum type="arabicPeriod"/>
            </a:pPr>
            <a:endParaRPr lang="es-PE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1DECD6B-77C0-4E10-9CEB-F5C4A2E38ABC}"/>
              </a:ext>
            </a:extLst>
          </p:cNvPr>
          <p:cNvSpPr txBox="1"/>
          <p:nvPr/>
        </p:nvSpPr>
        <p:spPr>
          <a:xfrm>
            <a:off x="806116" y="2984434"/>
            <a:ext cx="7641836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500" dirty="0">
                <a:latin typeface="Fira Sans Book" panose="020B0503050000020004" pitchFamily="34" charset="0"/>
              </a:rPr>
              <a:t>POLÍTICAS &gt; OBJETIVOS &gt; RIESGOS &gt; PROCESOS &gt; CONTROLES</a:t>
            </a:r>
          </a:p>
          <a:p>
            <a:endParaRPr lang="es-PE" sz="1500" dirty="0">
              <a:latin typeface="Fira Sans Book" panose="020B0503050000020004" pitchFamily="34" charset="0"/>
            </a:endParaRPr>
          </a:p>
          <a:p>
            <a:r>
              <a:rPr lang="es-PE" sz="1500" b="1" dirty="0">
                <a:latin typeface="Fira Sans Book" panose="020B0503050000020004" pitchFamily="34" charset="0"/>
              </a:rPr>
              <a:t>No sólo se trata de capturar documentos!</a:t>
            </a:r>
          </a:p>
          <a:p>
            <a:r>
              <a:rPr lang="es-PE" sz="1500" dirty="0">
                <a:latin typeface="Fira Sans Book" panose="020B0503050000020004" pitchFamily="34" charset="0"/>
              </a:rPr>
              <a:t>Programa de Control Documental (PCD)</a:t>
            </a:r>
          </a:p>
          <a:p>
            <a:r>
              <a:rPr lang="es-PE" sz="1500" dirty="0">
                <a:latin typeface="Fira Sans Book" panose="020B0503050000020004" pitchFamily="34" charset="0"/>
              </a:rPr>
              <a:t>Archivos en soporte papel y electrónico</a:t>
            </a:r>
          </a:p>
          <a:p>
            <a:r>
              <a:rPr lang="es-PE" sz="1500" dirty="0">
                <a:latin typeface="Fira Sans Book" panose="020B0503050000020004" pitchFamily="34" charset="0"/>
              </a:rPr>
              <a:t>Diseño de metadatos</a:t>
            </a:r>
          </a:p>
          <a:p>
            <a:r>
              <a:rPr lang="es-PE" sz="1500" dirty="0">
                <a:latin typeface="Fira Sans Book" panose="020B0503050000020004" pitchFamily="34" charset="0"/>
              </a:rPr>
              <a:t>Driver: Taxonomía que agilice clasificación, búsqueda y uso</a:t>
            </a:r>
          </a:p>
          <a:p>
            <a:r>
              <a:rPr lang="es-PE" sz="1500" dirty="0">
                <a:latin typeface="Fira Sans Book" panose="020B0503050000020004" pitchFamily="34" charset="0"/>
              </a:rPr>
              <a:t>Políticas de acceso a la información</a:t>
            </a:r>
          </a:p>
          <a:p>
            <a:r>
              <a:rPr lang="es-PE" sz="1500" dirty="0">
                <a:latin typeface="Fira Sans Book" panose="020B0503050000020004" pitchFamily="34" charset="0"/>
              </a:rPr>
              <a:t>Gestión del ciclo de vida (captura &gt; organización &gt; uso &gt; retención &gt; disposición final)</a:t>
            </a:r>
          </a:p>
          <a:p>
            <a:r>
              <a:rPr lang="es-PE" sz="1500" dirty="0">
                <a:latin typeface="Fira Sans Book" panose="020B0503050000020004" pitchFamily="34" charset="0"/>
              </a:rPr>
              <a:t>Conservación Digital</a:t>
            </a:r>
          </a:p>
          <a:p>
            <a:r>
              <a:rPr lang="es-PE" sz="1500" dirty="0">
                <a:latin typeface="Fira Sans Book" panose="020B0503050000020004" pitchFamily="34" charset="0"/>
              </a:rPr>
              <a:t>Aplica para todo proyecto que produzca o genere contenido</a:t>
            </a:r>
          </a:p>
          <a:p>
            <a:r>
              <a:rPr lang="es-PE" sz="1500" dirty="0">
                <a:latin typeface="Fira Sans Book" panose="020B0503050000020004" pitchFamily="34" charset="0"/>
              </a:rPr>
              <a:t>Políticas para el uso de Certificados y Firmas Digitales</a:t>
            </a:r>
          </a:p>
          <a:p>
            <a:r>
              <a:rPr lang="es-PE" sz="1500" b="1" dirty="0">
                <a:latin typeface="Fira Sans Book" panose="020B0503050000020004" pitchFamily="34" charset="0"/>
              </a:rPr>
              <a:t>Antes de implementación de ECM!</a:t>
            </a:r>
          </a:p>
          <a:p>
            <a:endParaRPr lang="es-PE" sz="1500" dirty="0">
              <a:latin typeface="Fira Sans Book" panose="020B05030500000200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96D0A40-F46A-45A5-995F-3614AF92E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226" y="2408158"/>
            <a:ext cx="2041684" cy="204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2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" dur="1000" autoRev="1" fill="remov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B6413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0" autoRev="1" fill="remov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6413"/>
                                      </p:to>
                                    </p:animClr>
                                    <p:set>
                                      <p:cBhvr>
                                        <p:cTn id="14" dur="1000" autoRev="1" fill="remov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0" autoRev="1" fill="remov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4" dur="1000" autoRev="1" fill="remov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B6413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0" autoRev="1" fill="remov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6413"/>
                                      </p:to>
                                    </p:animClr>
                                    <p:set>
                                      <p:cBhvr>
                                        <p:cTn id="26" dur="1000" autoRev="1" fill="remov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autoRev="1" fill="remov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" dur="1000" autoRev="1" fill="remov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B6413"/>
                                      </p:to>
                                    </p:animClr>
                                    <p:animClr clrSpc="rgb" dir="cw">
                                      <p:cBhvr>
                                        <p:cTn id="30" dur="1000" autoRev="1" fill="remov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6413"/>
                                      </p:to>
                                    </p:animClr>
                                    <p:set>
                                      <p:cBhvr>
                                        <p:cTn id="31" dur="1000" autoRev="1" fill="remov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autoRev="1" fill="remov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1" dur="1000" autoRev="1" fill="remov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B6413"/>
                                      </p:to>
                                    </p:animClr>
                                    <p:animClr clrSpc="rgb" dir="cw">
                                      <p:cBhvr>
                                        <p:cTn id="42" dur="1000" autoRev="1" fill="remov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6413"/>
                                      </p:to>
                                    </p:animClr>
                                    <p:set>
                                      <p:cBhvr>
                                        <p:cTn id="43" dur="1000" autoRev="1" fill="remov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0" autoRev="1" fill="remov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1000" autoRev="1" fill="remov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B6413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0" autoRev="1" fill="remov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6413"/>
                                      </p:to>
                                    </p:animClr>
                                    <p:set>
                                      <p:cBhvr>
                                        <p:cTn id="48" dur="1000" autoRev="1" fill="remov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autoRev="1" fill="remov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5" dur="1000" autoRev="1" fill="remov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B6413"/>
                                      </p:to>
                                    </p:animClr>
                                    <p:animClr clrSpc="rgb" dir="cw">
                                      <p:cBhvr>
                                        <p:cTn id="56" dur="1000" autoRev="1" fill="remov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6413"/>
                                      </p:to>
                                    </p:animClr>
                                    <p:set>
                                      <p:cBhvr>
                                        <p:cTn id="57" dur="1000" autoRev="1" fill="remov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autoRev="1" fill="remov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7" dur="1000" autoRev="1" fill="remov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B6413"/>
                                      </p:to>
                                    </p:animClr>
                                    <p:animClr clrSpc="rgb" dir="cw">
                                      <p:cBhvr>
                                        <p:cTn id="68" dur="1000" autoRev="1" fill="remov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6413"/>
                                      </p:to>
                                    </p:animClr>
                                    <p:set>
                                      <p:cBhvr>
                                        <p:cTn id="69" dur="1000" autoRev="1" fill="remov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000" autoRev="1" fill="remov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2" dur="1000" autoRev="1" fill="remove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B6413"/>
                                      </p:to>
                                    </p:animClr>
                                    <p:animClr clrSpc="rgb" dir="cw">
                                      <p:cBhvr>
                                        <p:cTn id="73" dur="1000" autoRev="1" fill="remove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6413"/>
                                      </p:to>
                                    </p:animClr>
                                    <p:set>
                                      <p:cBhvr>
                                        <p:cTn id="74" dur="1000" autoRev="1" fill="remove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autoRev="1" fill="remove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1" dur="1000" autoRev="1" fill="remove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B6413"/>
                                      </p:to>
                                    </p:animClr>
                                    <p:animClr clrSpc="rgb" dir="cw">
                                      <p:cBhvr>
                                        <p:cTn id="82" dur="1000" autoRev="1" fill="remove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6413"/>
                                      </p:to>
                                    </p:animClr>
                                    <p:set>
                                      <p:cBhvr>
                                        <p:cTn id="83" dur="1000" autoRev="1" fill="remove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0" autoRev="1" fill="remove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0" dur="1000" autoRev="1" fill="remove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B6413"/>
                                      </p:to>
                                    </p:animClr>
                                    <p:animClr clrSpc="rgb" dir="cw">
                                      <p:cBhvr>
                                        <p:cTn id="91" dur="1000" autoRev="1" fill="remove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6413"/>
                                      </p:to>
                                    </p:animClr>
                                    <p:set>
                                      <p:cBhvr>
                                        <p:cTn id="92" dur="1000" autoRev="1" fill="remove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0" autoRev="1" fill="remove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9" dur="1000" autoRev="1" fill="remove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B6413"/>
                                      </p:to>
                                    </p:animClr>
                                    <p:animClr clrSpc="rgb" dir="cw">
                                      <p:cBhvr>
                                        <p:cTn id="100" dur="1000" autoRev="1" fill="remove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6413"/>
                                      </p:to>
                                    </p:animClr>
                                    <p:set>
                                      <p:cBhvr>
                                        <p:cTn id="101" dur="1000" autoRev="1" fill="remove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1000" autoRev="1" fill="remove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" grpId="1" uiExpand="1" build="allAtOnce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Fira Sans Book"/>
        <a:ea typeface=""/>
        <a:cs typeface=""/>
      </a:majorFont>
      <a:minorFont>
        <a:latin typeface="Fira Sans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A62FF857-45DE-427A-8DD1-624D9AB3BFFE}" vid="{F6DB48F8-24B1-4F24-906B-A23DD4B13F5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PlantillaPPTVersionFinal</Template>
  <TotalTime>26496</TotalTime>
  <Words>2882</Words>
  <Application>Microsoft Office PowerPoint</Application>
  <PresentationFormat>Presentación en pantalla (4:3)</PresentationFormat>
  <Paragraphs>806</Paragraphs>
  <Slides>71</Slides>
  <Notes>66</Notes>
  <HiddenSlides>0</HiddenSlides>
  <MMClips>4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71</vt:i4>
      </vt:variant>
    </vt:vector>
  </HeadingPairs>
  <TitlesOfParts>
    <vt:vector size="78" baseType="lpstr">
      <vt:lpstr>Arial</vt:lpstr>
      <vt:lpstr>Calibri</vt:lpstr>
      <vt:lpstr>Cambria</vt:lpstr>
      <vt:lpstr>Fira Sans Book</vt:lpstr>
      <vt:lpstr>Verdana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Alvaro Zelasco</dc:creator>
  <cp:lastModifiedBy>Alvaro Zelasco</cp:lastModifiedBy>
  <cp:revision>424</cp:revision>
  <dcterms:created xsi:type="dcterms:W3CDTF">2019-05-30T14:40:23Z</dcterms:created>
  <dcterms:modified xsi:type="dcterms:W3CDTF">2019-11-19T21:31:36Z</dcterms:modified>
</cp:coreProperties>
</file>