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8"/>
  </p:notesMasterIdLst>
  <p:sldIdLst>
    <p:sldId id="256" r:id="rId2"/>
    <p:sldId id="294" r:id="rId3"/>
    <p:sldId id="259" r:id="rId4"/>
    <p:sldId id="517" r:id="rId5"/>
    <p:sldId id="522" r:id="rId6"/>
    <p:sldId id="269" r:id="rId7"/>
    <p:sldId id="272" r:id="rId8"/>
    <p:sldId id="274" r:id="rId9"/>
    <p:sldId id="485" r:id="rId10"/>
    <p:sldId id="502" r:id="rId11"/>
    <p:sldId id="523" r:id="rId12"/>
    <p:sldId id="486" r:id="rId13"/>
    <p:sldId id="290" r:id="rId14"/>
    <p:sldId id="516" r:id="rId15"/>
    <p:sldId id="288" r:id="rId16"/>
    <p:sldId id="512" r:id="rId17"/>
    <p:sldId id="282" r:id="rId18"/>
    <p:sldId id="257" r:id="rId19"/>
    <p:sldId id="261" r:id="rId20"/>
    <p:sldId id="319" r:id="rId21"/>
    <p:sldId id="320" r:id="rId22"/>
    <p:sldId id="340" r:id="rId23"/>
    <p:sldId id="521" r:id="rId24"/>
    <p:sldId id="348" r:id="rId25"/>
    <p:sldId id="350" r:id="rId26"/>
    <p:sldId id="52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Diaz Ismodes" initials="JDI" lastIdx="1" clrIdx="0">
    <p:extLst>
      <p:ext uri="{19B8F6BF-5375-455C-9EA6-DF929625EA0E}">
        <p15:presenceInfo xmlns:p15="http://schemas.microsoft.com/office/powerpoint/2012/main" userId="5d75008c5efcfb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B6D76-8619-42BB-B7F1-84774D4F7896}" v="6" dt="2019-11-19T19:40:35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Diaz Ismodes" userId="5d75008c5efcfba4" providerId="LiveId" clId="{04EB6D76-8619-42BB-B7F1-84774D4F7896}"/>
    <pc:docChg chg="custSel addSld delSld modSld">
      <pc:chgData name="Jose Diaz Ismodes" userId="5d75008c5efcfba4" providerId="LiveId" clId="{04EB6D76-8619-42BB-B7F1-84774D4F7896}" dt="2019-11-19T19:40:43.666" v="10" actId="2696"/>
      <pc:docMkLst>
        <pc:docMk/>
      </pc:docMkLst>
      <pc:sldChg chg="delSp modSp del">
        <pc:chgData name="Jose Diaz Ismodes" userId="5d75008c5efcfba4" providerId="LiveId" clId="{04EB6D76-8619-42BB-B7F1-84774D4F7896}" dt="2019-11-19T19:40:43.666" v="10" actId="2696"/>
        <pc:sldMkLst>
          <pc:docMk/>
          <pc:sldMk cId="899625711" sldId="347"/>
        </pc:sldMkLst>
        <pc:picChg chg="del mod">
          <ac:chgData name="Jose Diaz Ismodes" userId="5d75008c5efcfba4" providerId="LiveId" clId="{04EB6D76-8619-42BB-B7F1-84774D4F7896}" dt="2019-11-19T19:38:56.886" v="2"/>
          <ac:picMkLst>
            <pc:docMk/>
            <pc:sldMk cId="899625711" sldId="347"/>
            <ac:picMk id="5" creationId="{00000000-0000-0000-0000-000000000000}"/>
          </ac:picMkLst>
        </pc:picChg>
      </pc:sldChg>
      <pc:sldChg chg="addSp delSp modSp add">
        <pc:chgData name="Jose Diaz Ismodes" userId="5d75008c5efcfba4" providerId="LiveId" clId="{04EB6D76-8619-42BB-B7F1-84774D4F7896}" dt="2019-11-19T19:40:35.823" v="9"/>
        <pc:sldMkLst>
          <pc:docMk/>
          <pc:sldMk cId="584187282" sldId="524"/>
        </pc:sldMkLst>
        <pc:spChg chg="add mod">
          <ac:chgData name="Jose Diaz Ismodes" userId="5d75008c5efcfba4" providerId="LiveId" clId="{04EB6D76-8619-42BB-B7F1-84774D4F7896}" dt="2019-11-19T19:39:21.213" v="6" actId="2085"/>
          <ac:spMkLst>
            <pc:docMk/>
            <pc:sldMk cId="584187282" sldId="524"/>
            <ac:spMk id="3" creationId="{B095BDCE-3DB0-49E8-A248-1AF54840C196}"/>
          </ac:spMkLst>
        </pc:spChg>
        <pc:picChg chg="add del">
          <ac:chgData name="Jose Diaz Ismodes" userId="5d75008c5efcfba4" providerId="LiveId" clId="{04EB6D76-8619-42BB-B7F1-84774D4F7896}" dt="2019-11-19T19:40:28.790" v="8" actId="478"/>
          <ac:picMkLst>
            <pc:docMk/>
            <pc:sldMk cId="584187282" sldId="524"/>
            <ac:picMk id="4" creationId="{7DDA3AE9-73CD-4FE6-8C79-93CDE68DA478}"/>
          </ac:picMkLst>
        </pc:picChg>
        <pc:picChg chg="add">
          <ac:chgData name="Jose Diaz Ismodes" userId="5d75008c5efcfba4" providerId="LiveId" clId="{04EB6D76-8619-42BB-B7F1-84774D4F7896}" dt="2019-11-19T19:40:35.823" v="9"/>
          <ac:picMkLst>
            <pc:docMk/>
            <pc:sldMk cId="584187282" sldId="524"/>
            <ac:picMk id="5" creationId="{E4B4E386-3DC8-4FEE-852A-97665845DAE0}"/>
          </ac:picMkLst>
        </pc:picChg>
      </pc:sldChg>
    </pc:docChg>
  </pc:docChgLst>
  <pc:docChgLst>
    <pc:chgData name="Jose Diaz Ismodes" userId="5d75008c5efcfba4" providerId="LiveId" clId="{3A424B43-E687-41F5-A6E4-321F35E9ABCF}"/>
    <pc:docChg chg="modSld">
      <pc:chgData name="Jose Diaz Ismodes" userId="5d75008c5efcfba4" providerId="LiveId" clId="{3A424B43-E687-41F5-A6E4-321F35E9ABCF}" dt="2019-11-19T20:07:08.443" v="0" actId="6549"/>
      <pc:docMkLst>
        <pc:docMk/>
      </pc:docMkLst>
      <pc:sldChg chg="modSp">
        <pc:chgData name="Jose Diaz Ismodes" userId="5d75008c5efcfba4" providerId="LiveId" clId="{3A424B43-E687-41F5-A6E4-321F35E9ABCF}" dt="2019-11-19T20:07:08.443" v="0" actId="6549"/>
        <pc:sldMkLst>
          <pc:docMk/>
          <pc:sldMk cId="1927815827" sldId="259"/>
        </pc:sldMkLst>
        <pc:spChg chg="mod">
          <ac:chgData name="Jose Diaz Ismodes" userId="5d75008c5efcfba4" providerId="LiveId" clId="{3A424B43-E687-41F5-A6E4-321F35E9ABCF}" dt="2019-11-19T20:07:08.443" v="0" actId="6549"/>
          <ac:spMkLst>
            <pc:docMk/>
            <pc:sldMk cId="1927815827" sldId="259"/>
            <ac:spMk id="90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9T15:48:05.96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054E6-A295-4716-AED8-EA686703992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B3C95CF-9C59-4A1A-954F-FB5333864AD5}">
      <dgm:prSet phldrT="[Texto]"/>
      <dgm:spPr>
        <a:solidFill>
          <a:schemeClr val="tx1"/>
        </a:solidFill>
      </dgm:spPr>
      <dgm:t>
        <a:bodyPr/>
        <a:lstStyle/>
        <a:p>
          <a:r>
            <a:rPr lang="es-PE" dirty="0" err="1"/>
            <a:t>Act</a:t>
          </a:r>
          <a:r>
            <a:rPr lang="es-PE" dirty="0"/>
            <a:t>. 1</a:t>
          </a:r>
        </a:p>
      </dgm:t>
    </dgm:pt>
    <dgm:pt modelId="{253EAC25-414D-4240-AB8E-A43FBB466DBF}" type="parTrans" cxnId="{665405A8-B884-4800-8CF9-F28812D85EEA}">
      <dgm:prSet/>
      <dgm:spPr/>
      <dgm:t>
        <a:bodyPr/>
        <a:lstStyle/>
        <a:p>
          <a:endParaRPr lang="es-PE"/>
        </a:p>
      </dgm:t>
    </dgm:pt>
    <dgm:pt modelId="{684D325C-FBEF-4FC0-82DF-00A8833F6553}" type="sibTrans" cxnId="{665405A8-B884-4800-8CF9-F28812D85EEA}">
      <dgm:prSet/>
      <dgm:spPr/>
      <dgm:t>
        <a:bodyPr/>
        <a:lstStyle/>
        <a:p>
          <a:endParaRPr lang="es-PE"/>
        </a:p>
      </dgm:t>
    </dgm:pt>
    <dgm:pt modelId="{FD836E15-8259-46F5-8EF3-3A78EAC92C67}">
      <dgm:prSet phldrT="[Texto]"/>
      <dgm:spPr>
        <a:solidFill>
          <a:schemeClr val="tx1"/>
        </a:solidFill>
      </dgm:spPr>
      <dgm:t>
        <a:bodyPr/>
        <a:lstStyle/>
        <a:p>
          <a:r>
            <a:rPr lang="es-PE" dirty="0" err="1"/>
            <a:t>Act</a:t>
          </a:r>
          <a:r>
            <a:rPr lang="es-PE" dirty="0"/>
            <a:t>. 2</a:t>
          </a:r>
        </a:p>
      </dgm:t>
    </dgm:pt>
    <dgm:pt modelId="{5FA26C48-F2B8-4B86-A82F-FF88A760CD96}" type="parTrans" cxnId="{178BE70D-E4ED-4C04-9BFA-D7B5D28FA0C4}">
      <dgm:prSet/>
      <dgm:spPr/>
      <dgm:t>
        <a:bodyPr/>
        <a:lstStyle/>
        <a:p>
          <a:endParaRPr lang="es-PE"/>
        </a:p>
      </dgm:t>
    </dgm:pt>
    <dgm:pt modelId="{FA9F009B-D8B6-44CE-A192-292130C916E1}" type="sibTrans" cxnId="{178BE70D-E4ED-4C04-9BFA-D7B5D28FA0C4}">
      <dgm:prSet/>
      <dgm:spPr>
        <a:ln>
          <a:solidFill>
            <a:schemeClr val="tx1"/>
          </a:solidFill>
        </a:ln>
      </dgm:spPr>
      <dgm:t>
        <a:bodyPr/>
        <a:lstStyle/>
        <a:p>
          <a:endParaRPr lang="es-PE"/>
        </a:p>
      </dgm:t>
    </dgm:pt>
    <dgm:pt modelId="{9A46BB96-333D-4A25-9AA0-302CEA9AF294}">
      <dgm:prSet phldrT="[Texto]"/>
      <dgm:spPr>
        <a:solidFill>
          <a:schemeClr val="tx1"/>
        </a:solidFill>
      </dgm:spPr>
      <dgm:t>
        <a:bodyPr/>
        <a:lstStyle/>
        <a:p>
          <a:r>
            <a:rPr lang="es-PE" dirty="0" err="1"/>
            <a:t>Act</a:t>
          </a:r>
          <a:r>
            <a:rPr lang="es-PE" dirty="0"/>
            <a:t>. 3</a:t>
          </a:r>
        </a:p>
      </dgm:t>
    </dgm:pt>
    <dgm:pt modelId="{44C2C49A-7317-470A-87BD-04582E06218E}" type="parTrans" cxnId="{39E3A21F-4003-46D7-BEB4-974E73FEE78F}">
      <dgm:prSet/>
      <dgm:spPr/>
      <dgm:t>
        <a:bodyPr/>
        <a:lstStyle/>
        <a:p>
          <a:endParaRPr lang="es-PE"/>
        </a:p>
      </dgm:t>
    </dgm:pt>
    <dgm:pt modelId="{39E1A692-0C82-4FDC-AA29-5F962595A27C}" type="sibTrans" cxnId="{39E3A21F-4003-46D7-BEB4-974E73FEE78F}">
      <dgm:prSet/>
      <dgm:spPr/>
      <dgm:t>
        <a:bodyPr/>
        <a:lstStyle/>
        <a:p>
          <a:endParaRPr lang="es-PE"/>
        </a:p>
      </dgm:t>
    </dgm:pt>
    <dgm:pt modelId="{03F7A935-7566-44C9-B5F8-0C6F4509BB03}">
      <dgm:prSet phldrT="[Texto]"/>
      <dgm:spPr>
        <a:solidFill>
          <a:schemeClr val="tx1"/>
        </a:solidFill>
      </dgm:spPr>
      <dgm:t>
        <a:bodyPr/>
        <a:lstStyle/>
        <a:p>
          <a:r>
            <a:rPr lang="es-PE" dirty="0" err="1"/>
            <a:t>Act</a:t>
          </a:r>
          <a:r>
            <a:rPr lang="es-PE" dirty="0"/>
            <a:t>. 4</a:t>
          </a:r>
        </a:p>
      </dgm:t>
    </dgm:pt>
    <dgm:pt modelId="{C1841C86-2BD6-4352-B4C3-E09745DD02D1}" type="parTrans" cxnId="{CAB67390-2751-4971-BA82-80BF0D8BD171}">
      <dgm:prSet/>
      <dgm:spPr/>
      <dgm:t>
        <a:bodyPr/>
        <a:lstStyle/>
        <a:p>
          <a:endParaRPr lang="es-PE"/>
        </a:p>
      </dgm:t>
    </dgm:pt>
    <dgm:pt modelId="{C1CCCBF1-3EBD-44A7-8F28-DA40D9466A84}" type="sibTrans" cxnId="{CAB67390-2751-4971-BA82-80BF0D8BD171}">
      <dgm:prSet/>
      <dgm:spPr>
        <a:ln>
          <a:solidFill>
            <a:schemeClr val="tx1"/>
          </a:solidFill>
        </a:ln>
      </dgm:spPr>
      <dgm:t>
        <a:bodyPr/>
        <a:lstStyle/>
        <a:p>
          <a:endParaRPr lang="es-PE"/>
        </a:p>
      </dgm:t>
    </dgm:pt>
    <dgm:pt modelId="{4F34D3A7-9F35-433A-8B40-250A3A289889}">
      <dgm:prSet phldrT="[Texto]"/>
      <dgm:spPr>
        <a:solidFill>
          <a:schemeClr val="tx1"/>
        </a:solidFill>
      </dgm:spPr>
      <dgm:t>
        <a:bodyPr/>
        <a:lstStyle/>
        <a:p>
          <a:r>
            <a:rPr lang="es-PE" dirty="0" err="1"/>
            <a:t>Act</a:t>
          </a:r>
          <a:r>
            <a:rPr lang="es-PE" dirty="0"/>
            <a:t> 5</a:t>
          </a:r>
        </a:p>
      </dgm:t>
    </dgm:pt>
    <dgm:pt modelId="{21EEF77B-7611-4198-8315-1BDB4098BCF5}" type="parTrans" cxnId="{1F953414-E907-4FCA-AD6A-44DC6D4913E5}">
      <dgm:prSet/>
      <dgm:spPr/>
      <dgm:t>
        <a:bodyPr/>
        <a:lstStyle/>
        <a:p>
          <a:endParaRPr lang="es-PE"/>
        </a:p>
      </dgm:t>
    </dgm:pt>
    <dgm:pt modelId="{565053B0-A139-452D-9936-C777C1FDEA95}" type="sibTrans" cxnId="{1F953414-E907-4FCA-AD6A-44DC6D4913E5}">
      <dgm:prSet/>
      <dgm:spPr/>
      <dgm:t>
        <a:bodyPr/>
        <a:lstStyle/>
        <a:p>
          <a:endParaRPr lang="es-PE"/>
        </a:p>
      </dgm:t>
    </dgm:pt>
    <dgm:pt modelId="{6F4A95BF-D1E2-47C0-AAE0-2AB50A92B556}" type="pres">
      <dgm:prSet presAssocID="{41C054E6-A295-4716-AED8-EA6867039929}" presName="Name0" presStyleCnt="0">
        <dgm:presLayoutVars>
          <dgm:dir/>
          <dgm:resizeHandles val="exact"/>
        </dgm:presLayoutVars>
      </dgm:prSet>
      <dgm:spPr/>
    </dgm:pt>
    <dgm:pt modelId="{E372F38D-E948-4313-BACC-B0908980D164}" type="pres">
      <dgm:prSet presAssocID="{7B3C95CF-9C59-4A1A-954F-FB5333864AD5}" presName="node" presStyleLbl="node1" presStyleIdx="0" presStyleCnt="5">
        <dgm:presLayoutVars>
          <dgm:bulletEnabled val="1"/>
        </dgm:presLayoutVars>
      </dgm:prSet>
      <dgm:spPr/>
    </dgm:pt>
    <dgm:pt modelId="{EC0AE184-8BA9-4A49-8D0B-8091B13BA06F}" type="pres">
      <dgm:prSet presAssocID="{684D325C-FBEF-4FC0-82DF-00A8833F6553}" presName="sibTrans" presStyleLbl="sibTrans1D1" presStyleIdx="0" presStyleCnt="4"/>
      <dgm:spPr/>
    </dgm:pt>
    <dgm:pt modelId="{84E67C32-2A30-432B-AD9C-E45E477BAC67}" type="pres">
      <dgm:prSet presAssocID="{684D325C-FBEF-4FC0-82DF-00A8833F6553}" presName="connectorText" presStyleLbl="sibTrans1D1" presStyleIdx="0" presStyleCnt="4"/>
      <dgm:spPr/>
    </dgm:pt>
    <dgm:pt modelId="{E9489871-AA5D-4B07-96CA-DCB7CF9CAA42}" type="pres">
      <dgm:prSet presAssocID="{FD836E15-8259-46F5-8EF3-3A78EAC92C67}" presName="node" presStyleLbl="node1" presStyleIdx="1" presStyleCnt="5">
        <dgm:presLayoutVars>
          <dgm:bulletEnabled val="1"/>
        </dgm:presLayoutVars>
      </dgm:prSet>
      <dgm:spPr/>
    </dgm:pt>
    <dgm:pt modelId="{9F9847C3-E050-4106-A947-167FF98FB6A3}" type="pres">
      <dgm:prSet presAssocID="{FA9F009B-D8B6-44CE-A192-292130C916E1}" presName="sibTrans" presStyleLbl="sibTrans1D1" presStyleIdx="1" presStyleCnt="4"/>
      <dgm:spPr/>
    </dgm:pt>
    <dgm:pt modelId="{E1C6B64E-046D-4C95-BD16-B2B830E67C66}" type="pres">
      <dgm:prSet presAssocID="{FA9F009B-D8B6-44CE-A192-292130C916E1}" presName="connectorText" presStyleLbl="sibTrans1D1" presStyleIdx="1" presStyleCnt="4"/>
      <dgm:spPr/>
    </dgm:pt>
    <dgm:pt modelId="{AC9AFF73-3901-45C0-9239-B1ECA5C02F06}" type="pres">
      <dgm:prSet presAssocID="{9A46BB96-333D-4A25-9AA0-302CEA9AF294}" presName="node" presStyleLbl="node1" presStyleIdx="2" presStyleCnt="5">
        <dgm:presLayoutVars>
          <dgm:bulletEnabled val="1"/>
        </dgm:presLayoutVars>
      </dgm:prSet>
      <dgm:spPr/>
    </dgm:pt>
    <dgm:pt modelId="{18D5B4F0-E32A-4A07-B9D9-54B092F5830F}" type="pres">
      <dgm:prSet presAssocID="{39E1A692-0C82-4FDC-AA29-5F962595A27C}" presName="sibTrans" presStyleLbl="sibTrans1D1" presStyleIdx="2" presStyleCnt="4"/>
      <dgm:spPr/>
    </dgm:pt>
    <dgm:pt modelId="{55DA2878-CD4D-4E17-BACB-85F83A0758F7}" type="pres">
      <dgm:prSet presAssocID="{39E1A692-0C82-4FDC-AA29-5F962595A27C}" presName="connectorText" presStyleLbl="sibTrans1D1" presStyleIdx="2" presStyleCnt="4"/>
      <dgm:spPr/>
    </dgm:pt>
    <dgm:pt modelId="{A13C5E3F-8EFD-44EA-A885-53E3902CF8BD}" type="pres">
      <dgm:prSet presAssocID="{03F7A935-7566-44C9-B5F8-0C6F4509BB03}" presName="node" presStyleLbl="node1" presStyleIdx="3" presStyleCnt="5">
        <dgm:presLayoutVars>
          <dgm:bulletEnabled val="1"/>
        </dgm:presLayoutVars>
      </dgm:prSet>
      <dgm:spPr/>
    </dgm:pt>
    <dgm:pt modelId="{88CF47F5-6252-4B95-B2C9-45563CB5DF8F}" type="pres">
      <dgm:prSet presAssocID="{C1CCCBF1-3EBD-44A7-8F28-DA40D9466A84}" presName="sibTrans" presStyleLbl="sibTrans1D1" presStyleIdx="3" presStyleCnt="4"/>
      <dgm:spPr/>
    </dgm:pt>
    <dgm:pt modelId="{8290746A-79F3-4C65-BF48-20B6D05E04EB}" type="pres">
      <dgm:prSet presAssocID="{C1CCCBF1-3EBD-44A7-8F28-DA40D9466A84}" presName="connectorText" presStyleLbl="sibTrans1D1" presStyleIdx="3" presStyleCnt="4"/>
      <dgm:spPr/>
    </dgm:pt>
    <dgm:pt modelId="{948052DD-650B-4178-AEA7-F12AE19623E5}" type="pres">
      <dgm:prSet presAssocID="{4F34D3A7-9F35-433A-8B40-250A3A289889}" presName="node" presStyleLbl="node1" presStyleIdx="4" presStyleCnt="5">
        <dgm:presLayoutVars>
          <dgm:bulletEnabled val="1"/>
        </dgm:presLayoutVars>
      </dgm:prSet>
      <dgm:spPr/>
    </dgm:pt>
  </dgm:ptLst>
  <dgm:cxnLst>
    <dgm:cxn modelId="{39CE8801-9530-4EAF-B6DC-6C6395C99D17}" type="presOf" srcId="{FA9F009B-D8B6-44CE-A192-292130C916E1}" destId="{9F9847C3-E050-4106-A947-167FF98FB6A3}" srcOrd="0" destOrd="0" presId="urn:microsoft.com/office/officeart/2005/8/layout/bProcess3"/>
    <dgm:cxn modelId="{A2157D05-C536-45DD-9C00-2698AD9E09A4}" type="presOf" srcId="{C1CCCBF1-3EBD-44A7-8F28-DA40D9466A84}" destId="{88CF47F5-6252-4B95-B2C9-45563CB5DF8F}" srcOrd="0" destOrd="0" presId="urn:microsoft.com/office/officeart/2005/8/layout/bProcess3"/>
    <dgm:cxn modelId="{178BE70D-E4ED-4C04-9BFA-D7B5D28FA0C4}" srcId="{41C054E6-A295-4716-AED8-EA6867039929}" destId="{FD836E15-8259-46F5-8EF3-3A78EAC92C67}" srcOrd="1" destOrd="0" parTransId="{5FA26C48-F2B8-4B86-A82F-FF88A760CD96}" sibTransId="{FA9F009B-D8B6-44CE-A192-292130C916E1}"/>
    <dgm:cxn modelId="{DEE2E813-28FB-41A1-A9AE-04106195FA75}" type="presOf" srcId="{FD836E15-8259-46F5-8EF3-3A78EAC92C67}" destId="{E9489871-AA5D-4B07-96CA-DCB7CF9CAA42}" srcOrd="0" destOrd="0" presId="urn:microsoft.com/office/officeart/2005/8/layout/bProcess3"/>
    <dgm:cxn modelId="{1F953414-E907-4FCA-AD6A-44DC6D4913E5}" srcId="{41C054E6-A295-4716-AED8-EA6867039929}" destId="{4F34D3A7-9F35-433A-8B40-250A3A289889}" srcOrd="4" destOrd="0" parTransId="{21EEF77B-7611-4198-8315-1BDB4098BCF5}" sibTransId="{565053B0-A139-452D-9936-C777C1FDEA95}"/>
    <dgm:cxn modelId="{39E3A21F-4003-46D7-BEB4-974E73FEE78F}" srcId="{41C054E6-A295-4716-AED8-EA6867039929}" destId="{9A46BB96-333D-4A25-9AA0-302CEA9AF294}" srcOrd="2" destOrd="0" parTransId="{44C2C49A-7317-470A-87BD-04582E06218E}" sibTransId="{39E1A692-0C82-4FDC-AA29-5F962595A27C}"/>
    <dgm:cxn modelId="{6459B031-E2DC-4078-B3AF-97BC95756EFA}" type="presOf" srcId="{684D325C-FBEF-4FC0-82DF-00A8833F6553}" destId="{EC0AE184-8BA9-4A49-8D0B-8091B13BA06F}" srcOrd="0" destOrd="0" presId="urn:microsoft.com/office/officeart/2005/8/layout/bProcess3"/>
    <dgm:cxn modelId="{6F41865F-77CA-4DC2-9E80-D1864F8F1947}" type="presOf" srcId="{41C054E6-A295-4716-AED8-EA6867039929}" destId="{6F4A95BF-D1E2-47C0-AAE0-2AB50A92B556}" srcOrd="0" destOrd="0" presId="urn:microsoft.com/office/officeart/2005/8/layout/bProcess3"/>
    <dgm:cxn modelId="{5950F446-7D3C-46C4-A0A6-BCE0735006D4}" type="presOf" srcId="{4F34D3A7-9F35-433A-8B40-250A3A289889}" destId="{948052DD-650B-4178-AEA7-F12AE19623E5}" srcOrd="0" destOrd="0" presId="urn:microsoft.com/office/officeart/2005/8/layout/bProcess3"/>
    <dgm:cxn modelId="{FC033F47-5E7A-4A17-A24E-D5E768963EDE}" type="presOf" srcId="{C1CCCBF1-3EBD-44A7-8F28-DA40D9466A84}" destId="{8290746A-79F3-4C65-BF48-20B6D05E04EB}" srcOrd="1" destOrd="0" presId="urn:microsoft.com/office/officeart/2005/8/layout/bProcess3"/>
    <dgm:cxn modelId="{F068AE54-D00C-4EF9-853C-BE32A652C02E}" type="presOf" srcId="{FA9F009B-D8B6-44CE-A192-292130C916E1}" destId="{E1C6B64E-046D-4C95-BD16-B2B830E67C66}" srcOrd="1" destOrd="0" presId="urn:microsoft.com/office/officeart/2005/8/layout/bProcess3"/>
    <dgm:cxn modelId="{A5249683-CDEB-430A-A5D3-15F987670BA2}" type="presOf" srcId="{7B3C95CF-9C59-4A1A-954F-FB5333864AD5}" destId="{E372F38D-E948-4313-BACC-B0908980D164}" srcOrd="0" destOrd="0" presId="urn:microsoft.com/office/officeart/2005/8/layout/bProcess3"/>
    <dgm:cxn modelId="{A7682A8D-D756-4AFF-8D77-0A28FD26D30B}" type="presOf" srcId="{39E1A692-0C82-4FDC-AA29-5F962595A27C}" destId="{55DA2878-CD4D-4E17-BACB-85F83A0758F7}" srcOrd="1" destOrd="0" presId="urn:microsoft.com/office/officeart/2005/8/layout/bProcess3"/>
    <dgm:cxn modelId="{CAB67390-2751-4971-BA82-80BF0D8BD171}" srcId="{41C054E6-A295-4716-AED8-EA6867039929}" destId="{03F7A935-7566-44C9-B5F8-0C6F4509BB03}" srcOrd="3" destOrd="0" parTransId="{C1841C86-2BD6-4352-B4C3-E09745DD02D1}" sibTransId="{C1CCCBF1-3EBD-44A7-8F28-DA40D9466A84}"/>
    <dgm:cxn modelId="{665405A8-B884-4800-8CF9-F28812D85EEA}" srcId="{41C054E6-A295-4716-AED8-EA6867039929}" destId="{7B3C95CF-9C59-4A1A-954F-FB5333864AD5}" srcOrd="0" destOrd="0" parTransId="{253EAC25-414D-4240-AB8E-A43FBB466DBF}" sibTransId="{684D325C-FBEF-4FC0-82DF-00A8833F6553}"/>
    <dgm:cxn modelId="{6C7022B6-4EA3-46D0-B3F7-30836D22B07E}" type="presOf" srcId="{39E1A692-0C82-4FDC-AA29-5F962595A27C}" destId="{18D5B4F0-E32A-4A07-B9D9-54B092F5830F}" srcOrd="0" destOrd="0" presId="urn:microsoft.com/office/officeart/2005/8/layout/bProcess3"/>
    <dgm:cxn modelId="{04A831CC-0EC6-47DA-8430-7586B221DBF2}" type="presOf" srcId="{03F7A935-7566-44C9-B5F8-0C6F4509BB03}" destId="{A13C5E3F-8EFD-44EA-A885-53E3902CF8BD}" srcOrd="0" destOrd="0" presId="urn:microsoft.com/office/officeart/2005/8/layout/bProcess3"/>
    <dgm:cxn modelId="{6EEE01D0-C67B-40AD-AA2F-1A584559DFD6}" type="presOf" srcId="{9A46BB96-333D-4A25-9AA0-302CEA9AF294}" destId="{AC9AFF73-3901-45C0-9239-B1ECA5C02F06}" srcOrd="0" destOrd="0" presId="urn:microsoft.com/office/officeart/2005/8/layout/bProcess3"/>
    <dgm:cxn modelId="{E55BC3D4-9D8C-4AE7-8D93-0FEC18DA52A8}" type="presOf" srcId="{684D325C-FBEF-4FC0-82DF-00A8833F6553}" destId="{84E67C32-2A30-432B-AD9C-E45E477BAC67}" srcOrd="1" destOrd="0" presId="urn:microsoft.com/office/officeart/2005/8/layout/bProcess3"/>
    <dgm:cxn modelId="{A1C5D9F7-1B2F-49D4-9004-C29AF77ABB3E}" type="presParOf" srcId="{6F4A95BF-D1E2-47C0-AAE0-2AB50A92B556}" destId="{E372F38D-E948-4313-BACC-B0908980D164}" srcOrd="0" destOrd="0" presId="urn:microsoft.com/office/officeart/2005/8/layout/bProcess3"/>
    <dgm:cxn modelId="{EF20E655-2865-4AB5-8DCD-A2447903740C}" type="presParOf" srcId="{6F4A95BF-D1E2-47C0-AAE0-2AB50A92B556}" destId="{EC0AE184-8BA9-4A49-8D0B-8091B13BA06F}" srcOrd="1" destOrd="0" presId="urn:microsoft.com/office/officeart/2005/8/layout/bProcess3"/>
    <dgm:cxn modelId="{F547A44F-4C90-462F-A6E5-434EF579DBBF}" type="presParOf" srcId="{EC0AE184-8BA9-4A49-8D0B-8091B13BA06F}" destId="{84E67C32-2A30-432B-AD9C-E45E477BAC67}" srcOrd="0" destOrd="0" presId="urn:microsoft.com/office/officeart/2005/8/layout/bProcess3"/>
    <dgm:cxn modelId="{9E6FCDAC-C8A8-4582-A0B6-B8AE47133108}" type="presParOf" srcId="{6F4A95BF-D1E2-47C0-AAE0-2AB50A92B556}" destId="{E9489871-AA5D-4B07-96CA-DCB7CF9CAA42}" srcOrd="2" destOrd="0" presId="urn:microsoft.com/office/officeart/2005/8/layout/bProcess3"/>
    <dgm:cxn modelId="{FC91A831-7719-4E27-85C0-7A9AE81DE5A0}" type="presParOf" srcId="{6F4A95BF-D1E2-47C0-AAE0-2AB50A92B556}" destId="{9F9847C3-E050-4106-A947-167FF98FB6A3}" srcOrd="3" destOrd="0" presId="urn:microsoft.com/office/officeart/2005/8/layout/bProcess3"/>
    <dgm:cxn modelId="{821F200F-2959-4B9E-ADAB-6B6B5D3A554A}" type="presParOf" srcId="{9F9847C3-E050-4106-A947-167FF98FB6A3}" destId="{E1C6B64E-046D-4C95-BD16-B2B830E67C66}" srcOrd="0" destOrd="0" presId="urn:microsoft.com/office/officeart/2005/8/layout/bProcess3"/>
    <dgm:cxn modelId="{0E30D155-5FAB-408B-A1BA-505602501F2F}" type="presParOf" srcId="{6F4A95BF-D1E2-47C0-AAE0-2AB50A92B556}" destId="{AC9AFF73-3901-45C0-9239-B1ECA5C02F06}" srcOrd="4" destOrd="0" presId="urn:microsoft.com/office/officeart/2005/8/layout/bProcess3"/>
    <dgm:cxn modelId="{4AE51610-9E18-48C0-9D64-F3F988405C0F}" type="presParOf" srcId="{6F4A95BF-D1E2-47C0-AAE0-2AB50A92B556}" destId="{18D5B4F0-E32A-4A07-B9D9-54B092F5830F}" srcOrd="5" destOrd="0" presId="urn:microsoft.com/office/officeart/2005/8/layout/bProcess3"/>
    <dgm:cxn modelId="{BD3C6BDC-DEF0-4208-A996-D374F468DF6B}" type="presParOf" srcId="{18D5B4F0-E32A-4A07-B9D9-54B092F5830F}" destId="{55DA2878-CD4D-4E17-BACB-85F83A0758F7}" srcOrd="0" destOrd="0" presId="urn:microsoft.com/office/officeart/2005/8/layout/bProcess3"/>
    <dgm:cxn modelId="{2DD6F70B-6D7B-401D-ABC7-419F1A01CCF4}" type="presParOf" srcId="{6F4A95BF-D1E2-47C0-AAE0-2AB50A92B556}" destId="{A13C5E3F-8EFD-44EA-A885-53E3902CF8BD}" srcOrd="6" destOrd="0" presId="urn:microsoft.com/office/officeart/2005/8/layout/bProcess3"/>
    <dgm:cxn modelId="{0EABD0E2-C3C3-4A1A-B808-865DE7E5FD2A}" type="presParOf" srcId="{6F4A95BF-D1E2-47C0-AAE0-2AB50A92B556}" destId="{88CF47F5-6252-4B95-B2C9-45563CB5DF8F}" srcOrd="7" destOrd="0" presId="urn:microsoft.com/office/officeart/2005/8/layout/bProcess3"/>
    <dgm:cxn modelId="{EB8971C6-08DE-4D13-95EB-3385D7FD0F09}" type="presParOf" srcId="{88CF47F5-6252-4B95-B2C9-45563CB5DF8F}" destId="{8290746A-79F3-4C65-BF48-20B6D05E04EB}" srcOrd="0" destOrd="0" presId="urn:microsoft.com/office/officeart/2005/8/layout/bProcess3"/>
    <dgm:cxn modelId="{E018F51D-7ABF-4852-AE0C-7C1C6F0D1377}" type="presParOf" srcId="{6F4A95BF-D1E2-47C0-AAE0-2AB50A92B556}" destId="{948052DD-650B-4178-AEA7-F12AE19623E5}" srcOrd="8" destOrd="0" presId="urn:microsoft.com/office/officeart/2005/8/layout/bProcess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AE184-8BA9-4A49-8D0B-8091B13BA06F}">
      <dsp:nvSpPr>
        <dsp:cNvPr id="0" name=""/>
        <dsp:cNvSpPr/>
      </dsp:nvSpPr>
      <dsp:spPr>
        <a:xfrm>
          <a:off x="673300" y="192852"/>
          <a:ext cx="124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460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31720" y="237796"/>
        <a:ext cx="7760" cy="1552"/>
      </dsp:txXfrm>
    </dsp:sp>
    <dsp:sp modelId="{E372F38D-E948-4313-BACC-B0908980D164}">
      <dsp:nvSpPr>
        <dsp:cNvPr id="0" name=""/>
        <dsp:cNvSpPr/>
      </dsp:nvSpPr>
      <dsp:spPr>
        <a:xfrm>
          <a:off x="316" y="36136"/>
          <a:ext cx="674784" cy="40487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 err="1"/>
            <a:t>Act</a:t>
          </a:r>
          <a:r>
            <a:rPr lang="es-PE" sz="1400" kern="1200" dirty="0"/>
            <a:t>. 1</a:t>
          </a:r>
        </a:p>
      </dsp:txBody>
      <dsp:txXfrm>
        <a:off x="316" y="36136"/>
        <a:ext cx="674784" cy="404870"/>
      </dsp:txXfrm>
    </dsp:sp>
    <dsp:sp modelId="{9F9847C3-E050-4106-A947-167FF98FB6A3}">
      <dsp:nvSpPr>
        <dsp:cNvPr id="0" name=""/>
        <dsp:cNvSpPr/>
      </dsp:nvSpPr>
      <dsp:spPr>
        <a:xfrm>
          <a:off x="337708" y="439207"/>
          <a:ext cx="829984" cy="124600"/>
        </a:xfrm>
        <a:custGeom>
          <a:avLst/>
          <a:gdLst/>
          <a:ahLst/>
          <a:cxnLst/>
          <a:rect l="0" t="0" r="0" b="0"/>
          <a:pathLst>
            <a:path>
              <a:moveTo>
                <a:pt x="829984" y="0"/>
              </a:moveTo>
              <a:lnTo>
                <a:pt x="829984" y="79400"/>
              </a:lnTo>
              <a:lnTo>
                <a:pt x="0" y="79400"/>
              </a:lnTo>
              <a:lnTo>
                <a:pt x="0" y="12460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31591" y="500731"/>
        <a:ext cx="42218" cy="1552"/>
      </dsp:txXfrm>
    </dsp:sp>
    <dsp:sp modelId="{E9489871-AA5D-4B07-96CA-DCB7CF9CAA42}">
      <dsp:nvSpPr>
        <dsp:cNvPr id="0" name=""/>
        <dsp:cNvSpPr/>
      </dsp:nvSpPr>
      <dsp:spPr>
        <a:xfrm>
          <a:off x="830300" y="36136"/>
          <a:ext cx="674784" cy="40487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 err="1"/>
            <a:t>Act</a:t>
          </a:r>
          <a:r>
            <a:rPr lang="es-PE" sz="1400" kern="1200" dirty="0"/>
            <a:t>. 2</a:t>
          </a:r>
        </a:p>
      </dsp:txBody>
      <dsp:txXfrm>
        <a:off x="830300" y="36136"/>
        <a:ext cx="674784" cy="404870"/>
      </dsp:txXfrm>
    </dsp:sp>
    <dsp:sp modelId="{18D5B4F0-E32A-4A07-B9D9-54B092F5830F}">
      <dsp:nvSpPr>
        <dsp:cNvPr id="0" name=""/>
        <dsp:cNvSpPr/>
      </dsp:nvSpPr>
      <dsp:spPr>
        <a:xfrm>
          <a:off x="673300" y="752923"/>
          <a:ext cx="124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460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31720" y="797866"/>
        <a:ext cx="7760" cy="1552"/>
      </dsp:txXfrm>
    </dsp:sp>
    <dsp:sp modelId="{AC9AFF73-3901-45C0-9239-B1ECA5C02F06}">
      <dsp:nvSpPr>
        <dsp:cNvPr id="0" name=""/>
        <dsp:cNvSpPr/>
      </dsp:nvSpPr>
      <dsp:spPr>
        <a:xfrm>
          <a:off x="316" y="596207"/>
          <a:ext cx="674784" cy="40487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 err="1"/>
            <a:t>Act</a:t>
          </a:r>
          <a:r>
            <a:rPr lang="es-PE" sz="1400" kern="1200" dirty="0"/>
            <a:t>. 3</a:t>
          </a:r>
        </a:p>
      </dsp:txBody>
      <dsp:txXfrm>
        <a:off x="316" y="596207"/>
        <a:ext cx="674784" cy="404870"/>
      </dsp:txXfrm>
    </dsp:sp>
    <dsp:sp modelId="{88CF47F5-6252-4B95-B2C9-45563CB5DF8F}">
      <dsp:nvSpPr>
        <dsp:cNvPr id="0" name=""/>
        <dsp:cNvSpPr/>
      </dsp:nvSpPr>
      <dsp:spPr>
        <a:xfrm>
          <a:off x="337708" y="999278"/>
          <a:ext cx="829984" cy="124600"/>
        </a:xfrm>
        <a:custGeom>
          <a:avLst/>
          <a:gdLst/>
          <a:ahLst/>
          <a:cxnLst/>
          <a:rect l="0" t="0" r="0" b="0"/>
          <a:pathLst>
            <a:path>
              <a:moveTo>
                <a:pt x="829984" y="0"/>
              </a:moveTo>
              <a:lnTo>
                <a:pt x="829984" y="79400"/>
              </a:lnTo>
              <a:lnTo>
                <a:pt x="0" y="79400"/>
              </a:lnTo>
              <a:lnTo>
                <a:pt x="0" y="12460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31591" y="1060802"/>
        <a:ext cx="42218" cy="1552"/>
      </dsp:txXfrm>
    </dsp:sp>
    <dsp:sp modelId="{A13C5E3F-8EFD-44EA-A885-53E3902CF8BD}">
      <dsp:nvSpPr>
        <dsp:cNvPr id="0" name=""/>
        <dsp:cNvSpPr/>
      </dsp:nvSpPr>
      <dsp:spPr>
        <a:xfrm>
          <a:off x="830300" y="596207"/>
          <a:ext cx="674784" cy="40487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 err="1"/>
            <a:t>Act</a:t>
          </a:r>
          <a:r>
            <a:rPr lang="es-PE" sz="1400" kern="1200" dirty="0"/>
            <a:t>. 4</a:t>
          </a:r>
        </a:p>
      </dsp:txBody>
      <dsp:txXfrm>
        <a:off x="830300" y="596207"/>
        <a:ext cx="674784" cy="404870"/>
      </dsp:txXfrm>
    </dsp:sp>
    <dsp:sp modelId="{948052DD-650B-4178-AEA7-F12AE19623E5}">
      <dsp:nvSpPr>
        <dsp:cNvPr id="0" name=""/>
        <dsp:cNvSpPr/>
      </dsp:nvSpPr>
      <dsp:spPr>
        <a:xfrm>
          <a:off x="316" y="1156278"/>
          <a:ext cx="674784" cy="40487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 err="1"/>
            <a:t>Act</a:t>
          </a:r>
          <a:r>
            <a:rPr lang="es-PE" sz="1400" kern="1200" dirty="0"/>
            <a:t> 5</a:t>
          </a:r>
        </a:p>
      </dsp:txBody>
      <dsp:txXfrm>
        <a:off x="316" y="1156278"/>
        <a:ext cx="674784" cy="404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D33C2-5BF6-4729-93CE-290593753D7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2EBC3-628E-44FA-AD87-6489693CA0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1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PE">
              <a:latin typeface="Verdana" charset="0"/>
            </a:endParaRPr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0671B-78FA-4C3E-8C08-309B696E9D0B}" type="slidenum">
              <a:rPr kumimoji="0" lang="es-PE" alt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98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83697-3D5C-4D41-A6ED-70589C455C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68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e62d850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e62d850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e62d850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e62d850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21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e6fef895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5e6fef895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efb4ba70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5efb4ba70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9150" y="2574463"/>
            <a:ext cx="4193117" cy="2116070"/>
          </a:xfr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3426" y="4962063"/>
            <a:ext cx="2921924" cy="6608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718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736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677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827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981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212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8844"/>
            <a:ext cx="7886700" cy="7308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36359"/>
            <a:ext cx="3868340" cy="5518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68385"/>
            <a:ext cx="3868340" cy="3521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36359"/>
            <a:ext cx="3887391" cy="5518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68385"/>
            <a:ext cx="3887391" cy="3521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686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745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045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964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719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8833" y="2834005"/>
            <a:ext cx="3368232" cy="29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464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sv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972EA-5D26-44B9-9D25-65FDC4BAD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sz="3200" b="1" dirty="0">
                <a:latin typeface="+mn-lt"/>
              </a:rPr>
              <a:t>Gestión por Procesos en la Gestión Pública</a:t>
            </a:r>
            <a:endParaRPr lang="en-US" sz="3200" b="1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087A06-5845-4163-BAC9-BB5A119D3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48" y="4479235"/>
            <a:ext cx="3455136" cy="1497496"/>
          </a:xfrm>
        </p:spPr>
        <p:txBody>
          <a:bodyPr/>
          <a:lstStyle/>
          <a:p>
            <a:r>
              <a:rPr lang="es-PE" dirty="0"/>
              <a:t>José Díaz Ísmodes </a:t>
            </a:r>
          </a:p>
          <a:p>
            <a:r>
              <a:rPr lang="es-PE" sz="1800" dirty="0"/>
              <a:t>Docente de la Escuela de Gestión Pública</a:t>
            </a:r>
          </a:p>
          <a:p>
            <a:r>
              <a:rPr lang="es-PE" sz="1800" dirty="0"/>
              <a:t>UNIVERSIDAD DEL PACIFICO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620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5;p19">
            <a:extLst>
              <a:ext uri="{FF2B5EF4-FFF2-40B4-BE49-F238E27FC236}">
                <a16:creationId xmlns:a16="http://schemas.microsoft.com/office/drawing/2014/main" id="{3AC9ADAD-07F5-4A2B-86CF-A6CC98BCC0E9}"/>
              </a:ext>
            </a:extLst>
          </p:cNvPr>
          <p:cNvSpPr txBox="1">
            <a:spLocks/>
          </p:cNvSpPr>
          <p:nvPr/>
        </p:nvSpPr>
        <p:spPr>
          <a:xfrm>
            <a:off x="311700" y="3052018"/>
            <a:ext cx="8520600" cy="75396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>
                <a:latin typeface="+mn-lt"/>
              </a:rPr>
              <a:t>Lienzo de Resultados</a:t>
            </a:r>
          </a:p>
        </p:txBody>
      </p:sp>
      <p:sp>
        <p:nvSpPr>
          <p:cNvPr id="23" name="Google Shape;196;p19">
            <a:extLst>
              <a:ext uri="{FF2B5EF4-FFF2-40B4-BE49-F238E27FC236}">
                <a16:creationId xmlns:a16="http://schemas.microsoft.com/office/drawing/2014/main" id="{03D66F87-15EF-4FCA-9C67-5DAB65506281}"/>
              </a:ext>
            </a:extLst>
          </p:cNvPr>
          <p:cNvSpPr txBox="1">
            <a:spLocks/>
          </p:cNvSpPr>
          <p:nvPr/>
        </p:nvSpPr>
        <p:spPr>
          <a:xfrm>
            <a:off x="458657" y="3805982"/>
            <a:ext cx="8520600" cy="456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dirty="0"/>
              <a:t>¿Cómo crear los productos y servicios que los ciudadanos están esperando?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/>
          <p:nvPr/>
        </p:nvSpPr>
        <p:spPr>
          <a:xfrm>
            <a:off x="499179" y="1420832"/>
            <a:ext cx="4351800" cy="4431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400" b="1">
                <a:solidFill>
                  <a:srgbClr val="FFFFFF"/>
                </a:solidFill>
              </a:rPr>
              <a:t>Oferta de servicios públicos</a:t>
            </a:r>
            <a:endParaRPr sz="1400" b="1">
              <a:solidFill>
                <a:srgbClr val="FFFFFF"/>
              </a:solidFill>
            </a:endParaRPr>
          </a:p>
        </p:txBody>
      </p:sp>
      <p:sp>
        <p:nvSpPr>
          <p:cNvPr id="289" name="Google Shape;289;p29"/>
          <p:cNvSpPr/>
          <p:nvPr/>
        </p:nvSpPr>
        <p:spPr>
          <a:xfrm>
            <a:off x="4850954" y="1420832"/>
            <a:ext cx="2283000" cy="4431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400" b="1">
                <a:solidFill>
                  <a:srgbClr val="FFFFFF"/>
                </a:solidFill>
              </a:rPr>
              <a:t>Propuesta de valor</a:t>
            </a:r>
            <a:endParaRPr sz="1400" b="1">
              <a:solidFill>
                <a:srgbClr val="FFFFFF"/>
              </a:solidFill>
            </a:endParaRPr>
          </a:p>
        </p:txBody>
      </p:sp>
      <p:sp>
        <p:nvSpPr>
          <p:cNvPr id="290" name="Google Shape;290;p29"/>
          <p:cNvSpPr/>
          <p:nvPr/>
        </p:nvSpPr>
        <p:spPr>
          <a:xfrm>
            <a:off x="7133954" y="1420832"/>
            <a:ext cx="1543500" cy="4431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400" b="1">
                <a:solidFill>
                  <a:srgbClr val="FFFFFF"/>
                </a:solidFill>
              </a:rPr>
              <a:t>Demanda de servicios públicos</a:t>
            </a:r>
            <a:endParaRPr sz="1400" b="1">
              <a:solidFill>
                <a:srgbClr val="FFFFFF"/>
              </a:solidFill>
            </a:endParaRPr>
          </a:p>
        </p:txBody>
      </p:sp>
      <p:sp>
        <p:nvSpPr>
          <p:cNvPr id="291" name="Google Shape;291;p29"/>
          <p:cNvSpPr/>
          <p:nvPr/>
        </p:nvSpPr>
        <p:spPr>
          <a:xfrm>
            <a:off x="1680854" y="1863932"/>
            <a:ext cx="3170100" cy="44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100" dirty="0"/>
              <a:t>¿Cuales son competencias exclusivas y compartidas de mi organismo? </a:t>
            </a:r>
            <a:endParaRPr sz="1100" dirty="0"/>
          </a:p>
        </p:txBody>
      </p:sp>
      <p:sp>
        <p:nvSpPr>
          <p:cNvPr id="292" name="Google Shape;292;p29"/>
          <p:cNvSpPr/>
          <p:nvPr/>
        </p:nvSpPr>
        <p:spPr>
          <a:xfrm>
            <a:off x="1680854" y="2307032"/>
            <a:ext cx="3170100" cy="44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 dirty="0"/>
              <a:t>¿Qué objetivos, prioridades y acciones debo tomar para resolver el problema público y cerrar las brechas?</a:t>
            </a:r>
            <a:endParaRPr sz="1000" dirty="0"/>
          </a:p>
        </p:txBody>
      </p:sp>
      <p:sp>
        <p:nvSpPr>
          <p:cNvPr id="293" name="Google Shape;293;p29"/>
          <p:cNvSpPr/>
          <p:nvPr/>
        </p:nvSpPr>
        <p:spPr>
          <a:xfrm>
            <a:off x="1680854" y="2750132"/>
            <a:ext cx="3169800" cy="44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 dirty="0"/>
              <a:t>¿Qué objetivos, acciones y recursos debo asignar en el corto mediano y largo plazo para resolver el problema p</a:t>
            </a:r>
            <a:r>
              <a:rPr lang="es-PE" sz="1000" dirty="0"/>
              <a:t>ú</a:t>
            </a:r>
            <a:r>
              <a:rPr lang="es" sz="1000" dirty="0"/>
              <a:t>blico y cerrar las brechas?</a:t>
            </a:r>
            <a:endParaRPr sz="1000" dirty="0"/>
          </a:p>
        </p:txBody>
      </p:sp>
      <p:sp>
        <p:nvSpPr>
          <p:cNvPr id="294" name="Google Shape;294;p29"/>
          <p:cNvSpPr/>
          <p:nvPr/>
        </p:nvSpPr>
        <p:spPr>
          <a:xfrm>
            <a:off x="1680854" y="3193232"/>
            <a:ext cx="3170100" cy="53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/>
              <a:t>¿Cual es el flujo de información, insumos  y decisiones que debo diseñar para cumplir los objetivos de los planes?</a:t>
            </a:r>
            <a:endParaRPr sz="1000"/>
          </a:p>
        </p:txBody>
      </p:sp>
      <p:sp>
        <p:nvSpPr>
          <p:cNvPr id="295" name="Google Shape;295;p29"/>
          <p:cNvSpPr/>
          <p:nvPr/>
        </p:nvSpPr>
        <p:spPr>
          <a:xfrm>
            <a:off x="1680854" y="3729632"/>
            <a:ext cx="3169800" cy="34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/>
              <a:t>¿Qué recursos necesito para cumplir las actividades de los procesos y cerrar las brechas??</a:t>
            </a:r>
            <a:endParaRPr sz="1000"/>
          </a:p>
        </p:txBody>
      </p:sp>
      <p:sp>
        <p:nvSpPr>
          <p:cNvPr id="296" name="Google Shape;296;p29"/>
          <p:cNvSpPr/>
          <p:nvPr/>
        </p:nvSpPr>
        <p:spPr>
          <a:xfrm>
            <a:off x="1680854" y="4079432"/>
            <a:ext cx="3169800" cy="44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/>
              <a:t>¿Que capacidad de instalaciones y talento humano requiere para cumplir las actividades de los procesos y asi cerrar las brechas?</a:t>
            </a:r>
            <a:endParaRPr sz="1000"/>
          </a:p>
        </p:txBody>
      </p:sp>
      <p:sp>
        <p:nvSpPr>
          <p:cNvPr id="297" name="Google Shape;297;p29"/>
          <p:cNvSpPr/>
          <p:nvPr/>
        </p:nvSpPr>
        <p:spPr>
          <a:xfrm>
            <a:off x="4850979" y="1863932"/>
            <a:ext cx="2283000" cy="265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 dirty="0"/>
              <a:t>¿Se ha identificado la brechas para generar  impacto agregado en el bienestar de la población promoviendo el desarrollo sostenible?</a:t>
            </a:r>
            <a:endParaRPr sz="1000" dirty="0"/>
          </a:p>
          <a:p>
            <a:endParaRPr sz="1000" dirty="0"/>
          </a:p>
          <a:p>
            <a:r>
              <a:rPr lang="es" sz="1000" dirty="0"/>
              <a:t>¿Se ha identificado las brechas para mejorar las condiciones de vida de la población a través de provisión de mejores servicios?</a:t>
            </a:r>
            <a:endParaRPr sz="1000" dirty="0"/>
          </a:p>
          <a:p>
            <a:endParaRPr sz="1000" dirty="0"/>
          </a:p>
          <a:p>
            <a:r>
              <a:rPr lang="es" sz="1000" dirty="0"/>
              <a:t>¿Se ha identificado las brechas para optimizar l</a:t>
            </a:r>
            <a:r>
              <a:rPr lang="es-PE" sz="1000" dirty="0"/>
              <a:t>a</a:t>
            </a:r>
            <a:r>
              <a:rPr lang="es" sz="1000" dirty="0"/>
              <a:t> provisión de  productos y servicios de manera eficaz y eficiente?</a:t>
            </a:r>
            <a:endParaRPr sz="1000" dirty="0"/>
          </a:p>
          <a:p>
            <a:endParaRPr sz="1000" dirty="0"/>
          </a:p>
        </p:txBody>
      </p:sp>
      <p:sp>
        <p:nvSpPr>
          <p:cNvPr id="298" name="Google Shape;298;p29"/>
          <p:cNvSpPr/>
          <p:nvPr/>
        </p:nvSpPr>
        <p:spPr>
          <a:xfrm>
            <a:off x="7133954" y="1863932"/>
            <a:ext cx="1543500" cy="265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/>
              <a:t>¿Qué aspiraciones y expectativas tiene la población   en relación a los bienes y servicios que le corresponde al estado brindar a nivel nacional, sectorial, local, grupo de ciudadanos o sujetos en particular, según corresponda de acuerdo a los sectores y niveles de gobierno?</a:t>
            </a:r>
            <a:endParaRPr sz="1000"/>
          </a:p>
        </p:txBody>
      </p:sp>
      <p:sp>
        <p:nvSpPr>
          <p:cNvPr id="299" name="Google Shape;299;p29"/>
          <p:cNvSpPr/>
          <p:nvPr/>
        </p:nvSpPr>
        <p:spPr>
          <a:xfrm>
            <a:off x="499179" y="4522532"/>
            <a:ext cx="4768200" cy="443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400" b="1">
                <a:solidFill>
                  <a:srgbClr val="FFFFFF"/>
                </a:solidFill>
              </a:rPr>
              <a:t>Gasto Público</a:t>
            </a:r>
            <a:endParaRPr sz="1400" b="1">
              <a:solidFill>
                <a:srgbClr val="FFFFFF"/>
              </a:solidFill>
            </a:endParaRPr>
          </a:p>
        </p:txBody>
      </p:sp>
      <p:sp>
        <p:nvSpPr>
          <p:cNvPr id="300" name="Google Shape;300;p29"/>
          <p:cNvSpPr/>
          <p:nvPr/>
        </p:nvSpPr>
        <p:spPr>
          <a:xfrm>
            <a:off x="5267254" y="4522532"/>
            <a:ext cx="3410100" cy="443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400" b="1">
                <a:solidFill>
                  <a:srgbClr val="FFFFFF"/>
                </a:solidFill>
              </a:rPr>
              <a:t>Resultados públicos</a:t>
            </a:r>
            <a:endParaRPr sz="1400" b="1">
              <a:solidFill>
                <a:srgbClr val="FFFFFF"/>
              </a:solidFill>
            </a:endParaRPr>
          </a:p>
        </p:txBody>
      </p:sp>
      <p:sp>
        <p:nvSpPr>
          <p:cNvPr id="301" name="Google Shape;301;p29"/>
          <p:cNvSpPr/>
          <p:nvPr/>
        </p:nvSpPr>
        <p:spPr>
          <a:xfrm>
            <a:off x="499179" y="4965632"/>
            <a:ext cx="4768200" cy="34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 dirty="0"/>
              <a:t>¿Qué presupuesto requier</a:t>
            </a:r>
            <a:r>
              <a:rPr lang="es-PE" sz="1000" dirty="0"/>
              <a:t>o</a:t>
            </a:r>
            <a:r>
              <a:rPr lang="es" sz="1000" dirty="0"/>
              <a:t> para cumplir mis funciones y que incremento requiero para cerrar las brechas?</a:t>
            </a:r>
            <a:endParaRPr sz="1000" dirty="0"/>
          </a:p>
        </p:txBody>
      </p:sp>
      <p:sp>
        <p:nvSpPr>
          <p:cNvPr id="302" name="Google Shape;302;p29"/>
          <p:cNvSpPr/>
          <p:nvPr/>
        </p:nvSpPr>
        <p:spPr>
          <a:xfrm>
            <a:off x="499179" y="5315432"/>
            <a:ext cx="4768200" cy="34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/>
              <a:t>¿Qué presupuesto necesito para optimizar, ampliar, reponer o rehabilitar mi capacidad instalada para cerrar la brecha ?</a:t>
            </a:r>
            <a:endParaRPr sz="1000"/>
          </a:p>
        </p:txBody>
      </p:sp>
      <p:sp>
        <p:nvSpPr>
          <p:cNvPr id="303" name="Google Shape;303;p29"/>
          <p:cNvSpPr/>
          <p:nvPr/>
        </p:nvSpPr>
        <p:spPr>
          <a:xfrm>
            <a:off x="499179" y="5665232"/>
            <a:ext cx="4768200" cy="34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/>
              <a:t>¿Qué debo comprar y bajo qué modalidad debe programar la adquisición de lo que necesito para cerrar la brecha?</a:t>
            </a:r>
            <a:endParaRPr sz="1000"/>
          </a:p>
        </p:txBody>
      </p:sp>
      <p:sp>
        <p:nvSpPr>
          <p:cNvPr id="304" name="Google Shape;304;p29"/>
          <p:cNvSpPr/>
          <p:nvPr/>
        </p:nvSpPr>
        <p:spPr>
          <a:xfrm>
            <a:off x="5267254" y="4965632"/>
            <a:ext cx="3410100" cy="34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/>
              <a:t>¿Se genera un impacto agregado en el bienestar de la población promoviendo el desarrollo sostenible?</a:t>
            </a:r>
            <a:endParaRPr sz="1000"/>
          </a:p>
        </p:txBody>
      </p:sp>
      <p:sp>
        <p:nvSpPr>
          <p:cNvPr id="305" name="Google Shape;305;p29"/>
          <p:cNvSpPr/>
          <p:nvPr/>
        </p:nvSpPr>
        <p:spPr>
          <a:xfrm>
            <a:off x="5267254" y="5315432"/>
            <a:ext cx="3410100" cy="34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/>
              <a:t>¿Se mejora las condiciones de vida de la población a través de provisión de mejores servicios?</a:t>
            </a:r>
            <a:endParaRPr sz="1000"/>
          </a:p>
        </p:txBody>
      </p:sp>
      <p:sp>
        <p:nvSpPr>
          <p:cNvPr id="306" name="Google Shape;306;p29"/>
          <p:cNvSpPr/>
          <p:nvPr/>
        </p:nvSpPr>
        <p:spPr>
          <a:xfrm>
            <a:off x="5267254" y="5665232"/>
            <a:ext cx="3410100" cy="34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/>
              <a:t> </a:t>
            </a:r>
            <a:endParaRPr sz="1000"/>
          </a:p>
          <a:p>
            <a:r>
              <a:rPr lang="es" sz="1000"/>
              <a:t>¿Se provee los productos y servicios de manera eficaz y eficiente?</a:t>
            </a:r>
            <a:endParaRPr sz="1000"/>
          </a:p>
          <a:p>
            <a:endParaRPr sz="1000"/>
          </a:p>
        </p:txBody>
      </p:sp>
      <p:sp>
        <p:nvSpPr>
          <p:cNvPr id="307" name="Google Shape;307;p29"/>
          <p:cNvSpPr/>
          <p:nvPr/>
        </p:nvSpPr>
        <p:spPr>
          <a:xfrm>
            <a:off x="499179" y="1863932"/>
            <a:ext cx="1181700" cy="265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" sz="1000" dirty="0"/>
              <a:t>¿Qué otros organismos nacionales e internacionales se encuentran relacionados con el cierre de brechas?</a:t>
            </a:r>
            <a:endParaRPr sz="1000" dirty="0"/>
          </a:p>
          <a:p>
            <a:pPr algn="just"/>
            <a:r>
              <a:rPr lang="es" sz="1000" dirty="0"/>
              <a:t>¿Qu</a:t>
            </a:r>
            <a:r>
              <a:rPr lang="es-PE" sz="1000" dirty="0"/>
              <a:t>é</a:t>
            </a:r>
            <a:r>
              <a:rPr lang="es" sz="1000" dirty="0"/>
              <a:t> finaciamiento externo e interno requiere para financiar el presupuesto?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417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1BA8C-A638-4112-9E38-4D138EBB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" y="1105241"/>
            <a:ext cx="9131434" cy="569843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>
                <a:latin typeface="+mn-lt"/>
              </a:rPr>
              <a:t>La cadena de resultados y las herramientas de gestión</a:t>
            </a:r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B0D3ECB1-A3D8-4F9C-A5B7-CF89EFBACD3B}"/>
              </a:ext>
            </a:extLst>
          </p:cNvPr>
          <p:cNvSpPr/>
          <p:nvPr/>
        </p:nvSpPr>
        <p:spPr>
          <a:xfrm>
            <a:off x="74030" y="4357832"/>
            <a:ext cx="1164121" cy="94769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black"/>
                </a:solidFill>
                <a:latin typeface="Calibri" panose="020F0502020204030204"/>
              </a:rPr>
              <a:t>Insumos</a:t>
            </a:r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D54FD27E-9EC1-4C5E-B5FC-2BEA9AAAF31C}"/>
              </a:ext>
            </a:extLst>
          </p:cNvPr>
          <p:cNvSpPr/>
          <p:nvPr/>
        </p:nvSpPr>
        <p:spPr>
          <a:xfrm>
            <a:off x="1277333" y="4357832"/>
            <a:ext cx="1164121" cy="94769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black"/>
                </a:solidFill>
                <a:latin typeface="Calibri" panose="020F0502020204030204"/>
              </a:rPr>
              <a:t>Procesos</a:t>
            </a: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5961132A-1D7C-4D9F-9189-A7E28CD7068B}"/>
              </a:ext>
            </a:extLst>
          </p:cNvPr>
          <p:cNvSpPr/>
          <p:nvPr/>
        </p:nvSpPr>
        <p:spPr>
          <a:xfrm>
            <a:off x="2539451" y="4357832"/>
            <a:ext cx="1164121" cy="94769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black"/>
                </a:solidFill>
                <a:latin typeface="Calibri" panose="020F0502020204030204"/>
              </a:rPr>
              <a:t>Productos</a:t>
            </a: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1D6F5F9B-1C8C-491D-A461-FA9DA48E0387}"/>
              </a:ext>
            </a:extLst>
          </p:cNvPr>
          <p:cNvSpPr/>
          <p:nvPr/>
        </p:nvSpPr>
        <p:spPr>
          <a:xfrm>
            <a:off x="3862253" y="4357832"/>
            <a:ext cx="1244365" cy="947694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 panose="020F0502020204030204"/>
              </a:rPr>
              <a:t>Resultados iniciales </a:t>
            </a: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DC321817-8725-493D-A544-9942B96FA953}"/>
              </a:ext>
            </a:extLst>
          </p:cNvPr>
          <p:cNvSpPr/>
          <p:nvPr/>
        </p:nvSpPr>
        <p:spPr>
          <a:xfrm>
            <a:off x="5162115" y="4357832"/>
            <a:ext cx="1344679" cy="947694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 panose="020F0502020204030204"/>
              </a:rPr>
              <a:t>Resultados  Intermedios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C6B525BB-DE37-4273-B5AD-D416AF4CBBFD}"/>
              </a:ext>
            </a:extLst>
          </p:cNvPr>
          <p:cNvSpPr/>
          <p:nvPr/>
        </p:nvSpPr>
        <p:spPr>
          <a:xfrm>
            <a:off x="6564747" y="4357832"/>
            <a:ext cx="1278055" cy="947694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 panose="020F0502020204030204"/>
              </a:rPr>
              <a:t>Resultados finales</a:t>
            </a: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AF03D196-B12B-4EC8-AF0B-0DB4882B8C86}"/>
              </a:ext>
            </a:extLst>
          </p:cNvPr>
          <p:cNvSpPr/>
          <p:nvPr/>
        </p:nvSpPr>
        <p:spPr>
          <a:xfrm>
            <a:off x="7912869" y="4357832"/>
            <a:ext cx="1231133" cy="897836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 panose="020F0502020204030204"/>
              </a:rPr>
              <a:t>Impacto agregado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571CBF9-B092-4E8F-B3B9-16F318687662}"/>
              </a:ext>
            </a:extLst>
          </p:cNvPr>
          <p:cNvCxnSpPr>
            <a:cxnSpLocks/>
          </p:cNvCxnSpPr>
          <p:nvPr/>
        </p:nvCxnSpPr>
        <p:spPr>
          <a:xfrm>
            <a:off x="74030" y="3059630"/>
            <a:ext cx="669495" cy="97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F9EF482-5228-43B7-A1A2-CF37FCB5E352}"/>
              </a:ext>
            </a:extLst>
          </p:cNvPr>
          <p:cNvCxnSpPr>
            <a:cxnSpLocks/>
          </p:cNvCxnSpPr>
          <p:nvPr/>
        </p:nvCxnSpPr>
        <p:spPr>
          <a:xfrm>
            <a:off x="3000620" y="3048432"/>
            <a:ext cx="5566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34110CE-ABDE-4BB7-88BC-197DD6DB55B6}"/>
              </a:ext>
            </a:extLst>
          </p:cNvPr>
          <p:cNvSpPr txBox="1"/>
          <p:nvPr/>
        </p:nvSpPr>
        <p:spPr>
          <a:xfrm>
            <a:off x="12563" y="2664870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PE" sz="1400" dirty="0">
                <a:solidFill>
                  <a:prstClr val="black"/>
                </a:solidFill>
                <a:latin typeface="Calibri" panose="020F0502020204030204"/>
              </a:rPr>
              <a:t>Insumo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9356365-84DA-40D4-88ED-16FD8C98E6D8}"/>
              </a:ext>
            </a:extLst>
          </p:cNvPr>
          <p:cNvSpPr txBox="1"/>
          <p:nvPr/>
        </p:nvSpPr>
        <p:spPr>
          <a:xfrm>
            <a:off x="2962383" y="2643908"/>
            <a:ext cx="869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1400" dirty="0">
                <a:solidFill>
                  <a:prstClr val="black"/>
                </a:solidFill>
                <a:latin typeface="Calibri" panose="020F0502020204030204"/>
              </a:rPr>
              <a:t>Producto</a:t>
            </a:r>
          </a:p>
        </p:txBody>
      </p:sp>
      <p:sp>
        <p:nvSpPr>
          <p:cNvPr id="22" name="Flecha: pentágono 21">
            <a:extLst>
              <a:ext uri="{FF2B5EF4-FFF2-40B4-BE49-F238E27FC236}">
                <a16:creationId xmlns:a16="http://schemas.microsoft.com/office/drawing/2014/main" id="{BF9D36EF-A03C-4C97-BC3D-D29FED475F02}"/>
              </a:ext>
            </a:extLst>
          </p:cNvPr>
          <p:cNvSpPr/>
          <p:nvPr/>
        </p:nvSpPr>
        <p:spPr>
          <a:xfrm>
            <a:off x="1945416" y="3439035"/>
            <a:ext cx="45719" cy="1192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PE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33BC052-1F8C-44D0-A873-163DBA9B2355}"/>
              </a:ext>
            </a:extLst>
          </p:cNvPr>
          <p:cNvSpPr/>
          <p:nvPr/>
        </p:nvSpPr>
        <p:spPr>
          <a:xfrm>
            <a:off x="763114" y="2695263"/>
            <a:ext cx="2237506" cy="8212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black"/>
                </a:solidFill>
                <a:latin typeface="Calibri" panose="020F0502020204030204"/>
              </a:rPr>
              <a:t>Proceso de producción de bienes y servicios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766524F-F113-40B4-AAB1-F09843E0E105}"/>
              </a:ext>
            </a:extLst>
          </p:cNvPr>
          <p:cNvCxnSpPr>
            <a:cxnSpLocks/>
          </p:cNvCxnSpPr>
          <p:nvPr/>
        </p:nvCxnSpPr>
        <p:spPr>
          <a:xfrm>
            <a:off x="3752383" y="1774880"/>
            <a:ext cx="0" cy="50755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C647274-D757-456C-92A7-50A505A3AD92}"/>
              </a:ext>
            </a:extLst>
          </p:cNvPr>
          <p:cNvSpPr/>
          <p:nvPr/>
        </p:nvSpPr>
        <p:spPr>
          <a:xfrm>
            <a:off x="3850685" y="2650160"/>
            <a:ext cx="3861710" cy="40154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black"/>
                </a:solidFill>
                <a:latin typeface="Calibri" panose="020F0502020204030204"/>
              </a:rPr>
              <a:t>Planeamiento estratégico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BBD09A1-D47D-47C1-9CA8-93E7FEB23F98}"/>
              </a:ext>
            </a:extLst>
          </p:cNvPr>
          <p:cNvSpPr/>
          <p:nvPr/>
        </p:nvSpPr>
        <p:spPr>
          <a:xfrm>
            <a:off x="3862251" y="3135894"/>
            <a:ext cx="3861710" cy="4015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 panose="020F0502020204030204"/>
              </a:rPr>
              <a:t>Presupuesto para resultados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8D5FB8EB-64E1-4B31-B10F-91EE18AEBC87}"/>
              </a:ext>
            </a:extLst>
          </p:cNvPr>
          <p:cNvCxnSpPr>
            <a:cxnSpLocks/>
          </p:cNvCxnSpPr>
          <p:nvPr/>
        </p:nvCxnSpPr>
        <p:spPr>
          <a:xfrm flipH="1">
            <a:off x="7810696" y="1774880"/>
            <a:ext cx="51316" cy="50755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2977C3A-3812-41DB-9606-872F1A1FEF9F}"/>
              </a:ext>
            </a:extLst>
          </p:cNvPr>
          <p:cNvSpPr/>
          <p:nvPr/>
        </p:nvSpPr>
        <p:spPr>
          <a:xfrm>
            <a:off x="7941268" y="2650159"/>
            <a:ext cx="1125801" cy="7888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 panose="020F0502020204030204"/>
              </a:rPr>
              <a:t>Política Pública</a:t>
            </a:r>
          </a:p>
        </p:txBody>
      </p:sp>
    </p:spTree>
    <p:extLst>
      <p:ext uri="{BB962C8B-B14F-4D97-AF65-F5344CB8AC3E}">
        <p14:creationId xmlns:p14="http://schemas.microsoft.com/office/powerpoint/2010/main" val="1173105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825B040-CCF3-41E0-A690-F546F7F041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P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91BA8C-A638-4112-9E38-4D138EBB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532"/>
            <a:ext cx="9079830" cy="424772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La cadena de resultados y el proceso estratégico</a:t>
            </a:r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B0D3ECB1-A3D8-4F9C-A5B7-CF89EFBACD3B}"/>
              </a:ext>
            </a:extLst>
          </p:cNvPr>
          <p:cNvSpPr/>
          <p:nvPr/>
        </p:nvSpPr>
        <p:spPr>
          <a:xfrm>
            <a:off x="83380" y="5511403"/>
            <a:ext cx="1161125" cy="94769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black"/>
                </a:solidFill>
                <a:latin typeface="Calibri" panose="020F0502020204030204"/>
              </a:rPr>
              <a:t>Insumos</a:t>
            </a:r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D54FD27E-9EC1-4C5E-B5FC-2BEA9AAAF31C}"/>
              </a:ext>
            </a:extLst>
          </p:cNvPr>
          <p:cNvSpPr/>
          <p:nvPr/>
        </p:nvSpPr>
        <p:spPr>
          <a:xfrm>
            <a:off x="1281328" y="5511403"/>
            <a:ext cx="1121877" cy="94769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black"/>
                </a:solidFill>
                <a:latin typeface="Calibri" panose="020F0502020204030204"/>
              </a:rPr>
              <a:t>Procesos</a:t>
            </a: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5961132A-1D7C-4D9F-9189-A7E28CD7068B}"/>
              </a:ext>
            </a:extLst>
          </p:cNvPr>
          <p:cNvSpPr/>
          <p:nvPr/>
        </p:nvSpPr>
        <p:spPr>
          <a:xfrm>
            <a:off x="2521084" y="5511403"/>
            <a:ext cx="1208405" cy="94769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black"/>
                </a:solidFill>
                <a:latin typeface="Calibri" panose="020F0502020204030204"/>
              </a:rPr>
              <a:t>Productos</a:t>
            </a: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1D6F5F9B-1C8C-491D-A461-FA9DA48E0387}"/>
              </a:ext>
            </a:extLst>
          </p:cNvPr>
          <p:cNvSpPr/>
          <p:nvPr/>
        </p:nvSpPr>
        <p:spPr>
          <a:xfrm>
            <a:off x="3776884" y="5511403"/>
            <a:ext cx="1294933" cy="947694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 panose="020F0502020204030204"/>
              </a:rPr>
              <a:t>Resultados iniciales </a:t>
            </a: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DC321817-8725-493D-A544-9942B96FA953}"/>
              </a:ext>
            </a:extLst>
          </p:cNvPr>
          <p:cNvSpPr/>
          <p:nvPr/>
        </p:nvSpPr>
        <p:spPr>
          <a:xfrm>
            <a:off x="5128934" y="5511403"/>
            <a:ext cx="1294933" cy="947694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 panose="020F0502020204030204"/>
              </a:rPr>
              <a:t>Resultados  Intermedios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C6B525BB-DE37-4273-B5AD-D416AF4CBBFD}"/>
              </a:ext>
            </a:extLst>
          </p:cNvPr>
          <p:cNvSpPr/>
          <p:nvPr/>
        </p:nvSpPr>
        <p:spPr>
          <a:xfrm>
            <a:off x="6416816" y="5511403"/>
            <a:ext cx="1294933" cy="947694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 panose="020F0502020204030204"/>
              </a:rPr>
              <a:t>Resultados finales</a:t>
            </a: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AF03D196-B12B-4EC8-AF0B-0DB4882B8C86}"/>
              </a:ext>
            </a:extLst>
          </p:cNvPr>
          <p:cNvSpPr/>
          <p:nvPr/>
        </p:nvSpPr>
        <p:spPr>
          <a:xfrm>
            <a:off x="7784908" y="5511403"/>
            <a:ext cx="1294933" cy="947694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 panose="020F0502020204030204"/>
              </a:rPr>
              <a:t>Impacto agregado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40963BE-88B9-4693-819D-0CB3725AD9C6}"/>
              </a:ext>
            </a:extLst>
          </p:cNvPr>
          <p:cNvSpPr/>
          <p:nvPr/>
        </p:nvSpPr>
        <p:spPr>
          <a:xfrm>
            <a:off x="2" y="4610713"/>
            <a:ext cx="2395299" cy="3829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b="1" dirty="0">
                <a:solidFill>
                  <a:prstClr val="black"/>
                </a:solidFill>
                <a:latin typeface="Calibri" panose="020F0502020204030204"/>
              </a:rPr>
              <a:t>POI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2FDE15D-71EB-4393-AB51-07908E96845A}"/>
              </a:ext>
            </a:extLst>
          </p:cNvPr>
          <p:cNvSpPr/>
          <p:nvPr/>
        </p:nvSpPr>
        <p:spPr>
          <a:xfrm>
            <a:off x="2440874" y="4656755"/>
            <a:ext cx="2590107" cy="3658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b="1" dirty="0">
                <a:solidFill>
                  <a:prstClr val="black"/>
                </a:solidFill>
                <a:latin typeface="Calibri" panose="020F0502020204030204"/>
              </a:rPr>
              <a:t>PEI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9F31E2-73B1-4398-B755-69CF61008852}"/>
              </a:ext>
            </a:extLst>
          </p:cNvPr>
          <p:cNvSpPr txBox="1"/>
          <p:nvPr/>
        </p:nvSpPr>
        <p:spPr>
          <a:xfrm>
            <a:off x="-1094008" y="5014578"/>
            <a:ext cx="678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1200" dirty="0">
                <a:solidFill>
                  <a:prstClr val="black"/>
                </a:solidFill>
                <a:latin typeface="Calibri" panose="020F0502020204030204"/>
              </a:rPr>
              <a:t>                                     Actividades operativas                        	          Actividades estratégicas     </a:t>
            </a:r>
          </a:p>
          <a:p>
            <a:pPr>
              <a:defRPr/>
            </a:pPr>
            <a:r>
              <a:rPr lang="es-PE" sz="1200" dirty="0">
                <a:solidFill>
                  <a:prstClr val="black"/>
                </a:solidFill>
                <a:latin typeface="Calibri" panose="020F0502020204030204"/>
              </a:rPr>
              <a:t>			                           Objetivos estratégicos  Institucionales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9CC1DAA-772F-480D-BE3D-531F64096FEE}"/>
              </a:ext>
            </a:extLst>
          </p:cNvPr>
          <p:cNvSpPr/>
          <p:nvPr/>
        </p:nvSpPr>
        <p:spPr>
          <a:xfrm>
            <a:off x="3596691" y="3627715"/>
            <a:ext cx="4593169" cy="464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b="1" dirty="0">
                <a:solidFill>
                  <a:prstClr val="black"/>
                </a:solidFill>
                <a:latin typeface="Calibri" panose="020F0502020204030204"/>
              </a:rPr>
              <a:t>PDC (PDCR-PDLC)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558F80E-2568-4E3E-B770-7276A1A5219F}"/>
              </a:ext>
            </a:extLst>
          </p:cNvPr>
          <p:cNvSpPr/>
          <p:nvPr/>
        </p:nvSpPr>
        <p:spPr>
          <a:xfrm>
            <a:off x="3516485" y="2674167"/>
            <a:ext cx="4593175" cy="4642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b="1" dirty="0">
                <a:solidFill>
                  <a:prstClr val="white"/>
                </a:solidFill>
                <a:latin typeface="Calibri" panose="020F0502020204030204"/>
              </a:rPr>
              <a:t>PESEM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211E877-6238-4A4E-BDA9-7DA17EBFBB12}"/>
              </a:ext>
            </a:extLst>
          </p:cNvPr>
          <p:cNvSpPr/>
          <p:nvPr/>
        </p:nvSpPr>
        <p:spPr>
          <a:xfrm>
            <a:off x="1455992" y="1672267"/>
            <a:ext cx="6653667" cy="4642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b="1" dirty="0">
                <a:solidFill>
                  <a:prstClr val="white"/>
                </a:solidFill>
                <a:latin typeface="Calibri" panose="020F0502020204030204"/>
              </a:rPr>
              <a:t>POLÍTICAS NACIONALES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3EB8D5E-31C2-4656-90E6-C192F1B3170F}"/>
              </a:ext>
            </a:extLst>
          </p:cNvPr>
          <p:cNvSpPr/>
          <p:nvPr/>
        </p:nvSpPr>
        <p:spPr>
          <a:xfrm>
            <a:off x="5116667" y="777291"/>
            <a:ext cx="4027334" cy="4642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b="1" dirty="0">
                <a:solidFill>
                  <a:prstClr val="white"/>
                </a:solidFill>
                <a:latin typeface="Calibri" panose="020F0502020204030204"/>
              </a:rPr>
              <a:t>PEDN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DDCB42-2287-4334-A6C5-C7233A135D4F}"/>
              </a:ext>
            </a:extLst>
          </p:cNvPr>
          <p:cNvSpPr txBox="1"/>
          <p:nvPr/>
        </p:nvSpPr>
        <p:spPr>
          <a:xfrm>
            <a:off x="5116665" y="1241528"/>
            <a:ext cx="459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1200" dirty="0">
                <a:solidFill>
                  <a:prstClr val="black"/>
                </a:solidFill>
                <a:latin typeface="Calibri" panose="020F0502020204030204"/>
              </a:rPr>
              <a:t>Acciones estratégica         Objetivos específicos      Objetivos </a:t>
            </a:r>
          </a:p>
          <a:p>
            <a:pPr>
              <a:defRPr/>
            </a:pPr>
            <a:r>
              <a:rPr lang="es-PE" sz="1200" dirty="0">
                <a:solidFill>
                  <a:prstClr val="black"/>
                </a:solidFill>
                <a:latin typeface="Calibri" panose="020F0502020204030204"/>
              </a:rPr>
              <a:t>			          nacionales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7E5B711-6C0E-41FC-9D4B-7422EE7C81C1}"/>
              </a:ext>
            </a:extLst>
          </p:cNvPr>
          <p:cNvSpPr txBox="1"/>
          <p:nvPr/>
        </p:nvSpPr>
        <p:spPr>
          <a:xfrm flipH="1">
            <a:off x="1455988" y="2244269"/>
            <a:ext cx="6653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1200" dirty="0">
                <a:solidFill>
                  <a:prstClr val="black"/>
                </a:solidFill>
                <a:latin typeface="Calibri" panose="020F0502020204030204"/>
              </a:rPr>
              <a:t>                   Servicios                                                                                          Objetivos prioritarios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C752FCFE-F67B-492B-81E8-1184DB72C095}"/>
              </a:ext>
            </a:extLst>
          </p:cNvPr>
          <p:cNvCxnSpPr/>
          <p:nvPr/>
        </p:nvCxnSpPr>
        <p:spPr>
          <a:xfrm>
            <a:off x="3516482" y="2136504"/>
            <a:ext cx="0" cy="38296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C2F16A1C-A76F-4451-9685-784E9E016AD2}"/>
              </a:ext>
            </a:extLst>
          </p:cNvPr>
          <p:cNvCxnSpPr>
            <a:cxnSpLocks/>
          </p:cNvCxnSpPr>
          <p:nvPr/>
        </p:nvCxnSpPr>
        <p:spPr>
          <a:xfrm>
            <a:off x="1455988" y="2136504"/>
            <a:ext cx="0" cy="38296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BAC45646-59F2-4FA0-A6EC-2D55534604FC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1455991" y="2382766"/>
            <a:ext cx="660833" cy="1046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32C7808F-DBF7-48A4-8FC9-AEF736F40DFA}"/>
              </a:ext>
            </a:extLst>
          </p:cNvPr>
          <p:cNvCxnSpPr>
            <a:cxnSpLocks/>
          </p:cNvCxnSpPr>
          <p:nvPr/>
        </p:nvCxnSpPr>
        <p:spPr>
          <a:xfrm>
            <a:off x="2814594" y="2372517"/>
            <a:ext cx="70188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5105C302-D353-49E3-91C1-1E42D308E63E}"/>
              </a:ext>
            </a:extLst>
          </p:cNvPr>
          <p:cNvCxnSpPr/>
          <p:nvPr/>
        </p:nvCxnSpPr>
        <p:spPr>
          <a:xfrm>
            <a:off x="5116665" y="232798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3AE9F921-D646-48A8-9653-331FDC734187}"/>
              </a:ext>
            </a:extLst>
          </p:cNvPr>
          <p:cNvCxnSpPr>
            <a:cxnSpLocks/>
          </p:cNvCxnSpPr>
          <p:nvPr/>
        </p:nvCxnSpPr>
        <p:spPr>
          <a:xfrm flipH="1" flipV="1">
            <a:off x="5116669" y="2136504"/>
            <a:ext cx="1" cy="38296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DB556D0F-877F-4093-B6C8-94E442CB332E}"/>
              </a:ext>
            </a:extLst>
          </p:cNvPr>
          <p:cNvCxnSpPr>
            <a:cxnSpLocks/>
          </p:cNvCxnSpPr>
          <p:nvPr/>
        </p:nvCxnSpPr>
        <p:spPr>
          <a:xfrm>
            <a:off x="8109654" y="2134870"/>
            <a:ext cx="0" cy="38459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ED78FBB4-C58B-415A-80D7-0C95352BB3AD}"/>
              </a:ext>
            </a:extLst>
          </p:cNvPr>
          <p:cNvCxnSpPr/>
          <p:nvPr/>
        </p:nvCxnSpPr>
        <p:spPr>
          <a:xfrm>
            <a:off x="5116665" y="2372517"/>
            <a:ext cx="69640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E4B52796-A6AE-4201-8C60-A1E486662AB0}"/>
              </a:ext>
            </a:extLst>
          </p:cNvPr>
          <p:cNvCxnSpPr>
            <a:endCxn id="20" idx="1"/>
          </p:cNvCxnSpPr>
          <p:nvPr/>
        </p:nvCxnSpPr>
        <p:spPr>
          <a:xfrm flipV="1">
            <a:off x="7251532" y="2382766"/>
            <a:ext cx="858125" cy="1046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D37A2C95-5993-4531-A857-703AAB1D49B8}"/>
              </a:ext>
            </a:extLst>
          </p:cNvPr>
          <p:cNvSpPr txBox="1"/>
          <p:nvPr/>
        </p:nvSpPr>
        <p:spPr>
          <a:xfrm>
            <a:off x="3516478" y="3172737"/>
            <a:ext cx="4593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1200" dirty="0">
                <a:solidFill>
                  <a:prstClr val="black"/>
                </a:solidFill>
                <a:latin typeface="Calibri" panose="020F0502020204030204"/>
              </a:rPr>
              <a:t>     Acciones estratégicas                  Objetivos estratégicos sectoriales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1DE8F39-69EB-4F43-AB30-AB23081ABD8A}"/>
              </a:ext>
            </a:extLst>
          </p:cNvPr>
          <p:cNvCxnSpPr/>
          <p:nvPr/>
        </p:nvCxnSpPr>
        <p:spPr>
          <a:xfrm>
            <a:off x="3516478" y="3172737"/>
            <a:ext cx="0" cy="37756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FF491585-E43A-4B3B-A094-9FC385758405}"/>
              </a:ext>
            </a:extLst>
          </p:cNvPr>
          <p:cNvCxnSpPr/>
          <p:nvPr/>
        </p:nvCxnSpPr>
        <p:spPr>
          <a:xfrm>
            <a:off x="5310188" y="3172737"/>
            <a:ext cx="0" cy="37756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556A1B1-22CD-4135-BA05-23FB4321A131}"/>
              </a:ext>
            </a:extLst>
          </p:cNvPr>
          <p:cNvCxnSpPr/>
          <p:nvPr/>
        </p:nvCxnSpPr>
        <p:spPr>
          <a:xfrm>
            <a:off x="8109654" y="3138401"/>
            <a:ext cx="0" cy="41190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2AECA25-9BA2-4DD1-AF94-20D0DFEBE467}"/>
              </a:ext>
            </a:extLst>
          </p:cNvPr>
          <p:cNvSpPr txBox="1"/>
          <p:nvPr/>
        </p:nvSpPr>
        <p:spPr>
          <a:xfrm flipH="1">
            <a:off x="3437210" y="4117194"/>
            <a:ext cx="484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1200" dirty="0">
                <a:solidFill>
                  <a:prstClr val="black"/>
                </a:solidFill>
                <a:latin typeface="Calibri" panose="020F0502020204030204"/>
              </a:rPr>
              <a:t>Acciones estratégica                                   Objetivos estratégicos                                                             territoriales                                                             </a:t>
            </a:r>
            <a:r>
              <a:rPr lang="es-PE" sz="1200" dirty="0" err="1">
                <a:solidFill>
                  <a:prstClr val="black"/>
                </a:solidFill>
                <a:latin typeface="Calibri" panose="020F0502020204030204"/>
              </a:rPr>
              <a:t>territoriales</a:t>
            </a:r>
            <a:endParaRPr lang="es-PE" sz="12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s-PE" sz="120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                                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60DFD6A7-02CC-4A67-B618-58433EC1EFDB}"/>
              </a:ext>
            </a:extLst>
          </p:cNvPr>
          <p:cNvCxnSpPr/>
          <p:nvPr/>
        </p:nvCxnSpPr>
        <p:spPr>
          <a:xfrm>
            <a:off x="5063913" y="3963613"/>
            <a:ext cx="0" cy="24954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1092D4-061B-413C-B92F-2D4FAB5EEDDF}"/>
              </a:ext>
            </a:extLst>
          </p:cNvPr>
          <p:cNvSpPr/>
          <p:nvPr/>
        </p:nvSpPr>
        <p:spPr>
          <a:xfrm>
            <a:off x="111396" y="1999051"/>
            <a:ext cx="1298713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600" b="1" dirty="0">
                <a:solidFill>
                  <a:prstClr val="black"/>
                </a:solidFill>
                <a:latin typeface="Calibri" panose="020F0502020204030204"/>
              </a:rPr>
              <a:t>Costos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79C570-40AD-408D-A1CF-5835C33AC0B6}"/>
              </a:ext>
            </a:extLst>
          </p:cNvPr>
          <p:cNvSpPr/>
          <p:nvPr/>
        </p:nvSpPr>
        <p:spPr>
          <a:xfrm>
            <a:off x="1682591" y="1995550"/>
            <a:ext cx="1304877" cy="91790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600" b="1" dirty="0">
                <a:solidFill>
                  <a:prstClr val="black"/>
                </a:solidFill>
                <a:latin typeface="Calibri" panose="020F0502020204030204"/>
              </a:rPr>
              <a:t>Insumos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FC60CF-5CF8-4272-820D-4AD09BF50DD2}"/>
              </a:ext>
            </a:extLst>
          </p:cNvPr>
          <p:cNvSpPr/>
          <p:nvPr/>
        </p:nvSpPr>
        <p:spPr>
          <a:xfrm>
            <a:off x="3179739" y="1995550"/>
            <a:ext cx="1304877" cy="91790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600" b="1" dirty="0">
                <a:solidFill>
                  <a:prstClr val="black"/>
                </a:solidFill>
                <a:latin typeface="Calibri" panose="020F0502020204030204"/>
              </a:rPr>
              <a:t>Procesos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7FA44-73EA-47B1-921C-FDC09E7BA11C}"/>
              </a:ext>
            </a:extLst>
          </p:cNvPr>
          <p:cNvSpPr/>
          <p:nvPr/>
        </p:nvSpPr>
        <p:spPr>
          <a:xfrm>
            <a:off x="4828906" y="1995550"/>
            <a:ext cx="1265150" cy="91790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600" b="1" dirty="0">
                <a:solidFill>
                  <a:prstClr val="black"/>
                </a:solidFill>
                <a:latin typeface="Calibri" panose="020F0502020204030204"/>
              </a:rPr>
              <a:t>Producto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0B1CE68-40B7-42C1-A0DF-DD420B5C31AA}"/>
              </a:ext>
            </a:extLst>
          </p:cNvPr>
          <p:cNvSpPr/>
          <p:nvPr/>
        </p:nvSpPr>
        <p:spPr>
          <a:xfrm rot="16200000">
            <a:off x="6598684" y="2061999"/>
            <a:ext cx="484632" cy="788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PE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F31D8A-CA50-48BA-AC07-5FD0A9D2330B}"/>
              </a:ext>
            </a:extLst>
          </p:cNvPr>
          <p:cNvSpPr txBox="1"/>
          <p:nvPr/>
        </p:nvSpPr>
        <p:spPr>
          <a:xfrm>
            <a:off x="7407965" y="2298100"/>
            <a:ext cx="17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1600" dirty="0">
                <a:solidFill>
                  <a:prstClr val="black"/>
                </a:solidFill>
                <a:latin typeface="Calibri" panose="020F0502020204030204"/>
              </a:rPr>
              <a:t>   Resultado Inicial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F1BE9-D3F4-4274-80DF-97C6322E7FA2}"/>
              </a:ext>
            </a:extLst>
          </p:cNvPr>
          <p:cNvSpPr txBox="1"/>
          <p:nvPr/>
        </p:nvSpPr>
        <p:spPr>
          <a:xfrm>
            <a:off x="111396" y="1163338"/>
            <a:ext cx="8817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PE" sz="2800" b="1" dirty="0">
                <a:solidFill>
                  <a:prstClr val="black"/>
                </a:solidFill>
                <a:latin typeface="Calibri" panose="020F0502020204030204"/>
              </a:rPr>
              <a:t>La cadena de valor público, y el presupuesto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202477-CEBD-4F01-B78B-CB32CA966EB5}"/>
              </a:ext>
            </a:extLst>
          </p:cNvPr>
          <p:cNvSpPr/>
          <p:nvPr/>
        </p:nvSpPr>
        <p:spPr>
          <a:xfrm>
            <a:off x="7679583" y="3057578"/>
            <a:ext cx="1249017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600" dirty="0">
                <a:solidFill>
                  <a:prstClr val="white"/>
                </a:solidFill>
                <a:latin typeface="Calibri" panose="020F0502020204030204"/>
              </a:rPr>
              <a:t>Objetivo estratégico</a:t>
            </a:r>
          </a:p>
          <a:p>
            <a:pPr algn="ctr">
              <a:defRPr/>
            </a:pPr>
            <a:r>
              <a:rPr lang="es-PE" sz="1600" dirty="0">
                <a:solidFill>
                  <a:prstClr val="white"/>
                </a:solidFill>
                <a:latin typeface="Calibri" panose="020F0502020204030204"/>
              </a:rPr>
              <a:t>Institucional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F52916-A717-42EA-A50A-7979677ED299}"/>
              </a:ext>
            </a:extLst>
          </p:cNvPr>
          <p:cNvSpPr/>
          <p:nvPr/>
        </p:nvSpPr>
        <p:spPr>
          <a:xfrm>
            <a:off x="6130470" y="3057578"/>
            <a:ext cx="1361197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600" dirty="0">
                <a:solidFill>
                  <a:prstClr val="white"/>
                </a:solidFill>
                <a:latin typeface="Calibri" panose="020F0502020204030204"/>
              </a:rPr>
              <a:t>Acción estratégica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B828BB-ADB3-48EB-A4E8-C20AC43DBB6F}"/>
              </a:ext>
            </a:extLst>
          </p:cNvPr>
          <p:cNvSpPr/>
          <p:nvPr/>
        </p:nvSpPr>
        <p:spPr>
          <a:xfrm>
            <a:off x="6563604" y="4274257"/>
            <a:ext cx="1361197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 panose="020F0502020204030204"/>
              </a:rPr>
              <a:t>Programa presupuestal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082975-CEF2-431A-85F8-CB35B02495F2}"/>
              </a:ext>
            </a:extLst>
          </p:cNvPr>
          <p:cNvSpPr/>
          <p:nvPr/>
        </p:nvSpPr>
        <p:spPr>
          <a:xfrm>
            <a:off x="4694524" y="4274257"/>
            <a:ext cx="1550505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 panose="020F0502020204030204"/>
              </a:rPr>
              <a:t>Producto, Proyecto, Acciones comunes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41E5BA-6744-47D0-96FA-0E6A0E0BA6E3}"/>
              </a:ext>
            </a:extLst>
          </p:cNvPr>
          <p:cNvSpPr/>
          <p:nvPr/>
        </p:nvSpPr>
        <p:spPr>
          <a:xfrm>
            <a:off x="3115570" y="4893004"/>
            <a:ext cx="1426553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 panose="020F0502020204030204"/>
              </a:rPr>
              <a:t>Actividad Presupuestal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52C4CC-7CC9-43C7-A014-B981C582501E}"/>
              </a:ext>
            </a:extLst>
          </p:cNvPr>
          <p:cNvSpPr/>
          <p:nvPr/>
        </p:nvSpPr>
        <p:spPr>
          <a:xfrm>
            <a:off x="4694524" y="5350204"/>
            <a:ext cx="1578897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 panose="020F0502020204030204"/>
              </a:rPr>
              <a:t>Acciones Centrales y APNOP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FACAB1-29D0-4A91-A893-B10F7328F37F}"/>
              </a:ext>
            </a:extLst>
          </p:cNvPr>
          <p:cNvSpPr/>
          <p:nvPr/>
        </p:nvSpPr>
        <p:spPr>
          <a:xfrm>
            <a:off x="1537368" y="4893004"/>
            <a:ext cx="1361197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 panose="020F0502020204030204"/>
              </a:rPr>
              <a:t>Acción Operativa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52C011-52D3-49E4-B24B-17421488D244}"/>
              </a:ext>
            </a:extLst>
          </p:cNvPr>
          <p:cNvSpPr txBox="1"/>
          <p:nvPr/>
        </p:nvSpPr>
        <p:spPr>
          <a:xfrm>
            <a:off x="1363906" y="6334780"/>
            <a:ext cx="1162691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PE" sz="1400" dirty="0">
                <a:solidFill>
                  <a:prstClr val="black"/>
                </a:solidFill>
                <a:latin typeface="Calibri" panose="020F0502020204030204"/>
              </a:rPr>
              <a:t>Metas físicas </a:t>
            </a:r>
          </a:p>
          <a:p>
            <a:pPr>
              <a:defRPr/>
            </a:pPr>
            <a:r>
              <a:rPr lang="es-PE" sz="1400" dirty="0">
                <a:solidFill>
                  <a:prstClr val="black"/>
                </a:solidFill>
                <a:latin typeface="Calibri" panose="020F0502020204030204"/>
              </a:rPr>
              <a:t>y financieras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A0AFE3-1AB7-443A-A286-87FC098A7626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2217965" y="5807404"/>
            <a:ext cx="0" cy="523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B054347-48F4-4C15-A5C9-96CA0A1CDA08}"/>
              </a:ext>
            </a:extLst>
          </p:cNvPr>
          <p:cNvSpPr/>
          <p:nvPr/>
        </p:nvSpPr>
        <p:spPr>
          <a:xfrm>
            <a:off x="48126" y="4893004"/>
            <a:ext cx="1267139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black"/>
                </a:solidFill>
                <a:latin typeface="Calibri" panose="020F0502020204030204"/>
              </a:rPr>
              <a:t>Cuadro de necesidades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3E0619-2AF2-452B-972A-895446C9B3BF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1410107" y="2454502"/>
            <a:ext cx="272482" cy="1751"/>
          </a:xfrm>
          <a:prstGeom prst="straightConnector1">
            <a:avLst/>
          </a:prstGeom>
          <a:ln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AFCC5E-CF81-4334-AA06-D797BFFAF96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987468" y="2454502"/>
            <a:ext cx="390939" cy="1751"/>
          </a:xfrm>
          <a:prstGeom prst="straightConnector1">
            <a:avLst/>
          </a:prstGeom>
          <a:ln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976152B-7230-47C2-B406-02FC970B1B0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84616" y="2454502"/>
            <a:ext cx="251791" cy="1751"/>
          </a:xfrm>
          <a:prstGeom prst="straightConnector1">
            <a:avLst/>
          </a:prstGeom>
          <a:ln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7B55AC-7AC4-4167-9DFC-649DBDE4C745}"/>
              </a:ext>
            </a:extLst>
          </p:cNvPr>
          <p:cNvCxnSpPr>
            <a:stCxn id="18" idx="3"/>
            <a:endCxn id="17" idx="1"/>
          </p:cNvCxnSpPr>
          <p:nvPr/>
        </p:nvCxnSpPr>
        <p:spPr>
          <a:xfrm>
            <a:off x="7491664" y="3514778"/>
            <a:ext cx="187916" cy="0"/>
          </a:xfrm>
          <a:prstGeom prst="straightConnector1">
            <a:avLst/>
          </a:prstGeom>
          <a:ln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8AAC8C2-F136-440C-B144-5276925AF912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>
            <a:off x="6811067" y="3971980"/>
            <a:ext cx="433134" cy="302279"/>
          </a:xfrm>
          <a:prstGeom prst="straightConnector1">
            <a:avLst/>
          </a:prstGeom>
          <a:ln>
            <a:noFill/>
            <a:headEnd type="triangle"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8B1B1D-8079-463C-A9E1-6ADA040C483A}"/>
              </a:ext>
            </a:extLst>
          </p:cNvPr>
          <p:cNvCxnSpPr>
            <a:stCxn id="21" idx="3"/>
            <a:endCxn id="20" idx="1"/>
          </p:cNvCxnSpPr>
          <p:nvPr/>
        </p:nvCxnSpPr>
        <p:spPr>
          <a:xfrm>
            <a:off x="6245029" y="4731457"/>
            <a:ext cx="318575" cy="0"/>
          </a:xfrm>
          <a:prstGeom prst="straightConnector1">
            <a:avLst/>
          </a:prstGeom>
          <a:ln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0490429-F358-4CEE-8CDB-FA0A7F601587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>
            <a:off x="5461481" y="2913451"/>
            <a:ext cx="8294" cy="136080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C0A5486-7FBF-44D8-A032-A3F87775960F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542125" y="4731460"/>
            <a:ext cx="152399" cy="618747"/>
          </a:xfrm>
          <a:prstGeom prst="bentConnector3">
            <a:avLst/>
          </a:prstGeom>
          <a:ln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134B9466-8F46-4B20-8607-8DDB1B22994A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4542125" y="5350204"/>
            <a:ext cx="152399" cy="457200"/>
          </a:xfrm>
          <a:prstGeom prst="bentConnector3">
            <a:avLst/>
          </a:prstGeom>
          <a:ln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EB8A290-21D7-4847-9599-B263952F51EE}"/>
              </a:ext>
            </a:extLst>
          </p:cNvPr>
          <p:cNvCxnSpPr>
            <a:stCxn id="24" idx="3"/>
          </p:cNvCxnSpPr>
          <p:nvPr/>
        </p:nvCxnSpPr>
        <p:spPr>
          <a:xfrm>
            <a:off x="2898562" y="5350204"/>
            <a:ext cx="2460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9A220F2-F10B-419F-9347-A10DDB225655}"/>
              </a:ext>
            </a:extLst>
          </p:cNvPr>
          <p:cNvCxnSpPr>
            <a:cxnSpLocks/>
            <a:stCxn id="29" idx="3"/>
            <a:endCxn id="24" idx="1"/>
          </p:cNvCxnSpPr>
          <p:nvPr/>
        </p:nvCxnSpPr>
        <p:spPr>
          <a:xfrm>
            <a:off x="1315265" y="5350204"/>
            <a:ext cx="2221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F4DDD748-83C1-4350-8240-3A94956F522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542125" y="4731460"/>
            <a:ext cx="152399" cy="618747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A24C9326-0A80-4E26-B581-C5DB6EEFDC85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4542125" y="5350204"/>
            <a:ext cx="152399" cy="45720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900B64C-AB56-4323-9242-2FB25614F76D}"/>
              </a:ext>
            </a:extLst>
          </p:cNvPr>
          <p:cNvCxnSpPr>
            <a:stCxn id="21" idx="3"/>
            <a:endCxn id="20" idx="1"/>
          </p:cNvCxnSpPr>
          <p:nvPr/>
        </p:nvCxnSpPr>
        <p:spPr>
          <a:xfrm>
            <a:off x="6245029" y="4731457"/>
            <a:ext cx="3185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94494F9-46F8-4D0E-BC54-C060A240BDF0}"/>
              </a:ext>
            </a:extLst>
          </p:cNvPr>
          <p:cNvCxnSpPr>
            <a:stCxn id="17" idx="1"/>
            <a:endCxn id="18" idx="3"/>
          </p:cNvCxnSpPr>
          <p:nvPr/>
        </p:nvCxnSpPr>
        <p:spPr>
          <a:xfrm flipH="1">
            <a:off x="7491664" y="3514778"/>
            <a:ext cx="1879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59C65D3-4A89-407C-94C0-D3876CCFAB91}"/>
              </a:ext>
            </a:extLst>
          </p:cNvPr>
          <p:cNvCxnSpPr>
            <a:cxnSpLocks/>
            <a:stCxn id="5" idx="2"/>
            <a:endCxn id="22" idx="0"/>
          </p:cNvCxnSpPr>
          <p:nvPr/>
        </p:nvCxnSpPr>
        <p:spPr>
          <a:xfrm flipH="1">
            <a:off x="3828847" y="2913453"/>
            <a:ext cx="3331" cy="197955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66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4F4D6C-CD30-41EE-B6A3-8A63F827156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8108"/>
            <a:ext cx="9143999" cy="446244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Brechas e instrumento de planeamiento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F443F0-C034-4F1F-A86D-151336A186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" y="1401763"/>
            <a:ext cx="8229600" cy="5087937"/>
            <a:chOff x="288" y="883"/>
            <a:chExt cx="5184" cy="3205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352D37C3-2C73-4DCB-9085-7E35D782620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883"/>
              <a:ext cx="5184" cy="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3C57311-FC3C-47E9-B300-5BBB7712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895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3 w 1015"/>
                <a:gd name="T3" fmla="*/ 473 h 574"/>
                <a:gd name="T4" fmla="*/ 923 w 1015"/>
                <a:gd name="T5" fmla="*/ 0 h 574"/>
                <a:gd name="T6" fmla="*/ 1015 w 1015"/>
                <a:gd name="T7" fmla="*/ 101 h 574"/>
                <a:gd name="T8" fmla="*/ 1015 w 1015"/>
                <a:gd name="T9" fmla="*/ 574 h 574"/>
                <a:gd name="T10" fmla="*/ 923 w 1015"/>
                <a:gd name="T11" fmla="*/ 473 h 574"/>
                <a:gd name="T12" fmla="*/ 1015 w 1015"/>
                <a:gd name="T13" fmla="*/ 574 h 574"/>
                <a:gd name="T14" fmla="*/ 93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3" y="473"/>
                  </a:lnTo>
                  <a:lnTo>
                    <a:pt x="923" y="0"/>
                  </a:lnTo>
                  <a:lnTo>
                    <a:pt x="1015" y="101"/>
                  </a:lnTo>
                  <a:lnTo>
                    <a:pt x="1015" y="574"/>
                  </a:lnTo>
                  <a:lnTo>
                    <a:pt x="923" y="473"/>
                  </a:lnTo>
                  <a:lnTo>
                    <a:pt x="1015" y="574"/>
                  </a:lnTo>
                  <a:lnTo>
                    <a:pt x="93" y="574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99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F359879-1886-4FB4-A94B-6F19676EF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895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3 w 1015"/>
                <a:gd name="T3" fmla="*/ 473 h 574"/>
                <a:gd name="T4" fmla="*/ 923 w 1015"/>
                <a:gd name="T5" fmla="*/ 0 h 574"/>
                <a:gd name="T6" fmla="*/ 1015 w 1015"/>
                <a:gd name="T7" fmla="*/ 101 h 574"/>
                <a:gd name="T8" fmla="*/ 1015 w 1015"/>
                <a:gd name="T9" fmla="*/ 574 h 574"/>
                <a:gd name="T10" fmla="*/ 923 w 1015"/>
                <a:gd name="T11" fmla="*/ 473 h 574"/>
                <a:gd name="T12" fmla="*/ 1015 w 1015"/>
                <a:gd name="T13" fmla="*/ 574 h 574"/>
                <a:gd name="T14" fmla="*/ 93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3" y="473"/>
                  </a:lnTo>
                  <a:lnTo>
                    <a:pt x="923" y="0"/>
                  </a:lnTo>
                  <a:lnTo>
                    <a:pt x="1015" y="101"/>
                  </a:lnTo>
                  <a:lnTo>
                    <a:pt x="1015" y="574"/>
                  </a:lnTo>
                  <a:lnTo>
                    <a:pt x="923" y="473"/>
                  </a:lnTo>
                  <a:lnTo>
                    <a:pt x="1015" y="574"/>
                  </a:lnTo>
                  <a:lnTo>
                    <a:pt x="93" y="574"/>
                  </a:lnTo>
                  <a:lnTo>
                    <a:pt x="0" y="473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9628E9B-EF2D-4CFE-A2A8-5CC9E9819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" y="896"/>
              <a:ext cx="923" cy="4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CD9C262-BAEC-40AB-ABF5-4AD47AB63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" y="895"/>
              <a:ext cx="923" cy="473"/>
            </a:xfrm>
            <a:custGeom>
              <a:avLst/>
              <a:gdLst>
                <a:gd name="T0" fmla="*/ 0 w 923"/>
                <a:gd name="T1" fmla="*/ 473 h 473"/>
                <a:gd name="T2" fmla="*/ 0 w 923"/>
                <a:gd name="T3" fmla="*/ 0 h 473"/>
                <a:gd name="T4" fmla="*/ 923 w 923"/>
                <a:gd name="T5" fmla="*/ 0 h 473"/>
                <a:gd name="T6" fmla="*/ 0 w 923"/>
                <a:gd name="T7" fmla="*/ 473 h 473"/>
                <a:gd name="T8" fmla="*/ 923 w 923"/>
                <a:gd name="T9" fmla="*/ 473 h 473"/>
                <a:gd name="T10" fmla="*/ 923 w 923"/>
                <a:gd name="T11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473">
                  <a:moveTo>
                    <a:pt x="0" y="473"/>
                  </a:moveTo>
                  <a:lnTo>
                    <a:pt x="0" y="0"/>
                  </a:lnTo>
                  <a:lnTo>
                    <a:pt x="923" y="0"/>
                  </a:lnTo>
                  <a:moveTo>
                    <a:pt x="0" y="473"/>
                  </a:moveTo>
                  <a:lnTo>
                    <a:pt x="923" y="473"/>
                  </a:lnTo>
                  <a:lnTo>
                    <a:pt x="923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BD2E5A3-523E-4EED-B588-6C6E318CE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1075"/>
              <a:ext cx="65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164326"/>
                  </a:solidFill>
                  <a:effectLst/>
                  <a:latin typeface="Calibri" panose="020F0502020204030204" pitchFamily="34" charset="0"/>
                </a:rPr>
                <a:t>Tipo de Brecha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844C11E-E6A0-465B-8FE4-134BEA412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895"/>
              <a:ext cx="1014" cy="574"/>
            </a:xfrm>
            <a:custGeom>
              <a:avLst/>
              <a:gdLst>
                <a:gd name="T0" fmla="*/ 0 w 1014"/>
                <a:gd name="T1" fmla="*/ 473 h 574"/>
                <a:gd name="T2" fmla="*/ 922 w 1014"/>
                <a:gd name="T3" fmla="*/ 473 h 574"/>
                <a:gd name="T4" fmla="*/ 922 w 1014"/>
                <a:gd name="T5" fmla="*/ 0 h 574"/>
                <a:gd name="T6" fmla="*/ 1014 w 1014"/>
                <a:gd name="T7" fmla="*/ 101 h 574"/>
                <a:gd name="T8" fmla="*/ 1014 w 1014"/>
                <a:gd name="T9" fmla="*/ 574 h 574"/>
                <a:gd name="T10" fmla="*/ 922 w 1014"/>
                <a:gd name="T11" fmla="*/ 473 h 574"/>
                <a:gd name="T12" fmla="*/ 1014 w 1014"/>
                <a:gd name="T13" fmla="*/ 574 h 574"/>
                <a:gd name="T14" fmla="*/ 92 w 1014"/>
                <a:gd name="T15" fmla="*/ 574 h 574"/>
                <a:gd name="T16" fmla="*/ 0 w 1014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4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4" y="101"/>
                  </a:lnTo>
                  <a:lnTo>
                    <a:pt x="1014" y="574"/>
                  </a:lnTo>
                  <a:lnTo>
                    <a:pt x="922" y="473"/>
                  </a:lnTo>
                  <a:lnTo>
                    <a:pt x="1014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99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36DBFF6-DBF5-4998-8855-1612516DC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895"/>
              <a:ext cx="1014" cy="574"/>
            </a:xfrm>
            <a:custGeom>
              <a:avLst/>
              <a:gdLst>
                <a:gd name="T0" fmla="*/ 0 w 1014"/>
                <a:gd name="T1" fmla="*/ 473 h 574"/>
                <a:gd name="T2" fmla="*/ 922 w 1014"/>
                <a:gd name="T3" fmla="*/ 473 h 574"/>
                <a:gd name="T4" fmla="*/ 922 w 1014"/>
                <a:gd name="T5" fmla="*/ 0 h 574"/>
                <a:gd name="T6" fmla="*/ 1014 w 1014"/>
                <a:gd name="T7" fmla="*/ 101 h 574"/>
                <a:gd name="T8" fmla="*/ 1014 w 1014"/>
                <a:gd name="T9" fmla="*/ 574 h 574"/>
                <a:gd name="T10" fmla="*/ 922 w 1014"/>
                <a:gd name="T11" fmla="*/ 473 h 574"/>
                <a:gd name="T12" fmla="*/ 1014 w 1014"/>
                <a:gd name="T13" fmla="*/ 574 h 574"/>
                <a:gd name="T14" fmla="*/ 92 w 1014"/>
                <a:gd name="T15" fmla="*/ 574 h 574"/>
                <a:gd name="T16" fmla="*/ 0 w 1014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4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4" y="101"/>
                  </a:lnTo>
                  <a:lnTo>
                    <a:pt x="1014" y="574"/>
                  </a:lnTo>
                  <a:lnTo>
                    <a:pt x="922" y="473"/>
                  </a:lnTo>
                  <a:lnTo>
                    <a:pt x="1014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8B477FC7-58E6-408C-A294-2F58F040D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896"/>
              <a:ext cx="922" cy="4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70D1D94-70A3-4E3E-94B1-76FE4241A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" y="895"/>
              <a:ext cx="922" cy="473"/>
            </a:xfrm>
            <a:custGeom>
              <a:avLst/>
              <a:gdLst>
                <a:gd name="T0" fmla="*/ 0 w 922"/>
                <a:gd name="T1" fmla="*/ 473 h 473"/>
                <a:gd name="T2" fmla="*/ 0 w 922"/>
                <a:gd name="T3" fmla="*/ 0 h 473"/>
                <a:gd name="T4" fmla="*/ 922 w 922"/>
                <a:gd name="T5" fmla="*/ 0 h 473"/>
                <a:gd name="T6" fmla="*/ 0 w 922"/>
                <a:gd name="T7" fmla="*/ 473 h 473"/>
                <a:gd name="T8" fmla="*/ 922 w 922"/>
                <a:gd name="T9" fmla="*/ 473 h 473"/>
                <a:gd name="T10" fmla="*/ 922 w 922"/>
                <a:gd name="T11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473">
                  <a:moveTo>
                    <a:pt x="0" y="473"/>
                  </a:moveTo>
                  <a:lnTo>
                    <a:pt x="0" y="0"/>
                  </a:lnTo>
                  <a:lnTo>
                    <a:pt x="922" y="0"/>
                  </a:lnTo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6EDD73BD-3AFE-455D-B76E-4353317CE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075"/>
              <a:ext cx="93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164326"/>
                  </a:solidFill>
                  <a:effectLst/>
                  <a:latin typeface="Calibri" panose="020F0502020204030204" pitchFamily="34" charset="0"/>
                </a:rPr>
                <a:t>Cadena de Resultados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C71ADD2-89D7-4415-B168-07D8D39C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895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2 w 1015"/>
                <a:gd name="T3" fmla="*/ 473 h 574"/>
                <a:gd name="T4" fmla="*/ 922 w 1015"/>
                <a:gd name="T5" fmla="*/ 0 h 574"/>
                <a:gd name="T6" fmla="*/ 1015 w 1015"/>
                <a:gd name="T7" fmla="*/ 101 h 574"/>
                <a:gd name="T8" fmla="*/ 1015 w 1015"/>
                <a:gd name="T9" fmla="*/ 574 h 574"/>
                <a:gd name="T10" fmla="*/ 922 w 1015"/>
                <a:gd name="T11" fmla="*/ 473 h 574"/>
                <a:gd name="T12" fmla="*/ 1015 w 1015"/>
                <a:gd name="T13" fmla="*/ 574 h 574"/>
                <a:gd name="T14" fmla="*/ 92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4"/>
                  </a:lnTo>
                  <a:lnTo>
                    <a:pt x="922" y="473"/>
                  </a:lnTo>
                  <a:lnTo>
                    <a:pt x="1015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99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5006F57-14B0-4C7E-9385-DC76657DA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895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2 w 1015"/>
                <a:gd name="T3" fmla="*/ 473 h 574"/>
                <a:gd name="T4" fmla="*/ 922 w 1015"/>
                <a:gd name="T5" fmla="*/ 0 h 574"/>
                <a:gd name="T6" fmla="*/ 1015 w 1015"/>
                <a:gd name="T7" fmla="*/ 101 h 574"/>
                <a:gd name="T8" fmla="*/ 1015 w 1015"/>
                <a:gd name="T9" fmla="*/ 574 h 574"/>
                <a:gd name="T10" fmla="*/ 922 w 1015"/>
                <a:gd name="T11" fmla="*/ 473 h 574"/>
                <a:gd name="T12" fmla="*/ 1015 w 1015"/>
                <a:gd name="T13" fmla="*/ 574 h 574"/>
                <a:gd name="T14" fmla="*/ 92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4"/>
                  </a:lnTo>
                  <a:lnTo>
                    <a:pt x="922" y="473"/>
                  </a:lnTo>
                  <a:lnTo>
                    <a:pt x="1015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19AAD1D7-BEDC-4FE9-90B3-8C5CB69FB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896"/>
              <a:ext cx="922" cy="4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FA193747-8B07-4E5B-914A-272F383C1D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9" y="895"/>
              <a:ext cx="922" cy="473"/>
            </a:xfrm>
            <a:custGeom>
              <a:avLst/>
              <a:gdLst>
                <a:gd name="T0" fmla="*/ 0 w 922"/>
                <a:gd name="T1" fmla="*/ 473 h 473"/>
                <a:gd name="T2" fmla="*/ 0 w 922"/>
                <a:gd name="T3" fmla="*/ 0 h 473"/>
                <a:gd name="T4" fmla="*/ 922 w 922"/>
                <a:gd name="T5" fmla="*/ 0 h 473"/>
                <a:gd name="T6" fmla="*/ 0 w 922"/>
                <a:gd name="T7" fmla="*/ 473 h 473"/>
                <a:gd name="T8" fmla="*/ 922 w 922"/>
                <a:gd name="T9" fmla="*/ 473 h 473"/>
                <a:gd name="T10" fmla="*/ 922 w 922"/>
                <a:gd name="T11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473">
                  <a:moveTo>
                    <a:pt x="0" y="473"/>
                  </a:moveTo>
                  <a:lnTo>
                    <a:pt x="0" y="0"/>
                  </a:lnTo>
                  <a:lnTo>
                    <a:pt x="922" y="0"/>
                  </a:lnTo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F2879330-1209-4026-9F35-07FA342E0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075"/>
              <a:ext cx="545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164326"/>
                  </a:solidFill>
                  <a:effectLst/>
                  <a:latin typeface="Calibri" panose="020F0502020204030204" pitchFamily="34" charset="0"/>
                </a:rPr>
                <a:t>Tipo de Plan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FDF890C-8785-4EDE-879C-AF7536D8D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895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2 w 1015"/>
                <a:gd name="T3" fmla="*/ 473 h 574"/>
                <a:gd name="T4" fmla="*/ 922 w 1015"/>
                <a:gd name="T5" fmla="*/ 0 h 574"/>
                <a:gd name="T6" fmla="*/ 1015 w 1015"/>
                <a:gd name="T7" fmla="*/ 101 h 574"/>
                <a:gd name="T8" fmla="*/ 1015 w 1015"/>
                <a:gd name="T9" fmla="*/ 574 h 574"/>
                <a:gd name="T10" fmla="*/ 922 w 1015"/>
                <a:gd name="T11" fmla="*/ 473 h 574"/>
                <a:gd name="T12" fmla="*/ 1015 w 1015"/>
                <a:gd name="T13" fmla="*/ 574 h 574"/>
                <a:gd name="T14" fmla="*/ 92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4"/>
                  </a:lnTo>
                  <a:lnTo>
                    <a:pt x="922" y="473"/>
                  </a:lnTo>
                  <a:lnTo>
                    <a:pt x="1015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99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93D5D55-1885-4832-AB9E-AF17C4112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895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2 w 1015"/>
                <a:gd name="T3" fmla="*/ 473 h 574"/>
                <a:gd name="T4" fmla="*/ 922 w 1015"/>
                <a:gd name="T5" fmla="*/ 0 h 574"/>
                <a:gd name="T6" fmla="*/ 1015 w 1015"/>
                <a:gd name="T7" fmla="*/ 101 h 574"/>
                <a:gd name="T8" fmla="*/ 1015 w 1015"/>
                <a:gd name="T9" fmla="*/ 574 h 574"/>
                <a:gd name="T10" fmla="*/ 922 w 1015"/>
                <a:gd name="T11" fmla="*/ 473 h 574"/>
                <a:gd name="T12" fmla="*/ 1015 w 1015"/>
                <a:gd name="T13" fmla="*/ 574 h 574"/>
                <a:gd name="T14" fmla="*/ 92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4"/>
                  </a:lnTo>
                  <a:lnTo>
                    <a:pt x="922" y="473"/>
                  </a:lnTo>
                  <a:lnTo>
                    <a:pt x="1015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71A2AD63-92A7-4E61-ABB0-7899C85DC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" y="896"/>
              <a:ext cx="922" cy="4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549F1B75-F830-4671-A16F-1D1C950DFF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895"/>
              <a:ext cx="922" cy="473"/>
            </a:xfrm>
            <a:custGeom>
              <a:avLst/>
              <a:gdLst>
                <a:gd name="T0" fmla="*/ 0 w 922"/>
                <a:gd name="T1" fmla="*/ 473 h 473"/>
                <a:gd name="T2" fmla="*/ 0 w 922"/>
                <a:gd name="T3" fmla="*/ 0 h 473"/>
                <a:gd name="T4" fmla="*/ 922 w 922"/>
                <a:gd name="T5" fmla="*/ 0 h 473"/>
                <a:gd name="T6" fmla="*/ 0 w 922"/>
                <a:gd name="T7" fmla="*/ 473 h 473"/>
                <a:gd name="T8" fmla="*/ 922 w 922"/>
                <a:gd name="T9" fmla="*/ 473 h 473"/>
                <a:gd name="T10" fmla="*/ 922 w 922"/>
                <a:gd name="T11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473">
                  <a:moveTo>
                    <a:pt x="0" y="473"/>
                  </a:moveTo>
                  <a:lnTo>
                    <a:pt x="0" y="0"/>
                  </a:lnTo>
                  <a:lnTo>
                    <a:pt x="922" y="0"/>
                  </a:lnTo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4955A6D9-84B8-47F6-A11B-44BE824C5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" y="1075"/>
              <a:ext cx="415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164326"/>
                  </a:solidFill>
                  <a:effectLst/>
                  <a:latin typeface="Calibri" panose="020F0502020204030204" pitchFamily="34" charset="0"/>
                </a:rPr>
                <a:t>Finalidad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28F480E5-7339-4622-934F-1DD4F0BCA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1621"/>
              <a:ext cx="1015" cy="573"/>
            </a:xfrm>
            <a:custGeom>
              <a:avLst/>
              <a:gdLst>
                <a:gd name="T0" fmla="*/ 0 w 1015"/>
                <a:gd name="T1" fmla="*/ 472 h 573"/>
                <a:gd name="T2" fmla="*/ 923 w 1015"/>
                <a:gd name="T3" fmla="*/ 472 h 573"/>
                <a:gd name="T4" fmla="*/ 923 w 1015"/>
                <a:gd name="T5" fmla="*/ 0 h 573"/>
                <a:gd name="T6" fmla="*/ 1015 w 1015"/>
                <a:gd name="T7" fmla="*/ 101 h 573"/>
                <a:gd name="T8" fmla="*/ 1015 w 1015"/>
                <a:gd name="T9" fmla="*/ 573 h 573"/>
                <a:gd name="T10" fmla="*/ 923 w 1015"/>
                <a:gd name="T11" fmla="*/ 472 h 573"/>
                <a:gd name="T12" fmla="*/ 1015 w 1015"/>
                <a:gd name="T13" fmla="*/ 573 h 573"/>
                <a:gd name="T14" fmla="*/ 93 w 1015"/>
                <a:gd name="T15" fmla="*/ 573 h 573"/>
                <a:gd name="T16" fmla="*/ 0 w 1015"/>
                <a:gd name="T17" fmla="*/ 4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3">
                  <a:moveTo>
                    <a:pt x="0" y="472"/>
                  </a:moveTo>
                  <a:lnTo>
                    <a:pt x="923" y="472"/>
                  </a:lnTo>
                  <a:lnTo>
                    <a:pt x="923" y="0"/>
                  </a:lnTo>
                  <a:lnTo>
                    <a:pt x="1015" y="101"/>
                  </a:lnTo>
                  <a:lnTo>
                    <a:pt x="1015" y="573"/>
                  </a:lnTo>
                  <a:lnTo>
                    <a:pt x="923" y="472"/>
                  </a:lnTo>
                  <a:lnTo>
                    <a:pt x="1015" y="573"/>
                  </a:lnTo>
                  <a:lnTo>
                    <a:pt x="93" y="573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75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A548DC7E-3A6F-4E50-B60C-0D949472A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1621"/>
              <a:ext cx="1015" cy="573"/>
            </a:xfrm>
            <a:custGeom>
              <a:avLst/>
              <a:gdLst>
                <a:gd name="T0" fmla="*/ 0 w 1015"/>
                <a:gd name="T1" fmla="*/ 472 h 573"/>
                <a:gd name="T2" fmla="*/ 923 w 1015"/>
                <a:gd name="T3" fmla="*/ 472 h 573"/>
                <a:gd name="T4" fmla="*/ 923 w 1015"/>
                <a:gd name="T5" fmla="*/ 0 h 573"/>
                <a:gd name="T6" fmla="*/ 1015 w 1015"/>
                <a:gd name="T7" fmla="*/ 101 h 573"/>
                <a:gd name="T8" fmla="*/ 1015 w 1015"/>
                <a:gd name="T9" fmla="*/ 573 h 573"/>
                <a:gd name="T10" fmla="*/ 923 w 1015"/>
                <a:gd name="T11" fmla="*/ 472 h 573"/>
                <a:gd name="T12" fmla="*/ 1015 w 1015"/>
                <a:gd name="T13" fmla="*/ 573 h 573"/>
                <a:gd name="T14" fmla="*/ 93 w 1015"/>
                <a:gd name="T15" fmla="*/ 573 h 573"/>
                <a:gd name="T16" fmla="*/ 0 w 1015"/>
                <a:gd name="T17" fmla="*/ 4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3">
                  <a:moveTo>
                    <a:pt x="0" y="472"/>
                  </a:moveTo>
                  <a:lnTo>
                    <a:pt x="923" y="472"/>
                  </a:lnTo>
                  <a:lnTo>
                    <a:pt x="923" y="0"/>
                  </a:lnTo>
                  <a:lnTo>
                    <a:pt x="1015" y="101"/>
                  </a:lnTo>
                  <a:lnTo>
                    <a:pt x="1015" y="573"/>
                  </a:lnTo>
                  <a:lnTo>
                    <a:pt x="923" y="472"/>
                  </a:lnTo>
                  <a:lnTo>
                    <a:pt x="1015" y="573"/>
                  </a:lnTo>
                  <a:lnTo>
                    <a:pt x="93" y="573"/>
                  </a:lnTo>
                  <a:lnTo>
                    <a:pt x="0" y="472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EFC84E0E-6BF0-42EE-997F-E9C3B32F3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" y="1622"/>
              <a:ext cx="923" cy="470"/>
            </a:xfrm>
            <a:prstGeom prst="rect">
              <a:avLst/>
            </a:prstGeom>
            <a:solidFill>
              <a:srgbClr val="C4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35952284-9E68-4E80-BAFD-A2F8634D7E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" y="1621"/>
              <a:ext cx="923" cy="472"/>
            </a:xfrm>
            <a:custGeom>
              <a:avLst/>
              <a:gdLst>
                <a:gd name="T0" fmla="*/ 0 w 923"/>
                <a:gd name="T1" fmla="*/ 472 h 472"/>
                <a:gd name="T2" fmla="*/ 0 w 923"/>
                <a:gd name="T3" fmla="*/ 0 h 472"/>
                <a:gd name="T4" fmla="*/ 923 w 923"/>
                <a:gd name="T5" fmla="*/ 0 h 472"/>
                <a:gd name="T6" fmla="*/ 0 w 923"/>
                <a:gd name="T7" fmla="*/ 472 h 472"/>
                <a:gd name="T8" fmla="*/ 923 w 923"/>
                <a:gd name="T9" fmla="*/ 472 h 472"/>
                <a:gd name="T10" fmla="*/ 923 w 923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472">
                  <a:moveTo>
                    <a:pt x="0" y="472"/>
                  </a:moveTo>
                  <a:lnTo>
                    <a:pt x="0" y="0"/>
                  </a:lnTo>
                  <a:lnTo>
                    <a:pt x="923" y="0"/>
                  </a:lnTo>
                  <a:moveTo>
                    <a:pt x="0" y="472"/>
                  </a:moveTo>
                  <a:lnTo>
                    <a:pt x="923" y="472"/>
                  </a:lnTo>
                  <a:lnTo>
                    <a:pt x="923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A3EBDB5D-E887-4A39-B612-FDDA07A1D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1801"/>
              <a:ext cx="78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164326"/>
                  </a:solidFill>
                  <a:effectLst/>
                  <a:latin typeface="Calibri" panose="020F0502020204030204" pitchFamily="34" charset="0"/>
                </a:rPr>
                <a:t>Brecha Estructural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39FAE8C4-38F1-4D96-A252-DA8D50741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1621"/>
              <a:ext cx="1014" cy="573"/>
            </a:xfrm>
            <a:custGeom>
              <a:avLst/>
              <a:gdLst>
                <a:gd name="T0" fmla="*/ 0 w 1014"/>
                <a:gd name="T1" fmla="*/ 472 h 573"/>
                <a:gd name="T2" fmla="*/ 922 w 1014"/>
                <a:gd name="T3" fmla="*/ 472 h 573"/>
                <a:gd name="T4" fmla="*/ 922 w 1014"/>
                <a:gd name="T5" fmla="*/ 0 h 573"/>
                <a:gd name="T6" fmla="*/ 1014 w 1014"/>
                <a:gd name="T7" fmla="*/ 101 h 573"/>
                <a:gd name="T8" fmla="*/ 1014 w 1014"/>
                <a:gd name="T9" fmla="*/ 573 h 573"/>
                <a:gd name="T10" fmla="*/ 922 w 1014"/>
                <a:gd name="T11" fmla="*/ 472 h 573"/>
                <a:gd name="T12" fmla="*/ 1014 w 1014"/>
                <a:gd name="T13" fmla="*/ 573 h 573"/>
                <a:gd name="T14" fmla="*/ 92 w 1014"/>
                <a:gd name="T15" fmla="*/ 573 h 573"/>
                <a:gd name="T16" fmla="*/ 0 w 1014"/>
                <a:gd name="T17" fmla="*/ 4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4" h="573"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  <a:lnTo>
                    <a:pt x="1014" y="101"/>
                  </a:lnTo>
                  <a:lnTo>
                    <a:pt x="1014" y="573"/>
                  </a:lnTo>
                  <a:lnTo>
                    <a:pt x="922" y="472"/>
                  </a:lnTo>
                  <a:lnTo>
                    <a:pt x="1014" y="573"/>
                  </a:lnTo>
                  <a:lnTo>
                    <a:pt x="92" y="573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75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868351DD-58C9-43DB-9ED5-F886AB3A5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1621"/>
              <a:ext cx="1014" cy="573"/>
            </a:xfrm>
            <a:custGeom>
              <a:avLst/>
              <a:gdLst>
                <a:gd name="T0" fmla="*/ 0 w 1014"/>
                <a:gd name="T1" fmla="*/ 472 h 573"/>
                <a:gd name="T2" fmla="*/ 922 w 1014"/>
                <a:gd name="T3" fmla="*/ 472 h 573"/>
                <a:gd name="T4" fmla="*/ 922 w 1014"/>
                <a:gd name="T5" fmla="*/ 0 h 573"/>
                <a:gd name="T6" fmla="*/ 1014 w 1014"/>
                <a:gd name="T7" fmla="*/ 101 h 573"/>
                <a:gd name="T8" fmla="*/ 1014 w 1014"/>
                <a:gd name="T9" fmla="*/ 573 h 573"/>
                <a:gd name="T10" fmla="*/ 922 w 1014"/>
                <a:gd name="T11" fmla="*/ 472 h 573"/>
                <a:gd name="T12" fmla="*/ 1014 w 1014"/>
                <a:gd name="T13" fmla="*/ 573 h 573"/>
                <a:gd name="T14" fmla="*/ 92 w 1014"/>
                <a:gd name="T15" fmla="*/ 573 h 573"/>
                <a:gd name="T16" fmla="*/ 0 w 1014"/>
                <a:gd name="T17" fmla="*/ 4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4" h="573"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  <a:lnTo>
                    <a:pt x="1014" y="101"/>
                  </a:lnTo>
                  <a:lnTo>
                    <a:pt x="1014" y="573"/>
                  </a:lnTo>
                  <a:lnTo>
                    <a:pt x="922" y="472"/>
                  </a:lnTo>
                  <a:lnTo>
                    <a:pt x="1014" y="573"/>
                  </a:lnTo>
                  <a:lnTo>
                    <a:pt x="92" y="573"/>
                  </a:lnTo>
                  <a:lnTo>
                    <a:pt x="0" y="472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08D9A4B5-01CF-4D55-AC0A-4AE3B5C81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1622"/>
              <a:ext cx="922" cy="470"/>
            </a:xfrm>
            <a:prstGeom prst="rect">
              <a:avLst/>
            </a:prstGeom>
            <a:solidFill>
              <a:srgbClr val="C4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03F3B171-8183-46DA-AE8B-25DF18B25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" y="1621"/>
              <a:ext cx="922" cy="472"/>
            </a:xfrm>
            <a:custGeom>
              <a:avLst/>
              <a:gdLst>
                <a:gd name="T0" fmla="*/ 0 w 922"/>
                <a:gd name="T1" fmla="*/ 472 h 472"/>
                <a:gd name="T2" fmla="*/ 0 w 922"/>
                <a:gd name="T3" fmla="*/ 0 h 472"/>
                <a:gd name="T4" fmla="*/ 922 w 922"/>
                <a:gd name="T5" fmla="*/ 0 h 472"/>
                <a:gd name="T6" fmla="*/ 0 w 922"/>
                <a:gd name="T7" fmla="*/ 472 h 472"/>
                <a:gd name="T8" fmla="*/ 922 w 922"/>
                <a:gd name="T9" fmla="*/ 472 h 472"/>
                <a:gd name="T10" fmla="*/ 922 w 922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472">
                  <a:moveTo>
                    <a:pt x="0" y="472"/>
                  </a:moveTo>
                  <a:lnTo>
                    <a:pt x="0" y="0"/>
                  </a:lnTo>
                  <a:lnTo>
                    <a:pt x="922" y="0"/>
                  </a:lnTo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25E97AD5-7CA6-460B-84C2-8ABDD63FE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1801"/>
              <a:ext cx="78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164326"/>
                  </a:solidFill>
                  <a:effectLst/>
                  <a:latin typeface="Calibri" panose="020F0502020204030204" pitchFamily="34" charset="0"/>
                </a:rPr>
                <a:t>Impacto Agragado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4673FF4-9B02-455A-9484-BA933410F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1621"/>
              <a:ext cx="1015" cy="573"/>
            </a:xfrm>
            <a:custGeom>
              <a:avLst/>
              <a:gdLst>
                <a:gd name="T0" fmla="*/ 0 w 1015"/>
                <a:gd name="T1" fmla="*/ 472 h 573"/>
                <a:gd name="T2" fmla="*/ 922 w 1015"/>
                <a:gd name="T3" fmla="*/ 472 h 573"/>
                <a:gd name="T4" fmla="*/ 922 w 1015"/>
                <a:gd name="T5" fmla="*/ 0 h 573"/>
                <a:gd name="T6" fmla="*/ 1015 w 1015"/>
                <a:gd name="T7" fmla="*/ 101 h 573"/>
                <a:gd name="T8" fmla="*/ 1015 w 1015"/>
                <a:gd name="T9" fmla="*/ 573 h 573"/>
                <a:gd name="T10" fmla="*/ 922 w 1015"/>
                <a:gd name="T11" fmla="*/ 472 h 573"/>
                <a:gd name="T12" fmla="*/ 1015 w 1015"/>
                <a:gd name="T13" fmla="*/ 573 h 573"/>
                <a:gd name="T14" fmla="*/ 92 w 1015"/>
                <a:gd name="T15" fmla="*/ 573 h 573"/>
                <a:gd name="T16" fmla="*/ 0 w 1015"/>
                <a:gd name="T17" fmla="*/ 4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3"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3"/>
                  </a:lnTo>
                  <a:lnTo>
                    <a:pt x="922" y="472"/>
                  </a:lnTo>
                  <a:lnTo>
                    <a:pt x="1015" y="573"/>
                  </a:lnTo>
                  <a:lnTo>
                    <a:pt x="92" y="573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75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D49DA6D8-067F-4033-A629-B467FD63A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1621"/>
              <a:ext cx="1015" cy="573"/>
            </a:xfrm>
            <a:custGeom>
              <a:avLst/>
              <a:gdLst>
                <a:gd name="T0" fmla="*/ 0 w 1015"/>
                <a:gd name="T1" fmla="*/ 472 h 573"/>
                <a:gd name="T2" fmla="*/ 922 w 1015"/>
                <a:gd name="T3" fmla="*/ 472 h 573"/>
                <a:gd name="T4" fmla="*/ 922 w 1015"/>
                <a:gd name="T5" fmla="*/ 0 h 573"/>
                <a:gd name="T6" fmla="*/ 1015 w 1015"/>
                <a:gd name="T7" fmla="*/ 101 h 573"/>
                <a:gd name="T8" fmla="*/ 1015 w 1015"/>
                <a:gd name="T9" fmla="*/ 573 h 573"/>
                <a:gd name="T10" fmla="*/ 922 w 1015"/>
                <a:gd name="T11" fmla="*/ 472 h 573"/>
                <a:gd name="T12" fmla="*/ 1015 w 1015"/>
                <a:gd name="T13" fmla="*/ 573 h 573"/>
                <a:gd name="T14" fmla="*/ 92 w 1015"/>
                <a:gd name="T15" fmla="*/ 573 h 573"/>
                <a:gd name="T16" fmla="*/ 0 w 1015"/>
                <a:gd name="T17" fmla="*/ 4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3"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3"/>
                  </a:lnTo>
                  <a:lnTo>
                    <a:pt x="922" y="472"/>
                  </a:lnTo>
                  <a:lnTo>
                    <a:pt x="1015" y="573"/>
                  </a:lnTo>
                  <a:lnTo>
                    <a:pt x="92" y="573"/>
                  </a:lnTo>
                  <a:lnTo>
                    <a:pt x="0" y="472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511F1B89-6C98-4E62-B733-A3BF0727D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1622"/>
              <a:ext cx="922" cy="470"/>
            </a:xfrm>
            <a:prstGeom prst="rect">
              <a:avLst/>
            </a:prstGeom>
            <a:solidFill>
              <a:srgbClr val="C4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B46C0FA3-B338-4541-8438-35F996EB47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9" y="1621"/>
              <a:ext cx="922" cy="472"/>
            </a:xfrm>
            <a:custGeom>
              <a:avLst/>
              <a:gdLst>
                <a:gd name="T0" fmla="*/ 0 w 922"/>
                <a:gd name="T1" fmla="*/ 472 h 472"/>
                <a:gd name="T2" fmla="*/ 0 w 922"/>
                <a:gd name="T3" fmla="*/ 0 h 472"/>
                <a:gd name="T4" fmla="*/ 922 w 922"/>
                <a:gd name="T5" fmla="*/ 0 h 472"/>
                <a:gd name="T6" fmla="*/ 0 w 922"/>
                <a:gd name="T7" fmla="*/ 472 h 472"/>
                <a:gd name="T8" fmla="*/ 922 w 922"/>
                <a:gd name="T9" fmla="*/ 472 h 472"/>
                <a:gd name="T10" fmla="*/ 922 w 922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472">
                  <a:moveTo>
                    <a:pt x="0" y="472"/>
                  </a:moveTo>
                  <a:lnTo>
                    <a:pt x="0" y="0"/>
                  </a:lnTo>
                  <a:lnTo>
                    <a:pt x="922" y="0"/>
                  </a:lnTo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750E9737-8937-4F89-ACE3-10F931940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1801"/>
              <a:ext cx="27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164326"/>
                  </a:solidFill>
                  <a:effectLst/>
                  <a:latin typeface="Calibri" panose="020F0502020204030204" pitchFamily="34" charset="0"/>
                </a:rPr>
                <a:t>PEDN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88559995-0FE2-40D9-829C-B2BD8D033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1621"/>
              <a:ext cx="1015" cy="573"/>
            </a:xfrm>
            <a:custGeom>
              <a:avLst/>
              <a:gdLst>
                <a:gd name="T0" fmla="*/ 0 w 1015"/>
                <a:gd name="T1" fmla="*/ 472 h 573"/>
                <a:gd name="T2" fmla="*/ 922 w 1015"/>
                <a:gd name="T3" fmla="*/ 472 h 573"/>
                <a:gd name="T4" fmla="*/ 922 w 1015"/>
                <a:gd name="T5" fmla="*/ 0 h 573"/>
                <a:gd name="T6" fmla="*/ 1015 w 1015"/>
                <a:gd name="T7" fmla="*/ 101 h 573"/>
                <a:gd name="T8" fmla="*/ 1015 w 1015"/>
                <a:gd name="T9" fmla="*/ 573 h 573"/>
                <a:gd name="T10" fmla="*/ 922 w 1015"/>
                <a:gd name="T11" fmla="*/ 472 h 573"/>
                <a:gd name="T12" fmla="*/ 1015 w 1015"/>
                <a:gd name="T13" fmla="*/ 573 h 573"/>
                <a:gd name="T14" fmla="*/ 92 w 1015"/>
                <a:gd name="T15" fmla="*/ 573 h 573"/>
                <a:gd name="T16" fmla="*/ 0 w 1015"/>
                <a:gd name="T17" fmla="*/ 4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3"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3"/>
                  </a:lnTo>
                  <a:lnTo>
                    <a:pt x="922" y="472"/>
                  </a:lnTo>
                  <a:lnTo>
                    <a:pt x="1015" y="573"/>
                  </a:lnTo>
                  <a:lnTo>
                    <a:pt x="92" y="573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75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9FA4B43F-B4B7-4D05-AB6F-9005ABB9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1621"/>
              <a:ext cx="1015" cy="573"/>
            </a:xfrm>
            <a:custGeom>
              <a:avLst/>
              <a:gdLst>
                <a:gd name="T0" fmla="*/ 0 w 1015"/>
                <a:gd name="T1" fmla="*/ 472 h 573"/>
                <a:gd name="T2" fmla="*/ 922 w 1015"/>
                <a:gd name="T3" fmla="*/ 472 h 573"/>
                <a:gd name="T4" fmla="*/ 922 w 1015"/>
                <a:gd name="T5" fmla="*/ 0 h 573"/>
                <a:gd name="T6" fmla="*/ 1015 w 1015"/>
                <a:gd name="T7" fmla="*/ 101 h 573"/>
                <a:gd name="T8" fmla="*/ 1015 w 1015"/>
                <a:gd name="T9" fmla="*/ 573 h 573"/>
                <a:gd name="T10" fmla="*/ 922 w 1015"/>
                <a:gd name="T11" fmla="*/ 472 h 573"/>
                <a:gd name="T12" fmla="*/ 1015 w 1015"/>
                <a:gd name="T13" fmla="*/ 573 h 573"/>
                <a:gd name="T14" fmla="*/ 92 w 1015"/>
                <a:gd name="T15" fmla="*/ 573 h 573"/>
                <a:gd name="T16" fmla="*/ 0 w 1015"/>
                <a:gd name="T17" fmla="*/ 4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3"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3"/>
                  </a:lnTo>
                  <a:lnTo>
                    <a:pt x="922" y="472"/>
                  </a:lnTo>
                  <a:lnTo>
                    <a:pt x="1015" y="573"/>
                  </a:lnTo>
                  <a:lnTo>
                    <a:pt x="92" y="573"/>
                  </a:lnTo>
                  <a:lnTo>
                    <a:pt x="0" y="472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CE79FA6B-0DC1-42F4-9107-9CCA34A72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" y="1622"/>
              <a:ext cx="922" cy="470"/>
            </a:xfrm>
            <a:prstGeom prst="rect">
              <a:avLst/>
            </a:prstGeom>
            <a:solidFill>
              <a:srgbClr val="C4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58B83202-C9B8-4F11-9242-EC8A6F4616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621"/>
              <a:ext cx="922" cy="472"/>
            </a:xfrm>
            <a:custGeom>
              <a:avLst/>
              <a:gdLst>
                <a:gd name="T0" fmla="*/ 0 w 922"/>
                <a:gd name="T1" fmla="*/ 472 h 472"/>
                <a:gd name="T2" fmla="*/ 0 w 922"/>
                <a:gd name="T3" fmla="*/ 0 h 472"/>
                <a:gd name="T4" fmla="*/ 922 w 922"/>
                <a:gd name="T5" fmla="*/ 0 h 472"/>
                <a:gd name="T6" fmla="*/ 0 w 922"/>
                <a:gd name="T7" fmla="*/ 472 h 472"/>
                <a:gd name="T8" fmla="*/ 922 w 922"/>
                <a:gd name="T9" fmla="*/ 472 h 472"/>
                <a:gd name="T10" fmla="*/ 922 w 922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472">
                  <a:moveTo>
                    <a:pt x="0" y="472"/>
                  </a:moveTo>
                  <a:lnTo>
                    <a:pt x="0" y="0"/>
                  </a:lnTo>
                  <a:lnTo>
                    <a:pt x="922" y="0"/>
                  </a:lnTo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F148013A-79DF-407D-BA4B-688E41470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1801"/>
              <a:ext cx="91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164326"/>
                  </a:solidFill>
                  <a:effectLst/>
                  <a:latin typeface="Calibri" panose="020F0502020204030204" pitchFamily="34" charset="0"/>
                </a:rPr>
                <a:t>Desarrollo Sostenible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6E50251B-5A5A-4B70-9ED7-679747EA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2346"/>
              <a:ext cx="1015" cy="1012"/>
            </a:xfrm>
            <a:custGeom>
              <a:avLst/>
              <a:gdLst>
                <a:gd name="T0" fmla="*/ 0 w 1015"/>
                <a:gd name="T1" fmla="*/ 911 h 1012"/>
                <a:gd name="T2" fmla="*/ 923 w 1015"/>
                <a:gd name="T3" fmla="*/ 911 h 1012"/>
                <a:gd name="T4" fmla="*/ 923 w 1015"/>
                <a:gd name="T5" fmla="*/ 0 h 1012"/>
                <a:gd name="T6" fmla="*/ 1015 w 1015"/>
                <a:gd name="T7" fmla="*/ 102 h 1012"/>
                <a:gd name="T8" fmla="*/ 1015 w 1015"/>
                <a:gd name="T9" fmla="*/ 1012 h 1012"/>
                <a:gd name="T10" fmla="*/ 923 w 1015"/>
                <a:gd name="T11" fmla="*/ 911 h 1012"/>
                <a:gd name="T12" fmla="*/ 1015 w 1015"/>
                <a:gd name="T13" fmla="*/ 1012 h 1012"/>
                <a:gd name="T14" fmla="*/ 93 w 1015"/>
                <a:gd name="T15" fmla="*/ 1012 h 1012"/>
                <a:gd name="T16" fmla="*/ 0 w 1015"/>
                <a:gd name="T17" fmla="*/ 9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1012">
                  <a:moveTo>
                    <a:pt x="0" y="911"/>
                  </a:moveTo>
                  <a:lnTo>
                    <a:pt x="923" y="911"/>
                  </a:lnTo>
                  <a:lnTo>
                    <a:pt x="923" y="0"/>
                  </a:lnTo>
                  <a:lnTo>
                    <a:pt x="1015" y="102"/>
                  </a:lnTo>
                  <a:lnTo>
                    <a:pt x="1015" y="1012"/>
                  </a:lnTo>
                  <a:lnTo>
                    <a:pt x="923" y="911"/>
                  </a:lnTo>
                  <a:lnTo>
                    <a:pt x="1015" y="1012"/>
                  </a:lnTo>
                  <a:lnTo>
                    <a:pt x="93" y="1012"/>
                  </a:lnTo>
                  <a:lnTo>
                    <a:pt x="0" y="911"/>
                  </a:lnTo>
                  <a:close/>
                </a:path>
              </a:pathLst>
            </a:custGeom>
            <a:solidFill>
              <a:srgbClr val="431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B4036728-6684-441D-AEB1-E7A272C1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2346"/>
              <a:ext cx="1015" cy="1012"/>
            </a:xfrm>
            <a:custGeom>
              <a:avLst/>
              <a:gdLst>
                <a:gd name="T0" fmla="*/ 0 w 1015"/>
                <a:gd name="T1" fmla="*/ 911 h 1012"/>
                <a:gd name="T2" fmla="*/ 923 w 1015"/>
                <a:gd name="T3" fmla="*/ 911 h 1012"/>
                <a:gd name="T4" fmla="*/ 923 w 1015"/>
                <a:gd name="T5" fmla="*/ 0 h 1012"/>
                <a:gd name="T6" fmla="*/ 1015 w 1015"/>
                <a:gd name="T7" fmla="*/ 102 h 1012"/>
                <a:gd name="T8" fmla="*/ 1015 w 1015"/>
                <a:gd name="T9" fmla="*/ 1012 h 1012"/>
                <a:gd name="T10" fmla="*/ 923 w 1015"/>
                <a:gd name="T11" fmla="*/ 911 h 1012"/>
                <a:gd name="T12" fmla="*/ 1015 w 1015"/>
                <a:gd name="T13" fmla="*/ 1012 h 1012"/>
                <a:gd name="T14" fmla="*/ 93 w 1015"/>
                <a:gd name="T15" fmla="*/ 1012 h 1012"/>
                <a:gd name="T16" fmla="*/ 0 w 1015"/>
                <a:gd name="T17" fmla="*/ 9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1012">
                  <a:moveTo>
                    <a:pt x="0" y="911"/>
                  </a:moveTo>
                  <a:lnTo>
                    <a:pt x="923" y="911"/>
                  </a:lnTo>
                  <a:lnTo>
                    <a:pt x="923" y="0"/>
                  </a:lnTo>
                  <a:lnTo>
                    <a:pt x="1015" y="102"/>
                  </a:lnTo>
                  <a:lnTo>
                    <a:pt x="1015" y="1012"/>
                  </a:lnTo>
                  <a:lnTo>
                    <a:pt x="923" y="911"/>
                  </a:lnTo>
                  <a:lnTo>
                    <a:pt x="1015" y="1012"/>
                  </a:lnTo>
                  <a:lnTo>
                    <a:pt x="93" y="1012"/>
                  </a:lnTo>
                  <a:lnTo>
                    <a:pt x="0" y="911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E091E70C-8618-4509-86AF-A05D44304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" y="2348"/>
              <a:ext cx="923" cy="9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5C98921A-75E1-4A2A-A982-66CF4EDDB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" y="2346"/>
              <a:ext cx="923" cy="911"/>
            </a:xfrm>
            <a:custGeom>
              <a:avLst/>
              <a:gdLst>
                <a:gd name="T0" fmla="*/ 0 w 923"/>
                <a:gd name="T1" fmla="*/ 911 h 911"/>
                <a:gd name="T2" fmla="*/ 0 w 923"/>
                <a:gd name="T3" fmla="*/ 0 h 911"/>
                <a:gd name="T4" fmla="*/ 923 w 923"/>
                <a:gd name="T5" fmla="*/ 0 h 911"/>
                <a:gd name="T6" fmla="*/ 0 w 923"/>
                <a:gd name="T7" fmla="*/ 911 h 911"/>
                <a:gd name="T8" fmla="*/ 923 w 923"/>
                <a:gd name="T9" fmla="*/ 911 h 911"/>
                <a:gd name="T10" fmla="*/ 923 w 923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911">
                  <a:moveTo>
                    <a:pt x="0" y="911"/>
                  </a:moveTo>
                  <a:lnTo>
                    <a:pt x="0" y="0"/>
                  </a:lnTo>
                  <a:lnTo>
                    <a:pt x="923" y="0"/>
                  </a:lnTo>
                  <a:moveTo>
                    <a:pt x="0" y="911"/>
                  </a:moveTo>
                  <a:lnTo>
                    <a:pt x="923" y="911"/>
                  </a:lnTo>
                  <a:lnTo>
                    <a:pt x="923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459C82C7-9DFE-4E81-9083-1B33EE17F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2744"/>
              <a:ext cx="8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Brecha de Resultados</a:t>
              </a:r>
              <a:endPara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CF0D4D8E-3827-4A5E-8251-361730781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346"/>
              <a:ext cx="1014" cy="574"/>
            </a:xfrm>
            <a:custGeom>
              <a:avLst/>
              <a:gdLst>
                <a:gd name="T0" fmla="*/ 0 w 1014"/>
                <a:gd name="T1" fmla="*/ 473 h 574"/>
                <a:gd name="T2" fmla="*/ 922 w 1014"/>
                <a:gd name="T3" fmla="*/ 473 h 574"/>
                <a:gd name="T4" fmla="*/ 922 w 1014"/>
                <a:gd name="T5" fmla="*/ 0 h 574"/>
                <a:gd name="T6" fmla="*/ 1014 w 1014"/>
                <a:gd name="T7" fmla="*/ 102 h 574"/>
                <a:gd name="T8" fmla="*/ 1014 w 1014"/>
                <a:gd name="T9" fmla="*/ 574 h 574"/>
                <a:gd name="T10" fmla="*/ 922 w 1014"/>
                <a:gd name="T11" fmla="*/ 473 h 574"/>
                <a:gd name="T12" fmla="*/ 1014 w 1014"/>
                <a:gd name="T13" fmla="*/ 574 h 574"/>
                <a:gd name="T14" fmla="*/ 92 w 1014"/>
                <a:gd name="T15" fmla="*/ 574 h 574"/>
                <a:gd name="T16" fmla="*/ 0 w 1014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4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4" y="102"/>
                  </a:lnTo>
                  <a:lnTo>
                    <a:pt x="1014" y="574"/>
                  </a:lnTo>
                  <a:lnTo>
                    <a:pt x="922" y="473"/>
                  </a:lnTo>
                  <a:lnTo>
                    <a:pt x="1014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431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394B5986-18A0-4895-A8BD-EB2F022B6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346"/>
              <a:ext cx="1014" cy="574"/>
            </a:xfrm>
            <a:custGeom>
              <a:avLst/>
              <a:gdLst>
                <a:gd name="T0" fmla="*/ 0 w 1014"/>
                <a:gd name="T1" fmla="*/ 473 h 574"/>
                <a:gd name="T2" fmla="*/ 922 w 1014"/>
                <a:gd name="T3" fmla="*/ 473 h 574"/>
                <a:gd name="T4" fmla="*/ 922 w 1014"/>
                <a:gd name="T5" fmla="*/ 0 h 574"/>
                <a:gd name="T6" fmla="*/ 1014 w 1014"/>
                <a:gd name="T7" fmla="*/ 102 h 574"/>
                <a:gd name="T8" fmla="*/ 1014 w 1014"/>
                <a:gd name="T9" fmla="*/ 574 h 574"/>
                <a:gd name="T10" fmla="*/ 922 w 1014"/>
                <a:gd name="T11" fmla="*/ 473 h 574"/>
                <a:gd name="T12" fmla="*/ 1014 w 1014"/>
                <a:gd name="T13" fmla="*/ 574 h 574"/>
                <a:gd name="T14" fmla="*/ 92 w 1014"/>
                <a:gd name="T15" fmla="*/ 574 h 574"/>
                <a:gd name="T16" fmla="*/ 0 w 1014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4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4" y="102"/>
                  </a:lnTo>
                  <a:lnTo>
                    <a:pt x="1014" y="574"/>
                  </a:lnTo>
                  <a:lnTo>
                    <a:pt x="922" y="473"/>
                  </a:lnTo>
                  <a:lnTo>
                    <a:pt x="1014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FB7BE23F-EADE-4D89-BE59-DB35EB97E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2348"/>
              <a:ext cx="922" cy="46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778C6142-D0A9-4F2C-95AF-D71CCD101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" y="2346"/>
              <a:ext cx="922" cy="473"/>
            </a:xfrm>
            <a:custGeom>
              <a:avLst/>
              <a:gdLst>
                <a:gd name="T0" fmla="*/ 0 w 922"/>
                <a:gd name="T1" fmla="*/ 473 h 473"/>
                <a:gd name="T2" fmla="*/ 0 w 922"/>
                <a:gd name="T3" fmla="*/ 0 h 473"/>
                <a:gd name="T4" fmla="*/ 922 w 922"/>
                <a:gd name="T5" fmla="*/ 0 h 473"/>
                <a:gd name="T6" fmla="*/ 0 w 922"/>
                <a:gd name="T7" fmla="*/ 473 h 473"/>
                <a:gd name="T8" fmla="*/ 922 w 922"/>
                <a:gd name="T9" fmla="*/ 473 h 473"/>
                <a:gd name="T10" fmla="*/ 922 w 922"/>
                <a:gd name="T11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473">
                  <a:moveTo>
                    <a:pt x="0" y="473"/>
                  </a:moveTo>
                  <a:lnTo>
                    <a:pt x="0" y="0"/>
                  </a:lnTo>
                  <a:lnTo>
                    <a:pt x="922" y="0"/>
                  </a:lnTo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Rectangle 54">
              <a:extLst>
                <a:ext uri="{FF2B5EF4-FFF2-40B4-BE49-F238E27FC236}">
                  <a16:creationId xmlns:a16="http://schemas.microsoft.com/office/drawing/2014/main" id="{57A4B93E-1664-4F3A-BC9C-EA121B271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2526"/>
              <a:ext cx="24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Final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5">
              <a:extLst>
                <a:ext uri="{FF2B5EF4-FFF2-40B4-BE49-F238E27FC236}">
                  <a16:creationId xmlns:a16="http://schemas.microsoft.com/office/drawing/2014/main" id="{8BF5320D-5933-4334-8061-74686698F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26"/>
              <a:ext cx="8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id="{EFA1976D-9B60-47F0-823D-20F7B6BB8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2526"/>
              <a:ext cx="50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Intermedio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4AADD062-CCE3-47F4-AF0A-7667C75FD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785"/>
              <a:ext cx="1014" cy="573"/>
            </a:xfrm>
            <a:custGeom>
              <a:avLst/>
              <a:gdLst>
                <a:gd name="T0" fmla="*/ 0 w 1014"/>
                <a:gd name="T1" fmla="*/ 472 h 573"/>
                <a:gd name="T2" fmla="*/ 922 w 1014"/>
                <a:gd name="T3" fmla="*/ 472 h 573"/>
                <a:gd name="T4" fmla="*/ 922 w 1014"/>
                <a:gd name="T5" fmla="*/ 0 h 573"/>
                <a:gd name="T6" fmla="*/ 1014 w 1014"/>
                <a:gd name="T7" fmla="*/ 101 h 573"/>
                <a:gd name="T8" fmla="*/ 1014 w 1014"/>
                <a:gd name="T9" fmla="*/ 573 h 573"/>
                <a:gd name="T10" fmla="*/ 922 w 1014"/>
                <a:gd name="T11" fmla="*/ 472 h 573"/>
                <a:gd name="T12" fmla="*/ 1014 w 1014"/>
                <a:gd name="T13" fmla="*/ 573 h 573"/>
                <a:gd name="T14" fmla="*/ 92 w 1014"/>
                <a:gd name="T15" fmla="*/ 573 h 573"/>
                <a:gd name="T16" fmla="*/ 0 w 1014"/>
                <a:gd name="T17" fmla="*/ 4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4" h="573"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  <a:lnTo>
                    <a:pt x="1014" y="101"/>
                  </a:lnTo>
                  <a:lnTo>
                    <a:pt x="1014" y="573"/>
                  </a:lnTo>
                  <a:lnTo>
                    <a:pt x="922" y="472"/>
                  </a:lnTo>
                  <a:lnTo>
                    <a:pt x="1014" y="573"/>
                  </a:lnTo>
                  <a:lnTo>
                    <a:pt x="92" y="573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431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DCCF34E0-96A5-48E0-A623-1C4A64958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785"/>
              <a:ext cx="1014" cy="573"/>
            </a:xfrm>
            <a:custGeom>
              <a:avLst/>
              <a:gdLst>
                <a:gd name="T0" fmla="*/ 0 w 1014"/>
                <a:gd name="T1" fmla="*/ 472 h 573"/>
                <a:gd name="T2" fmla="*/ 922 w 1014"/>
                <a:gd name="T3" fmla="*/ 472 h 573"/>
                <a:gd name="T4" fmla="*/ 922 w 1014"/>
                <a:gd name="T5" fmla="*/ 0 h 573"/>
                <a:gd name="T6" fmla="*/ 1014 w 1014"/>
                <a:gd name="T7" fmla="*/ 101 h 573"/>
                <a:gd name="T8" fmla="*/ 1014 w 1014"/>
                <a:gd name="T9" fmla="*/ 573 h 573"/>
                <a:gd name="T10" fmla="*/ 922 w 1014"/>
                <a:gd name="T11" fmla="*/ 472 h 573"/>
                <a:gd name="T12" fmla="*/ 1014 w 1014"/>
                <a:gd name="T13" fmla="*/ 573 h 573"/>
                <a:gd name="T14" fmla="*/ 92 w 1014"/>
                <a:gd name="T15" fmla="*/ 573 h 573"/>
                <a:gd name="T16" fmla="*/ 0 w 1014"/>
                <a:gd name="T17" fmla="*/ 4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4" h="573"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  <a:lnTo>
                    <a:pt x="1014" y="101"/>
                  </a:lnTo>
                  <a:lnTo>
                    <a:pt x="1014" y="573"/>
                  </a:lnTo>
                  <a:lnTo>
                    <a:pt x="922" y="472"/>
                  </a:lnTo>
                  <a:lnTo>
                    <a:pt x="1014" y="573"/>
                  </a:lnTo>
                  <a:lnTo>
                    <a:pt x="92" y="573"/>
                  </a:lnTo>
                  <a:lnTo>
                    <a:pt x="0" y="472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A5694C3D-E215-4B7C-AC35-A127B301D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2786"/>
              <a:ext cx="922" cy="46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B06D869B-3506-4E7F-8F4C-1AE4E9A9EA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" y="2785"/>
              <a:ext cx="922" cy="472"/>
            </a:xfrm>
            <a:custGeom>
              <a:avLst/>
              <a:gdLst>
                <a:gd name="T0" fmla="*/ 0 w 922"/>
                <a:gd name="T1" fmla="*/ 472 h 472"/>
                <a:gd name="T2" fmla="*/ 0 w 922"/>
                <a:gd name="T3" fmla="*/ 0 h 472"/>
                <a:gd name="T4" fmla="*/ 922 w 922"/>
                <a:gd name="T5" fmla="*/ 0 h 472"/>
                <a:gd name="T6" fmla="*/ 0 w 922"/>
                <a:gd name="T7" fmla="*/ 472 h 472"/>
                <a:gd name="T8" fmla="*/ 922 w 922"/>
                <a:gd name="T9" fmla="*/ 472 h 472"/>
                <a:gd name="T10" fmla="*/ 922 w 922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472">
                  <a:moveTo>
                    <a:pt x="0" y="472"/>
                  </a:moveTo>
                  <a:lnTo>
                    <a:pt x="0" y="0"/>
                  </a:lnTo>
                  <a:lnTo>
                    <a:pt x="922" y="0"/>
                  </a:lnTo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Rectangle 61">
              <a:extLst>
                <a:ext uri="{FF2B5EF4-FFF2-40B4-BE49-F238E27FC236}">
                  <a16:creationId xmlns:a16="http://schemas.microsoft.com/office/drawing/2014/main" id="{AB053081-762F-4A45-BA71-C75B5AB48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2965"/>
              <a:ext cx="28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Inicial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C8E455D8-5F07-4FF9-A29E-A32900041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2346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2 w 1015"/>
                <a:gd name="T3" fmla="*/ 473 h 574"/>
                <a:gd name="T4" fmla="*/ 922 w 1015"/>
                <a:gd name="T5" fmla="*/ 0 h 574"/>
                <a:gd name="T6" fmla="*/ 1015 w 1015"/>
                <a:gd name="T7" fmla="*/ 102 h 574"/>
                <a:gd name="T8" fmla="*/ 1015 w 1015"/>
                <a:gd name="T9" fmla="*/ 574 h 574"/>
                <a:gd name="T10" fmla="*/ 922 w 1015"/>
                <a:gd name="T11" fmla="*/ 473 h 574"/>
                <a:gd name="T12" fmla="*/ 1015 w 1015"/>
                <a:gd name="T13" fmla="*/ 574 h 574"/>
                <a:gd name="T14" fmla="*/ 92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5" y="102"/>
                  </a:lnTo>
                  <a:lnTo>
                    <a:pt x="1015" y="574"/>
                  </a:lnTo>
                  <a:lnTo>
                    <a:pt x="922" y="473"/>
                  </a:lnTo>
                  <a:lnTo>
                    <a:pt x="1015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431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21CA26AA-344A-4EB1-BF56-CEC63BFC7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2346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2 w 1015"/>
                <a:gd name="T3" fmla="*/ 473 h 574"/>
                <a:gd name="T4" fmla="*/ 922 w 1015"/>
                <a:gd name="T5" fmla="*/ 0 h 574"/>
                <a:gd name="T6" fmla="*/ 1015 w 1015"/>
                <a:gd name="T7" fmla="*/ 102 h 574"/>
                <a:gd name="T8" fmla="*/ 1015 w 1015"/>
                <a:gd name="T9" fmla="*/ 574 h 574"/>
                <a:gd name="T10" fmla="*/ 922 w 1015"/>
                <a:gd name="T11" fmla="*/ 473 h 574"/>
                <a:gd name="T12" fmla="*/ 1015 w 1015"/>
                <a:gd name="T13" fmla="*/ 574 h 574"/>
                <a:gd name="T14" fmla="*/ 92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5" y="102"/>
                  </a:lnTo>
                  <a:lnTo>
                    <a:pt x="1015" y="574"/>
                  </a:lnTo>
                  <a:lnTo>
                    <a:pt x="922" y="473"/>
                  </a:lnTo>
                  <a:lnTo>
                    <a:pt x="1015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9D7C98E5-8B40-4FC3-AD7F-DD4AA82EB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348"/>
              <a:ext cx="922" cy="46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4989FD9F-BED4-4352-A1C3-FA5161115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9" y="2346"/>
              <a:ext cx="922" cy="473"/>
            </a:xfrm>
            <a:custGeom>
              <a:avLst/>
              <a:gdLst>
                <a:gd name="T0" fmla="*/ 0 w 922"/>
                <a:gd name="T1" fmla="*/ 473 h 473"/>
                <a:gd name="T2" fmla="*/ 0 w 922"/>
                <a:gd name="T3" fmla="*/ 0 h 473"/>
                <a:gd name="T4" fmla="*/ 922 w 922"/>
                <a:gd name="T5" fmla="*/ 0 h 473"/>
                <a:gd name="T6" fmla="*/ 0 w 922"/>
                <a:gd name="T7" fmla="*/ 473 h 473"/>
                <a:gd name="T8" fmla="*/ 922 w 922"/>
                <a:gd name="T9" fmla="*/ 473 h 473"/>
                <a:gd name="T10" fmla="*/ 922 w 922"/>
                <a:gd name="T11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473">
                  <a:moveTo>
                    <a:pt x="0" y="473"/>
                  </a:moveTo>
                  <a:lnTo>
                    <a:pt x="0" y="0"/>
                  </a:lnTo>
                  <a:lnTo>
                    <a:pt x="922" y="0"/>
                  </a:lnTo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B398ED13-8535-40B8-849D-ACB7AEDD9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2526"/>
              <a:ext cx="32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PESEM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7">
              <a:extLst>
                <a:ext uri="{FF2B5EF4-FFF2-40B4-BE49-F238E27FC236}">
                  <a16:creationId xmlns:a16="http://schemas.microsoft.com/office/drawing/2014/main" id="{C3A63DD3-52D1-4C6B-B2D2-6EDF4DDAF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2526"/>
              <a:ext cx="8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8">
              <a:extLst>
                <a:ext uri="{FF2B5EF4-FFF2-40B4-BE49-F238E27FC236}">
                  <a16:creationId xmlns:a16="http://schemas.microsoft.com/office/drawing/2014/main" id="{6B3C70E8-238E-4F1B-BCE8-7527D9763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2526"/>
              <a:ext cx="23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PEM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9">
              <a:extLst>
                <a:ext uri="{FF2B5EF4-FFF2-40B4-BE49-F238E27FC236}">
                  <a16:creationId xmlns:a16="http://schemas.microsoft.com/office/drawing/2014/main" id="{3BBBB7C8-9510-4574-9F56-51E126B35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" y="2526"/>
              <a:ext cx="8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0">
              <a:extLst>
                <a:ext uri="{FF2B5EF4-FFF2-40B4-BE49-F238E27FC236}">
                  <a16:creationId xmlns:a16="http://schemas.microsoft.com/office/drawing/2014/main" id="{38C7ACD9-B388-4F54-9964-8D1EB0E0E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" y="2526"/>
              <a:ext cx="21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PDC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205888CE-E6E2-460A-9386-2625E9538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2785"/>
              <a:ext cx="1015" cy="573"/>
            </a:xfrm>
            <a:custGeom>
              <a:avLst/>
              <a:gdLst>
                <a:gd name="T0" fmla="*/ 0 w 1015"/>
                <a:gd name="T1" fmla="*/ 472 h 573"/>
                <a:gd name="T2" fmla="*/ 922 w 1015"/>
                <a:gd name="T3" fmla="*/ 472 h 573"/>
                <a:gd name="T4" fmla="*/ 922 w 1015"/>
                <a:gd name="T5" fmla="*/ 0 h 573"/>
                <a:gd name="T6" fmla="*/ 1015 w 1015"/>
                <a:gd name="T7" fmla="*/ 101 h 573"/>
                <a:gd name="T8" fmla="*/ 1015 w 1015"/>
                <a:gd name="T9" fmla="*/ 573 h 573"/>
                <a:gd name="T10" fmla="*/ 922 w 1015"/>
                <a:gd name="T11" fmla="*/ 472 h 573"/>
                <a:gd name="T12" fmla="*/ 1015 w 1015"/>
                <a:gd name="T13" fmla="*/ 573 h 573"/>
                <a:gd name="T14" fmla="*/ 92 w 1015"/>
                <a:gd name="T15" fmla="*/ 573 h 573"/>
                <a:gd name="T16" fmla="*/ 0 w 1015"/>
                <a:gd name="T17" fmla="*/ 4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3"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3"/>
                  </a:lnTo>
                  <a:lnTo>
                    <a:pt x="922" y="472"/>
                  </a:lnTo>
                  <a:lnTo>
                    <a:pt x="1015" y="573"/>
                  </a:lnTo>
                  <a:lnTo>
                    <a:pt x="92" y="573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431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39FBC646-5318-4F78-BFE0-7D3747566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2785"/>
              <a:ext cx="1015" cy="573"/>
            </a:xfrm>
            <a:custGeom>
              <a:avLst/>
              <a:gdLst>
                <a:gd name="T0" fmla="*/ 0 w 1015"/>
                <a:gd name="T1" fmla="*/ 472 h 573"/>
                <a:gd name="T2" fmla="*/ 922 w 1015"/>
                <a:gd name="T3" fmla="*/ 472 h 573"/>
                <a:gd name="T4" fmla="*/ 922 w 1015"/>
                <a:gd name="T5" fmla="*/ 0 h 573"/>
                <a:gd name="T6" fmla="*/ 1015 w 1015"/>
                <a:gd name="T7" fmla="*/ 101 h 573"/>
                <a:gd name="T8" fmla="*/ 1015 w 1015"/>
                <a:gd name="T9" fmla="*/ 573 h 573"/>
                <a:gd name="T10" fmla="*/ 922 w 1015"/>
                <a:gd name="T11" fmla="*/ 472 h 573"/>
                <a:gd name="T12" fmla="*/ 1015 w 1015"/>
                <a:gd name="T13" fmla="*/ 573 h 573"/>
                <a:gd name="T14" fmla="*/ 92 w 1015"/>
                <a:gd name="T15" fmla="*/ 573 h 573"/>
                <a:gd name="T16" fmla="*/ 0 w 1015"/>
                <a:gd name="T17" fmla="*/ 4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3"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3"/>
                  </a:lnTo>
                  <a:lnTo>
                    <a:pt x="922" y="472"/>
                  </a:lnTo>
                  <a:lnTo>
                    <a:pt x="1015" y="573"/>
                  </a:lnTo>
                  <a:lnTo>
                    <a:pt x="92" y="573"/>
                  </a:lnTo>
                  <a:lnTo>
                    <a:pt x="0" y="472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Rectangle 73">
              <a:extLst>
                <a:ext uri="{FF2B5EF4-FFF2-40B4-BE49-F238E27FC236}">
                  <a16:creationId xmlns:a16="http://schemas.microsoft.com/office/drawing/2014/main" id="{A3C45877-221B-4C80-A346-D153D2F4F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786"/>
              <a:ext cx="922" cy="46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294E1C7D-B4B6-46BF-81DC-7FA9648BA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9" y="2785"/>
              <a:ext cx="922" cy="472"/>
            </a:xfrm>
            <a:custGeom>
              <a:avLst/>
              <a:gdLst>
                <a:gd name="T0" fmla="*/ 0 w 922"/>
                <a:gd name="T1" fmla="*/ 472 h 472"/>
                <a:gd name="T2" fmla="*/ 0 w 922"/>
                <a:gd name="T3" fmla="*/ 0 h 472"/>
                <a:gd name="T4" fmla="*/ 922 w 922"/>
                <a:gd name="T5" fmla="*/ 0 h 472"/>
                <a:gd name="T6" fmla="*/ 0 w 922"/>
                <a:gd name="T7" fmla="*/ 472 h 472"/>
                <a:gd name="T8" fmla="*/ 922 w 922"/>
                <a:gd name="T9" fmla="*/ 472 h 472"/>
                <a:gd name="T10" fmla="*/ 922 w 922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472">
                  <a:moveTo>
                    <a:pt x="0" y="472"/>
                  </a:moveTo>
                  <a:lnTo>
                    <a:pt x="0" y="0"/>
                  </a:lnTo>
                  <a:lnTo>
                    <a:pt x="922" y="0"/>
                  </a:lnTo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Rectangle 75">
              <a:extLst>
                <a:ext uri="{FF2B5EF4-FFF2-40B4-BE49-F238E27FC236}">
                  <a16:creationId xmlns:a16="http://schemas.microsoft.com/office/drawing/2014/main" id="{15D7089A-44A0-450D-BA6C-D51CB9CDF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2965"/>
              <a:ext cx="17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PEI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9487AEEA-F9D0-4A17-963F-E620291B6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2346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2 w 1015"/>
                <a:gd name="T3" fmla="*/ 473 h 574"/>
                <a:gd name="T4" fmla="*/ 922 w 1015"/>
                <a:gd name="T5" fmla="*/ 0 h 574"/>
                <a:gd name="T6" fmla="*/ 1015 w 1015"/>
                <a:gd name="T7" fmla="*/ 102 h 574"/>
                <a:gd name="T8" fmla="*/ 1015 w 1015"/>
                <a:gd name="T9" fmla="*/ 574 h 574"/>
                <a:gd name="T10" fmla="*/ 922 w 1015"/>
                <a:gd name="T11" fmla="*/ 473 h 574"/>
                <a:gd name="T12" fmla="*/ 1015 w 1015"/>
                <a:gd name="T13" fmla="*/ 574 h 574"/>
                <a:gd name="T14" fmla="*/ 92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5" y="102"/>
                  </a:lnTo>
                  <a:lnTo>
                    <a:pt x="1015" y="574"/>
                  </a:lnTo>
                  <a:lnTo>
                    <a:pt x="922" y="473"/>
                  </a:lnTo>
                  <a:lnTo>
                    <a:pt x="1015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431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1014552A-0AAC-4D11-B46F-302C3117C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2346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2 w 1015"/>
                <a:gd name="T3" fmla="*/ 473 h 574"/>
                <a:gd name="T4" fmla="*/ 922 w 1015"/>
                <a:gd name="T5" fmla="*/ 0 h 574"/>
                <a:gd name="T6" fmla="*/ 1015 w 1015"/>
                <a:gd name="T7" fmla="*/ 102 h 574"/>
                <a:gd name="T8" fmla="*/ 1015 w 1015"/>
                <a:gd name="T9" fmla="*/ 574 h 574"/>
                <a:gd name="T10" fmla="*/ 922 w 1015"/>
                <a:gd name="T11" fmla="*/ 473 h 574"/>
                <a:gd name="T12" fmla="*/ 1015 w 1015"/>
                <a:gd name="T13" fmla="*/ 574 h 574"/>
                <a:gd name="T14" fmla="*/ 92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5" y="102"/>
                  </a:lnTo>
                  <a:lnTo>
                    <a:pt x="1015" y="574"/>
                  </a:lnTo>
                  <a:lnTo>
                    <a:pt x="922" y="473"/>
                  </a:lnTo>
                  <a:lnTo>
                    <a:pt x="1015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Rectangle 78">
              <a:extLst>
                <a:ext uri="{FF2B5EF4-FFF2-40B4-BE49-F238E27FC236}">
                  <a16:creationId xmlns:a16="http://schemas.microsoft.com/office/drawing/2014/main" id="{544833E7-D97F-4D78-85C7-D2123091B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" y="2348"/>
              <a:ext cx="922" cy="46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DFF9D842-5208-497C-A4ED-4054E384C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2346"/>
              <a:ext cx="922" cy="473"/>
            </a:xfrm>
            <a:custGeom>
              <a:avLst/>
              <a:gdLst>
                <a:gd name="T0" fmla="*/ 0 w 922"/>
                <a:gd name="T1" fmla="*/ 473 h 473"/>
                <a:gd name="T2" fmla="*/ 0 w 922"/>
                <a:gd name="T3" fmla="*/ 0 h 473"/>
                <a:gd name="T4" fmla="*/ 922 w 922"/>
                <a:gd name="T5" fmla="*/ 0 h 473"/>
                <a:gd name="T6" fmla="*/ 0 w 922"/>
                <a:gd name="T7" fmla="*/ 473 h 473"/>
                <a:gd name="T8" fmla="*/ 922 w 922"/>
                <a:gd name="T9" fmla="*/ 473 h 473"/>
                <a:gd name="T10" fmla="*/ 922 w 922"/>
                <a:gd name="T11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473">
                  <a:moveTo>
                    <a:pt x="0" y="473"/>
                  </a:moveTo>
                  <a:lnTo>
                    <a:pt x="0" y="0"/>
                  </a:lnTo>
                  <a:lnTo>
                    <a:pt x="922" y="0"/>
                  </a:lnTo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Rectangle 80">
              <a:extLst>
                <a:ext uri="{FF2B5EF4-FFF2-40B4-BE49-F238E27FC236}">
                  <a16:creationId xmlns:a16="http://schemas.microsoft.com/office/drawing/2014/main" id="{25240D91-41DE-4636-B1A4-054CD7532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" y="2526"/>
              <a:ext cx="855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Condiciones de vida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C764D5C3-9180-44B7-AC59-05D717717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2785"/>
              <a:ext cx="1015" cy="573"/>
            </a:xfrm>
            <a:custGeom>
              <a:avLst/>
              <a:gdLst>
                <a:gd name="T0" fmla="*/ 0 w 1015"/>
                <a:gd name="T1" fmla="*/ 472 h 573"/>
                <a:gd name="T2" fmla="*/ 922 w 1015"/>
                <a:gd name="T3" fmla="*/ 472 h 573"/>
                <a:gd name="T4" fmla="*/ 922 w 1015"/>
                <a:gd name="T5" fmla="*/ 0 h 573"/>
                <a:gd name="T6" fmla="*/ 1015 w 1015"/>
                <a:gd name="T7" fmla="*/ 101 h 573"/>
                <a:gd name="T8" fmla="*/ 1015 w 1015"/>
                <a:gd name="T9" fmla="*/ 573 h 573"/>
                <a:gd name="T10" fmla="*/ 922 w 1015"/>
                <a:gd name="T11" fmla="*/ 472 h 573"/>
                <a:gd name="T12" fmla="*/ 1015 w 1015"/>
                <a:gd name="T13" fmla="*/ 573 h 573"/>
                <a:gd name="T14" fmla="*/ 92 w 1015"/>
                <a:gd name="T15" fmla="*/ 573 h 573"/>
                <a:gd name="T16" fmla="*/ 0 w 1015"/>
                <a:gd name="T17" fmla="*/ 4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3"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3"/>
                  </a:lnTo>
                  <a:lnTo>
                    <a:pt x="922" y="472"/>
                  </a:lnTo>
                  <a:lnTo>
                    <a:pt x="1015" y="573"/>
                  </a:lnTo>
                  <a:lnTo>
                    <a:pt x="92" y="573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431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FEC533E9-5FFE-4294-A28C-E0E031BF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2785"/>
              <a:ext cx="1015" cy="573"/>
            </a:xfrm>
            <a:custGeom>
              <a:avLst/>
              <a:gdLst>
                <a:gd name="T0" fmla="*/ 0 w 1015"/>
                <a:gd name="T1" fmla="*/ 472 h 573"/>
                <a:gd name="T2" fmla="*/ 922 w 1015"/>
                <a:gd name="T3" fmla="*/ 472 h 573"/>
                <a:gd name="T4" fmla="*/ 922 w 1015"/>
                <a:gd name="T5" fmla="*/ 0 h 573"/>
                <a:gd name="T6" fmla="*/ 1015 w 1015"/>
                <a:gd name="T7" fmla="*/ 101 h 573"/>
                <a:gd name="T8" fmla="*/ 1015 w 1015"/>
                <a:gd name="T9" fmla="*/ 573 h 573"/>
                <a:gd name="T10" fmla="*/ 922 w 1015"/>
                <a:gd name="T11" fmla="*/ 472 h 573"/>
                <a:gd name="T12" fmla="*/ 1015 w 1015"/>
                <a:gd name="T13" fmla="*/ 573 h 573"/>
                <a:gd name="T14" fmla="*/ 92 w 1015"/>
                <a:gd name="T15" fmla="*/ 573 h 573"/>
                <a:gd name="T16" fmla="*/ 0 w 1015"/>
                <a:gd name="T17" fmla="*/ 4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3"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3"/>
                  </a:lnTo>
                  <a:lnTo>
                    <a:pt x="922" y="472"/>
                  </a:lnTo>
                  <a:lnTo>
                    <a:pt x="1015" y="573"/>
                  </a:lnTo>
                  <a:lnTo>
                    <a:pt x="92" y="573"/>
                  </a:lnTo>
                  <a:lnTo>
                    <a:pt x="0" y="472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Rectangle 83">
              <a:extLst>
                <a:ext uri="{FF2B5EF4-FFF2-40B4-BE49-F238E27FC236}">
                  <a16:creationId xmlns:a16="http://schemas.microsoft.com/office/drawing/2014/main" id="{E46D00BA-2F1E-4190-9CD3-0E5E9DEA1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" y="2786"/>
              <a:ext cx="922" cy="46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78310D31-9593-4FB9-A5A7-F3BAEBA8C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2785"/>
              <a:ext cx="922" cy="472"/>
            </a:xfrm>
            <a:custGeom>
              <a:avLst/>
              <a:gdLst>
                <a:gd name="T0" fmla="*/ 0 w 922"/>
                <a:gd name="T1" fmla="*/ 472 h 472"/>
                <a:gd name="T2" fmla="*/ 0 w 922"/>
                <a:gd name="T3" fmla="*/ 0 h 472"/>
                <a:gd name="T4" fmla="*/ 922 w 922"/>
                <a:gd name="T5" fmla="*/ 0 h 472"/>
                <a:gd name="T6" fmla="*/ 0 w 922"/>
                <a:gd name="T7" fmla="*/ 472 h 472"/>
                <a:gd name="T8" fmla="*/ 922 w 922"/>
                <a:gd name="T9" fmla="*/ 472 h 472"/>
                <a:gd name="T10" fmla="*/ 922 w 922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472">
                  <a:moveTo>
                    <a:pt x="0" y="472"/>
                  </a:moveTo>
                  <a:lnTo>
                    <a:pt x="0" y="0"/>
                  </a:lnTo>
                  <a:lnTo>
                    <a:pt x="922" y="0"/>
                  </a:lnTo>
                  <a:moveTo>
                    <a:pt x="0" y="472"/>
                  </a:moveTo>
                  <a:lnTo>
                    <a:pt x="922" y="472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Rectangle 85">
              <a:extLst>
                <a:ext uri="{FF2B5EF4-FFF2-40B4-BE49-F238E27FC236}">
                  <a16:creationId xmlns:a16="http://schemas.microsoft.com/office/drawing/2014/main" id="{9F288324-9C2D-48FC-9089-081B1AAB8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" y="2965"/>
              <a:ext cx="93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Demanda de servicios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6470283E-2181-44D9-8511-929B2071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3510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3 w 1015"/>
                <a:gd name="T3" fmla="*/ 473 h 574"/>
                <a:gd name="T4" fmla="*/ 923 w 1015"/>
                <a:gd name="T5" fmla="*/ 0 h 574"/>
                <a:gd name="T6" fmla="*/ 1015 w 1015"/>
                <a:gd name="T7" fmla="*/ 101 h 574"/>
                <a:gd name="T8" fmla="*/ 1015 w 1015"/>
                <a:gd name="T9" fmla="*/ 574 h 574"/>
                <a:gd name="T10" fmla="*/ 923 w 1015"/>
                <a:gd name="T11" fmla="*/ 473 h 574"/>
                <a:gd name="T12" fmla="*/ 1015 w 1015"/>
                <a:gd name="T13" fmla="*/ 574 h 574"/>
                <a:gd name="T14" fmla="*/ 93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3" y="473"/>
                  </a:lnTo>
                  <a:lnTo>
                    <a:pt x="923" y="0"/>
                  </a:lnTo>
                  <a:lnTo>
                    <a:pt x="1015" y="101"/>
                  </a:lnTo>
                  <a:lnTo>
                    <a:pt x="1015" y="574"/>
                  </a:lnTo>
                  <a:lnTo>
                    <a:pt x="923" y="473"/>
                  </a:lnTo>
                  <a:lnTo>
                    <a:pt x="1015" y="574"/>
                  </a:lnTo>
                  <a:lnTo>
                    <a:pt x="93" y="574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133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B46FB30E-E090-4980-9180-AF6797459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3510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3 w 1015"/>
                <a:gd name="T3" fmla="*/ 473 h 574"/>
                <a:gd name="T4" fmla="*/ 923 w 1015"/>
                <a:gd name="T5" fmla="*/ 0 h 574"/>
                <a:gd name="T6" fmla="*/ 1015 w 1015"/>
                <a:gd name="T7" fmla="*/ 101 h 574"/>
                <a:gd name="T8" fmla="*/ 1015 w 1015"/>
                <a:gd name="T9" fmla="*/ 574 h 574"/>
                <a:gd name="T10" fmla="*/ 923 w 1015"/>
                <a:gd name="T11" fmla="*/ 473 h 574"/>
                <a:gd name="T12" fmla="*/ 1015 w 1015"/>
                <a:gd name="T13" fmla="*/ 574 h 574"/>
                <a:gd name="T14" fmla="*/ 93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3" y="473"/>
                  </a:lnTo>
                  <a:lnTo>
                    <a:pt x="923" y="0"/>
                  </a:lnTo>
                  <a:lnTo>
                    <a:pt x="1015" y="101"/>
                  </a:lnTo>
                  <a:lnTo>
                    <a:pt x="1015" y="574"/>
                  </a:lnTo>
                  <a:lnTo>
                    <a:pt x="923" y="473"/>
                  </a:lnTo>
                  <a:lnTo>
                    <a:pt x="1015" y="574"/>
                  </a:lnTo>
                  <a:lnTo>
                    <a:pt x="93" y="574"/>
                  </a:lnTo>
                  <a:lnTo>
                    <a:pt x="0" y="473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Rectangle 88">
              <a:extLst>
                <a:ext uri="{FF2B5EF4-FFF2-40B4-BE49-F238E27FC236}">
                  <a16:creationId xmlns:a16="http://schemas.microsoft.com/office/drawing/2014/main" id="{D27EE564-B553-4385-AB34-62781227B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" y="3512"/>
              <a:ext cx="923" cy="469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06E9E01C-AC63-4620-BF9D-FE2FFD3E8E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" y="3510"/>
              <a:ext cx="923" cy="473"/>
            </a:xfrm>
            <a:custGeom>
              <a:avLst/>
              <a:gdLst>
                <a:gd name="T0" fmla="*/ 0 w 923"/>
                <a:gd name="T1" fmla="*/ 473 h 473"/>
                <a:gd name="T2" fmla="*/ 0 w 923"/>
                <a:gd name="T3" fmla="*/ 0 h 473"/>
                <a:gd name="T4" fmla="*/ 923 w 923"/>
                <a:gd name="T5" fmla="*/ 0 h 473"/>
                <a:gd name="T6" fmla="*/ 0 w 923"/>
                <a:gd name="T7" fmla="*/ 473 h 473"/>
                <a:gd name="T8" fmla="*/ 923 w 923"/>
                <a:gd name="T9" fmla="*/ 473 h 473"/>
                <a:gd name="T10" fmla="*/ 923 w 923"/>
                <a:gd name="T11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473">
                  <a:moveTo>
                    <a:pt x="0" y="473"/>
                  </a:moveTo>
                  <a:lnTo>
                    <a:pt x="0" y="0"/>
                  </a:lnTo>
                  <a:lnTo>
                    <a:pt x="923" y="0"/>
                  </a:lnTo>
                  <a:moveTo>
                    <a:pt x="0" y="473"/>
                  </a:moveTo>
                  <a:lnTo>
                    <a:pt x="923" y="473"/>
                  </a:lnTo>
                  <a:lnTo>
                    <a:pt x="923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Rectangle 90">
              <a:extLst>
                <a:ext uri="{FF2B5EF4-FFF2-40B4-BE49-F238E27FC236}">
                  <a16:creationId xmlns:a16="http://schemas.microsoft.com/office/drawing/2014/main" id="{1E75E3FC-FF4E-4170-8E33-4CA97D21B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" y="3690"/>
              <a:ext cx="87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Brecha de Productos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B8F1A84A-D5AC-41F0-9E3E-6F45FB86F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3510"/>
              <a:ext cx="1014" cy="574"/>
            </a:xfrm>
            <a:custGeom>
              <a:avLst/>
              <a:gdLst>
                <a:gd name="T0" fmla="*/ 0 w 1014"/>
                <a:gd name="T1" fmla="*/ 473 h 574"/>
                <a:gd name="T2" fmla="*/ 922 w 1014"/>
                <a:gd name="T3" fmla="*/ 473 h 574"/>
                <a:gd name="T4" fmla="*/ 922 w 1014"/>
                <a:gd name="T5" fmla="*/ 0 h 574"/>
                <a:gd name="T6" fmla="*/ 1014 w 1014"/>
                <a:gd name="T7" fmla="*/ 101 h 574"/>
                <a:gd name="T8" fmla="*/ 1014 w 1014"/>
                <a:gd name="T9" fmla="*/ 574 h 574"/>
                <a:gd name="T10" fmla="*/ 922 w 1014"/>
                <a:gd name="T11" fmla="*/ 473 h 574"/>
                <a:gd name="T12" fmla="*/ 1014 w 1014"/>
                <a:gd name="T13" fmla="*/ 574 h 574"/>
                <a:gd name="T14" fmla="*/ 92 w 1014"/>
                <a:gd name="T15" fmla="*/ 574 h 574"/>
                <a:gd name="T16" fmla="*/ 0 w 1014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4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4" y="101"/>
                  </a:lnTo>
                  <a:lnTo>
                    <a:pt x="1014" y="574"/>
                  </a:lnTo>
                  <a:lnTo>
                    <a:pt x="922" y="473"/>
                  </a:lnTo>
                  <a:lnTo>
                    <a:pt x="1014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133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26062847-83BA-495E-8F05-7DF353A48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3510"/>
              <a:ext cx="1014" cy="574"/>
            </a:xfrm>
            <a:custGeom>
              <a:avLst/>
              <a:gdLst>
                <a:gd name="T0" fmla="*/ 0 w 1014"/>
                <a:gd name="T1" fmla="*/ 473 h 574"/>
                <a:gd name="T2" fmla="*/ 922 w 1014"/>
                <a:gd name="T3" fmla="*/ 473 h 574"/>
                <a:gd name="T4" fmla="*/ 922 w 1014"/>
                <a:gd name="T5" fmla="*/ 0 h 574"/>
                <a:gd name="T6" fmla="*/ 1014 w 1014"/>
                <a:gd name="T7" fmla="*/ 101 h 574"/>
                <a:gd name="T8" fmla="*/ 1014 w 1014"/>
                <a:gd name="T9" fmla="*/ 574 h 574"/>
                <a:gd name="T10" fmla="*/ 922 w 1014"/>
                <a:gd name="T11" fmla="*/ 473 h 574"/>
                <a:gd name="T12" fmla="*/ 1014 w 1014"/>
                <a:gd name="T13" fmla="*/ 574 h 574"/>
                <a:gd name="T14" fmla="*/ 92 w 1014"/>
                <a:gd name="T15" fmla="*/ 574 h 574"/>
                <a:gd name="T16" fmla="*/ 0 w 1014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4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4" y="101"/>
                  </a:lnTo>
                  <a:lnTo>
                    <a:pt x="1014" y="574"/>
                  </a:lnTo>
                  <a:lnTo>
                    <a:pt x="922" y="473"/>
                  </a:lnTo>
                  <a:lnTo>
                    <a:pt x="1014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Rectangle 93">
              <a:extLst>
                <a:ext uri="{FF2B5EF4-FFF2-40B4-BE49-F238E27FC236}">
                  <a16:creationId xmlns:a16="http://schemas.microsoft.com/office/drawing/2014/main" id="{BFB0B723-2B75-49D4-B2B3-8130200AC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512"/>
              <a:ext cx="922" cy="469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041EEA14-7A61-4D3E-ADCF-54BAE67FF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" y="3510"/>
              <a:ext cx="922" cy="473"/>
            </a:xfrm>
            <a:custGeom>
              <a:avLst/>
              <a:gdLst>
                <a:gd name="T0" fmla="*/ 0 w 922"/>
                <a:gd name="T1" fmla="*/ 473 h 473"/>
                <a:gd name="T2" fmla="*/ 0 w 922"/>
                <a:gd name="T3" fmla="*/ 0 h 473"/>
                <a:gd name="T4" fmla="*/ 922 w 922"/>
                <a:gd name="T5" fmla="*/ 0 h 473"/>
                <a:gd name="T6" fmla="*/ 0 w 922"/>
                <a:gd name="T7" fmla="*/ 473 h 473"/>
                <a:gd name="T8" fmla="*/ 922 w 922"/>
                <a:gd name="T9" fmla="*/ 473 h 473"/>
                <a:gd name="T10" fmla="*/ 922 w 922"/>
                <a:gd name="T11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473">
                  <a:moveTo>
                    <a:pt x="0" y="473"/>
                  </a:moveTo>
                  <a:lnTo>
                    <a:pt x="0" y="0"/>
                  </a:lnTo>
                  <a:lnTo>
                    <a:pt x="922" y="0"/>
                  </a:lnTo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Rectangle 95">
              <a:extLst>
                <a:ext uri="{FF2B5EF4-FFF2-40B4-BE49-F238E27FC236}">
                  <a16:creationId xmlns:a16="http://schemas.microsoft.com/office/drawing/2014/main" id="{C2F8BE1A-753C-4F7F-8B96-FD29C83C6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3690"/>
              <a:ext cx="415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Producto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E886EC97-BE72-46A8-A41C-BFA3F9BB9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3510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2 w 1015"/>
                <a:gd name="T3" fmla="*/ 473 h 574"/>
                <a:gd name="T4" fmla="*/ 922 w 1015"/>
                <a:gd name="T5" fmla="*/ 0 h 574"/>
                <a:gd name="T6" fmla="*/ 1015 w 1015"/>
                <a:gd name="T7" fmla="*/ 101 h 574"/>
                <a:gd name="T8" fmla="*/ 1015 w 1015"/>
                <a:gd name="T9" fmla="*/ 574 h 574"/>
                <a:gd name="T10" fmla="*/ 922 w 1015"/>
                <a:gd name="T11" fmla="*/ 473 h 574"/>
                <a:gd name="T12" fmla="*/ 1015 w 1015"/>
                <a:gd name="T13" fmla="*/ 574 h 574"/>
                <a:gd name="T14" fmla="*/ 92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4"/>
                  </a:lnTo>
                  <a:lnTo>
                    <a:pt x="922" y="473"/>
                  </a:lnTo>
                  <a:lnTo>
                    <a:pt x="1015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133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773CA9D9-1A87-49CE-A39C-6AC25B729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3510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2 w 1015"/>
                <a:gd name="T3" fmla="*/ 473 h 574"/>
                <a:gd name="T4" fmla="*/ 922 w 1015"/>
                <a:gd name="T5" fmla="*/ 0 h 574"/>
                <a:gd name="T6" fmla="*/ 1015 w 1015"/>
                <a:gd name="T7" fmla="*/ 101 h 574"/>
                <a:gd name="T8" fmla="*/ 1015 w 1015"/>
                <a:gd name="T9" fmla="*/ 574 h 574"/>
                <a:gd name="T10" fmla="*/ 922 w 1015"/>
                <a:gd name="T11" fmla="*/ 473 h 574"/>
                <a:gd name="T12" fmla="*/ 1015 w 1015"/>
                <a:gd name="T13" fmla="*/ 574 h 574"/>
                <a:gd name="T14" fmla="*/ 92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4"/>
                  </a:lnTo>
                  <a:lnTo>
                    <a:pt x="922" y="473"/>
                  </a:lnTo>
                  <a:lnTo>
                    <a:pt x="1015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Rectangle 98">
              <a:extLst>
                <a:ext uri="{FF2B5EF4-FFF2-40B4-BE49-F238E27FC236}">
                  <a16:creationId xmlns:a16="http://schemas.microsoft.com/office/drawing/2014/main" id="{8A57FF2E-9E56-4CE9-BFA3-B8CAF034A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3512"/>
              <a:ext cx="922" cy="469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544D9A17-3F7E-4CF4-B627-5827DACFF2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9" y="3510"/>
              <a:ext cx="922" cy="473"/>
            </a:xfrm>
            <a:custGeom>
              <a:avLst/>
              <a:gdLst>
                <a:gd name="T0" fmla="*/ 0 w 922"/>
                <a:gd name="T1" fmla="*/ 473 h 473"/>
                <a:gd name="T2" fmla="*/ 0 w 922"/>
                <a:gd name="T3" fmla="*/ 0 h 473"/>
                <a:gd name="T4" fmla="*/ 922 w 922"/>
                <a:gd name="T5" fmla="*/ 0 h 473"/>
                <a:gd name="T6" fmla="*/ 0 w 922"/>
                <a:gd name="T7" fmla="*/ 473 h 473"/>
                <a:gd name="T8" fmla="*/ 922 w 922"/>
                <a:gd name="T9" fmla="*/ 473 h 473"/>
                <a:gd name="T10" fmla="*/ 922 w 922"/>
                <a:gd name="T11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473">
                  <a:moveTo>
                    <a:pt x="0" y="473"/>
                  </a:moveTo>
                  <a:lnTo>
                    <a:pt x="0" y="0"/>
                  </a:lnTo>
                  <a:lnTo>
                    <a:pt x="922" y="0"/>
                  </a:lnTo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Rectangle 100">
              <a:extLst>
                <a:ext uri="{FF2B5EF4-FFF2-40B4-BE49-F238E27FC236}">
                  <a16:creationId xmlns:a16="http://schemas.microsoft.com/office/drawing/2014/main" id="{7F4382DD-6D62-4A7A-80A1-EE758D5FA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3633"/>
              <a:ext cx="195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PEI 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1">
              <a:extLst>
                <a:ext uri="{FF2B5EF4-FFF2-40B4-BE49-F238E27FC236}">
                  <a16:creationId xmlns:a16="http://schemas.microsoft.com/office/drawing/2014/main" id="{93119556-089F-4720-BF3B-0BAF1E398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" y="3633"/>
              <a:ext cx="8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2">
              <a:extLst>
                <a:ext uri="{FF2B5EF4-FFF2-40B4-BE49-F238E27FC236}">
                  <a16:creationId xmlns:a16="http://schemas.microsoft.com/office/drawing/2014/main" id="{CD70A0DD-B44C-4216-BE8A-C0C50F4E4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3633"/>
              <a:ext cx="43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Acciones 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3">
              <a:extLst>
                <a:ext uri="{FF2B5EF4-FFF2-40B4-BE49-F238E27FC236}">
                  <a16:creationId xmlns:a16="http://schemas.microsoft.com/office/drawing/2014/main" id="{8B4D57C5-9C72-44BC-B0B8-677CCCF3C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" y="3746"/>
              <a:ext cx="63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Presupuestales)</a:t>
              </a:r>
              <a:endPara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4">
              <a:extLst>
                <a:ext uri="{FF2B5EF4-FFF2-40B4-BE49-F238E27FC236}">
                  <a16:creationId xmlns:a16="http://schemas.microsoft.com/office/drawing/2014/main" id="{A3C779D2-AE58-4EB1-987D-5B12BA1F0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374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223F60BC-2E31-4A5E-9111-4BAB7E1EC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510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2 w 1015"/>
                <a:gd name="T3" fmla="*/ 473 h 574"/>
                <a:gd name="T4" fmla="*/ 922 w 1015"/>
                <a:gd name="T5" fmla="*/ 0 h 574"/>
                <a:gd name="T6" fmla="*/ 1015 w 1015"/>
                <a:gd name="T7" fmla="*/ 101 h 574"/>
                <a:gd name="T8" fmla="*/ 1015 w 1015"/>
                <a:gd name="T9" fmla="*/ 574 h 574"/>
                <a:gd name="T10" fmla="*/ 922 w 1015"/>
                <a:gd name="T11" fmla="*/ 473 h 574"/>
                <a:gd name="T12" fmla="*/ 1015 w 1015"/>
                <a:gd name="T13" fmla="*/ 574 h 574"/>
                <a:gd name="T14" fmla="*/ 92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4"/>
                  </a:lnTo>
                  <a:lnTo>
                    <a:pt x="922" y="473"/>
                  </a:lnTo>
                  <a:lnTo>
                    <a:pt x="1015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133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73E070FC-2F6F-48E6-BF4E-6E755402B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510"/>
              <a:ext cx="1015" cy="574"/>
            </a:xfrm>
            <a:custGeom>
              <a:avLst/>
              <a:gdLst>
                <a:gd name="T0" fmla="*/ 0 w 1015"/>
                <a:gd name="T1" fmla="*/ 473 h 574"/>
                <a:gd name="T2" fmla="*/ 922 w 1015"/>
                <a:gd name="T3" fmla="*/ 473 h 574"/>
                <a:gd name="T4" fmla="*/ 922 w 1015"/>
                <a:gd name="T5" fmla="*/ 0 h 574"/>
                <a:gd name="T6" fmla="*/ 1015 w 1015"/>
                <a:gd name="T7" fmla="*/ 101 h 574"/>
                <a:gd name="T8" fmla="*/ 1015 w 1015"/>
                <a:gd name="T9" fmla="*/ 574 h 574"/>
                <a:gd name="T10" fmla="*/ 922 w 1015"/>
                <a:gd name="T11" fmla="*/ 473 h 574"/>
                <a:gd name="T12" fmla="*/ 1015 w 1015"/>
                <a:gd name="T13" fmla="*/ 574 h 574"/>
                <a:gd name="T14" fmla="*/ 92 w 1015"/>
                <a:gd name="T15" fmla="*/ 574 h 574"/>
                <a:gd name="T16" fmla="*/ 0 w 1015"/>
                <a:gd name="T17" fmla="*/ 47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574"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  <a:lnTo>
                    <a:pt x="1015" y="101"/>
                  </a:lnTo>
                  <a:lnTo>
                    <a:pt x="1015" y="574"/>
                  </a:lnTo>
                  <a:lnTo>
                    <a:pt x="922" y="473"/>
                  </a:lnTo>
                  <a:lnTo>
                    <a:pt x="1015" y="574"/>
                  </a:lnTo>
                  <a:lnTo>
                    <a:pt x="92" y="574"/>
                  </a:lnTo>
                  <a:lnTo>
                    <a:pt x="0" y="473"/>
                  </a:lnTo>
                  <a:close/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Rectangle 107">
              <a:extLst>
                <a:ext uri="{FF2B5EF4-FFF2-40B4-BE49-F238E27FC236}">
                  <a16:creationId xmlns:a16="http://schemas.microsoft.com/office/drawing/2014/main" id="{CF680733-8EA8-486E-9EC9-19C70F39D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" y="3512"/>
              <a:ext cx="922" cy="469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6C8AEFE1-020E-43F1-B78A-4CC375EF00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3510"/>
              <a:ext cx="922" cy="473"/>
            </a:xfrm>
            <a:custGeom>
              <a:avLst/>
              <a:gdLst>
                <a:gd name="T0" fmla="*/ 0 w 922"/>
                <a:gd name="T1" fmla="*/ 473 h 473"/>
                <a:gd name="T2" fmla="*/ 0 w 922"/>
                <a:gd name="T3" fmla="*/ 0 h 473"/>
                <a:gd name="T4" fmla="*/ 922 w 922"/>
                <a:gd name="T5" fmla="*/ 0 h 473"/>
                <a:gd name="T6" fmla="*/ 0 w 922"/>
                <a:gd name="T7" fmla="*/ 473 h 473"/>
                <a:gd name="T8" fmla="*/ 922 w 922"/>
                <a:gd name="T9" fmla="*/ 473 h 473"/>
                <a:gd name="T10" fmla="*/ 922 w 922"/>
                <a:gd name="T11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473">
                  <a:moveTo>
                    <a:pt x="0" y="473"/>
                  </a:moveTo>
                  <a:lnTo>
                    <a:pt x="0" y="0"/>
                  </a:lnTo>
                  <a:lnTo>
                    <a:pt x="922" y="0"/>
                  </a:lnTo>
                  <a:moveTo>
                    <a:pt x="0" y="473"/>
                  </a:moveTo>
                  <a:lnTo>
                    <a:pt x="922" y="473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1643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Rectangle 109">
              <a:extLst>
                <a:ext uri="{FF2B5EF4-FFF2-40B4-BE49-F238E27FC236}">
                  <a16:creationId xmlns:a16="http://schemas.microsoft.com/office/drawing/2014/main" id="{366BA62C-754A-4AD4-BA91-E5C7CB11C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" y="3576"/>
              <a:ext cx="92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Provisión de bienes y 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0">
              <a:extLst>
                <a:ext uri="{FF2B5EF4-FFF2-40B4-BE49-F238E27FC236}">
                  <a16:creationId xmlns:a16="http://schemas.microsoft.com/office/drawing/2014/main" id="{61C60901-4943-4CEF-B435-1F5D3AEFA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3690"/>
              <a:ext cx="42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servicios 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1">
              <a:extLst>
                <a:ext uri="{FF2B5EF4-FFF2-40B4-BE49-F238E27FC236}">
                  <a16:creationId xmlns:a16="http://schemas.microsoft.com/office/drawing/2014/main" id="{D84DF272-079D-40D8-B962-03CAB3062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3690"/>
              <a:ext cx="8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2">
              <a:extLst>
                <a:ext uri="{FF2B5EF4-FFF2-40B4-BE49-F238E27FC236}">
                  <a16:creationId xmlns:a16="http://schemas.microsoft.com/office/drawing/2014/main" id="{99594976-5C2F-426D-823E-810ED80B6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690"/>
              <a:ext cx="30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Gasto 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3">
              <a:extLst>
                <a:ext uri="{FF2B5EF4-FFF2-40B4-BE49-F238E27FC236}">
                  <a16:creationId xmlns:a16="http://schemas.microsoft.com/office/drawing/2014/main" id="{E8AEFBA3-D2EB-4973-B664-6D2F6784F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" y="3803"/>
              <a:ext cx="85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corriente e inversión)</a:t>
              </a:r>
              <a:endPara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4">
              <a:extLst>
                <a:ext uri="{FF2B5EF4-FFF2-40B4-BE49-F238E27FC236}">
                  <a16:creationId xmlns:a16="http://schemas.microsoft.com/office/drawing/2014/main" id="{3C9BAFA1-1835-4004-A491-068E76E4A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" y="380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20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0"/>
          <p:cNvSpPr/>
          <p:nvPr/>
        </p:nvSpPr>
        <p:spPr>
          <a:xfrm>
            <a:off x="3244400" y="2510254"/>
            <a:ext cx="3330600" cy="416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200">
                <a:solidFill>
                  <a:srgbClr val="FFFFFF"/>
                </a:solidFill>
                <a:latin typeface="Calibri" panose="020F0502020204030204"/>
              </a:rPr>
              <a:t>         Plan estratégico Institucional</a:t>
            </a:r>
            <a:endParaRPr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73" name="Google Shape;473;p40"/>
          <p:cNvSpPr/>
          <p:nvPr/>
        </p:nvSpPr>
        <p:spPr>
          <a:xfrm>
            <a:off x="3244400" y="2984954"/>
            <a:ext cx="1515300" cy="4164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200">
                <a:solidFill>
                  <a:prstClr val="black"/>
                </a:solidFill>
                <a:latin typeface="Calibri" panose="020F0502020204030204"/>
              </a:rPr>
              <a:t>Actividad estratégica</a:t>
            </a:r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4" name="Google Shape;474;p40"/>
          <p:cNvSpPr/>
          <p:nvPr/>
        </p:nvSpPr>
        <p:spPr>
          <a:xfrm>
            <a:off x="4842525" y="2984954"/>
            <a:ext cx="1732500" cy="4164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200">
                <a:solidFill>
                  <a:prstClr val="black"/>
                </a:solidFill>
                <a:latin typeface="Calibri" panose="020F0502020204030204"/>
              </a:rPr>
              <a:t>Objetivo estratégico</a:t>
            </a:r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6889775" y="2510254"/>
            <a:ext cx="1732500" cy="416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200">
                <a:solidFill>
                  <a:srgbClr val="FFFFFF"/>
                </a:solidFill>
                <a:latin typeface="Calibri" panose="020F0502020204030204"/>
              </a:rPr>
              <a:t>PESEM</a:t>
            </a:r>
            <a:endParaRPr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76" name="Google Shape;476;p40"/>
          <p:cNvSpPr/>
          <p:nvPr/>
        </p:nvSpPr>
        <p:spPr>
          <a:xfrm>
            <a:off x="6889775" y="2926654"/>
            <a:ext cx="1732500" cy="474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200">
                <a:solidFill>
                  <a:prstClr val="black"/>
                </a:solidFill>
                <a:latin typeface="Calibri" panose="020F0502020204030204"/>
              </a:rPr>
              <a:t>Objetivo estratégico</a:t>
            </a:r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7" name="Google Shape;477;p40"/>
          <p:cNvSpPr/>
          <p:nvPr/>
        </p:nvSpPr>
        <p:spPr>
          <a:xfrm>
            <a:off x="456350" y="2510254"/>
            <a:ext cx="2640300" cy="416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200">
                <a:solidFill>
                  <a:srgbClr val="FFFFFF"/>
                </a:solidFill>
                <a:latin typeface="Calibri" panose="020F0502020204030204"/>
              </a:rPr>
              <a:t>Plan Operativo Institucional</a:t>
            </a:r>
            <a:endParaRPr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78" name="Google Shape;478;p40"/>
          <p:cNvSpPr/>
          <p:nvPr/>
        </p:nvSpPr>
        <p:spPr>
          <a:xfrm>
            <a:off x="456350" y="2984954"/>
            <a:ext cx="2640300" cy="4164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200">
                <a:solidFill>
                  <a:prstClr val="black"/>
                </a:solidFill>
                <a:latin typeface="Calibri" panose="020F0502020204030204"/>
              </a:rPr>
              <a:t>Actividades Operativas</a:t>
            </a:r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9" name="Google Shape;479;p40"/>
          <p:cNvSpPr/>
          <p:nvPr/>
        </p:nvSpPr>
        <p:spPr>
          <a:xfrm>
            <a:off x="6889775" y="4530554"/>
            <a:ext cx="17325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000" b="1" dirty="0">
                <a:solidFill>
                  <a:prstClr val="black"/>
                </a:solidFill>
                <a:latin typeface="Calibri" panose="020F0502020204030204"/>
              </a:rPr>
              <a:t>Resultado sectorial</a:t>
            </a:r>
            <a:endParaRPr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0" name="Google Shape;480;p40"/>
          <p:cNvSpPr/>
          <p:nvPr/>
        </p:nvSpPr>
        <p:spPr>
          <a:xfrm>
            <a:off x="4842525" y="3662304"/>
            <a:ext cx="17325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 dirty="0">
                <a:solidFill>
                  <a:prstClr val="black"/>
                </a:solidFill>
                <a:latin typeface="Calibri" panose="020F0502020204030204"/>
              </a:rPr>
              <a:t>Resultado inmediato </a:t>
            </a:r>
            <a:r>
              <a:rPr lang="es" sz="1000" b="1" dirty="0">
                <a:solidFill>
                  <a:prstClr val="black"/>
                </a:solidFill>
                <a:latin typeface="Calibri" panose="020F0502020204030204"/>
              </a:rPr>
              <a:t>institucional</a:t>
            </a:r>
            <a:endParaRPr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1" name="Google Shape;481;p40"/>
          <p:cNvSpPr/>
          <p:nvPr/>
        </p:nvSpPr>
        <p:spPr>
          <a:xfrm>
            <a:off x="4842525" y="4202329"/>
            <a:ext cx="17325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 dirty="0">
                <a:solidFill>
                  <a:prstClr val="black"/>
                </a:solidFill>
                <a:latin typeface="Calibri" panose="020F0502020204030204"/>
              </a:rPr>
              <a:t>Resultado in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icial</a:t>
            </a:r>
            <a:r>
              <a:rPr lang="es" sz="10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s" sz="1000" b="1" dirty="0">
                <a:solidFill>
                  <a:prstClr val="black"/>
                </a:solidFill>
                <a:latin typeface="Calibri" panose="020F0502020204030204"/>
              </a:rPr>
              <a:t>órgano desconcentrado</a:t>
            </a:r>
            <a:endParaRPr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2" name="Google Shape;482;p40"/>
          <p:cNvSpPr/>
          <p:nvPr/>
        </p:nvSpPr>
        <p:spPr>
          <a:xfrm>
            <a:off x="4842525" y="4742354"/>
            <a:ext cx="17325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 dirty="0">
                <a:solidFill>
                  <a:prstClr val="black"/>
                </a:solidFill>
                <a:latin typeface="Calibri" panose="020F0502020204030204"/>
              </a:rPr>
              <a:t>Resultado In</a:t>
            </a: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icial</a:t>
            </a:r>
            <a:r>
              <a:rPr lang="es" sz="1000" b="1" dirty="0">
                <a:solidFill>
                  <a:prstClr val="black"/>
                </a:solidFill>
                <a:latin typeface="Calibri" panose="020F0502020204030204"/>
              </a:rPr>
              <a:t> regional</a:t>
            </a:r>
            <a:endParaRPr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3" name="Google Shape;483;p40"/>
          <p:cNvSpPr/>
          <p:nvPr/>
        </p:nvSpPr>
        <p:spPr>
          <a:xfrm>
            <a:off x="4842525" y="5355004"/>
            <a:ext cx="17325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000" dirty="0">
                <a:solidFill>
                  <a:prstClr val="black"/>
                </a:solidFill>
                <a:latin typeface="Calibri" panose="020F0502020204030204"/>
              </a:rPr>
              <a:t>Resultado in</a:t>
            </a: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icial</a:t>
            </a:r>
            <a:r>
              <a:rPr lang="es" sz="10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s" sz="1000" b="1" dirty="0">
                <a:solidFill>
                  <a:prstClr val="black"/>
                </a:solidFill>
                <a:latin typeface="Calibri" panose="020F0502020204030204"/>
              </a:rPr>
              <a:t>otro ministerio</a:t>
            </a:r>
            <a:endParaRPr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4" name="Google Shape;484;p40"/>
          <p:cNvSpPr/>
          <p:nvPr/>
        </p:nvSpPr>
        <p:spPr>
          <a:xfrm>
            <a:off x="3244400" y="3662304"/>
            <a:ext cx="15153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000">
                <a:solidFill>
                  <a:prstClr val="black"/>
                </a:solidFill>
                <a:latin typeface="Calibri" panose="020F0502020204030204"/>
              </a:rPr>
              <a:t>Productos Institucionales</a:t>
            </a:r>
            <a:endParaRPr sz="1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5" name="Google Shape;485;p40"/>
          <p:cNvSpPr/>
          <p:nvPr/>
        </p:nvSpPr>
        <p:spPr>
          <a:xfrm>
            <a:off x="3244400" y="4202329"/>
            <a:ext cx="15153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000">
                <a:solidFill>
                  <a:prstClr val="black"/>
                </a:solidFill>
                <a:latin typeface="Calibri" panose="020F0502020204030204"/>
              </a:rPr>
              <a:t>Productos institucionales</a:t>
            </a:r>
            <a:endParaRPr sz="1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6" name="Google Shape;486;p40"/>
          <p:cNvSpPr/>
          <p:nvPr/>
        </p:nvSpPr>
        <p:spPr>
          <a:xfrm>
            <a:off x="3244400" y="4742354"/>
            <a:ext cx="15153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000">
                <a:solidFill>
                  <a:prstClr val="black"/>
                </a:solidFill>
                <a:latin typeface="Calibri" panose="020F0502020204030204"/>
              </a:rPr>
              <a:t>Productos regionales</a:t>
            </a:r>
            <a:endParaRPr sz="1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7" name="Google Shape;487;p40"/>
          <p:cNvSpPr/>
          <p:nvPr/>
        </p:nvSpPr>
        <p:spPr>
          <a:xfrm>
            <a:off x="3244400" y="5355004"/>
            <a:ext cx="15153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000">
                <a:solidFill>
                  <a:prstClr val="black"/>
                </a:solidFill>
                <a:latin typeface="Calibri" panose="020F0502020204030204"/>
              </a:rPr>
              <a:t>Productos de otros ministerios</a:t>
            </a:r>
            <a:endParaRPr sz="1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8" name="Google Shape;488;p40"/>
          <p:cNvSpPr/>
          <p:nvPr/>
        </p:nvSpPr>
        <p:spPr>
          <a:xfrm>
            <a:off x="1850375" y="3662292"/>
            <a:ext cx="12600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000">
                <a:solidFill>
                  <a:prstClr val="black"/>
                </a:solidFill>
                <a:latin typeface="Calibri" panose="020F0502020204030204"/>
              </a:rPr>
              <a:t>Proceso</a:t>
            </a:r>
            <a:endParaRPr sz="1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9" name="Google Shape;489;p40"/>
          <p:cNvSpPr/>
          <p:nvPr/>
        </p:nvSpPr>
        <p:spPr>
          <a:xfrm>
            <a:off x="456350" y="3662304"/>
            <a:ext cx="12600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000">
                <a:solidFill>
                  <a:prstClr val="black"/>
                </a:solidFill>
                <a:latin typeface="Calibri" panose="020F0502020204030204"/>
              </a:rPr>
              <a:t>Insumo</a:t>
            </a:r>
            <a:endParaRPr sz="1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0" name="Google Shape;490;p40"/>
          <p:cNvSpPr/>
          <p:nvPr/>
        </p:nvSpPr>
        <p:spPr>
          <a:xfrm>
            <a:off x="456350" y="4202329"/>
            <a:ext cx="12600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000">
                <a:solidFill>
                  <a:prstClr val="black"/>
                </a:solidFill>
                <a:latin typeface="Calibri" panose="020F0502020204030204"/>
              </a:rPr>
              <a:t>Insumo</a:t>
            </a:r>
            <a:endParaRPr sz="1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1836650" y="4202329"/>
            <a:ext cx="12600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000">
                <a:solidFill>
                  <a:prstClr val="black"/>
                </a:solidFill>
                <a:latin typeface="Calibri" panose="020F0502020204030204"/>
              </a:rPr>
              <a:t>Proceso</a:t>
            </a:r>
            <a:endParaRPr sz="1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2" name="Google Shape;492;p40"/>
          <p:cNvSpPr/>
          <p:nvPr/>
        </p:nvSpPr>
        <p:spPr>
          <a:xfrm>
            <a:off x="456350" y="4742354"/>
            <a:ext cx="12600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000">
                <a:solidFill>
                  <a:prstClr val="black"/>
                </a:solidFill>
                <a:latin typeface="Calibri" panose="020F0502020204030204"/>
              </a:rPr>
              <a:t>Insumo</a:t>
            </a:r>
            <a:endParaRPr sz="1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3" name="Google Shape;493;p40"/>
          <p:cNvSpPr/>
          <p:nvPr/>
        </p:nvSpPr>
        <p:spPr>
          <a:xfrm>
            <a:off x="1850375" y="4742354"/>
            <a:ext cx="12600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000">
                <a:solidFill>
                  <a:prstClr val="black"/>
                </a:solidFill>
                <a:latin typeface="Calibri" panose="020F0502020204030204"/>
              </a:rPr>
              <a:t>Proceso</a:t>
            </a:r>
            <a:endParaRPr sz="1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4" name="Google Shape;494;p40"/>
          <p:cNvSpPr/>
          <p:nvPr/>
        </p:nvSpPr>
        <p:spPr>
          <a:xfrm>
            <a:off x="456350" y="5355004"/>
            <a:ext cx="12600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000">
                <a:solidFill>
                  <a:prstClr val="black"/>
                </a:solidFill>
                <a:latin typeface="Calibri" panose="020F0502020204030204"/>
              </a:rPr>
              <a:t>Insumo</a:t>
            </a:r>
            <a:endParaRPr sz="1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5" name="Google Shape;495;p40"/>
          <p:cNvSpPr/>
          <p:nvPr/>
        </p:nvSpPr>
        <p:spPr>
          <a:xfrm>
            <a:off x="1850375" y="5355004"/>
            <a:ext cx="1260000" cy="41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000">
                <a:solidFill>
                  <a:prstClr val="black"/>
                </a:solidFill>
                <a:latin typeface="Calibri" panose="020F0502020204030204"/>
              </a:rPr>
              <a:t>Proceso</a:t>
            </a:r>
            <a:endParaRPr sz="100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96" name="Google Shape;496;p40"/>
          <p:cNvCxnSpPr>
            <a:stCxn id="480" idx="3"/>
            <a:endCxn id="479" idx="1"/>
          </p:cNvCxnSpPr>
          <p:nvPr/>
        </p:nvCxnSpPr>
        <p:spPr>
          <a:xfrm>
            <a:off x="6575025" y="3870504"/>
            <a:ext cx="314700" cy="86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7" name="Google Shape;497;p40"/>
          <p:cNvCxnSpPr>
            <a:stCxn id="481" idx="3"/>
            <a:endCxn id="479" idx="1"/>
          </p:cNvCxnSpPr>
          <p:nvPr/>
        </p:nvCxnSpPr>
        <p:spPr>
          <a:xfrm>
            <a:off x="6575025" y="4410529"/>
            <a:ext cx="314700" cy="3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8" name="Google Shape;498;p40"/>
          <p:cNvCxnSpPr>
            <a:stCxn id="482" idx="3"/>
            <a:endCxn id="479" idx="1"/>
          </p:cNvCxnSpPr>
          <p:nvPr/>
        </p:nvCxnSpPr>
        <p:spPr>
          <a:xfrm rot="10800000" flipH="1">
            <a:off x="6575025" y="4738754"/>
            <a:ext cx="314700" cy="21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9" name="Google Shape;499;p40"/>
          <p:cNvCxnSpPr>
            <a:stCxn id="483" idx="3"/>
            <a:endCxn id="479" idx="1"/>
          </p:cNvCxnSpPr>
          <p:nvPr/>
        </p:nvCxnSpPr>
        <p:spPr>
          <a:xfrm rot="10800000" flipH="1">
            <a:off x="6575025" y="4738804"/>
            <a:ext cx="314700" cy="82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0" name="Google Shape;500;p40"/>
          <p:cNvSpPr/>
          <p:nvPr/>
        </p:nvSpPr>
        <p:spPr>
          <a:xfrm>
            <a:off x="441800" y="5894404"/>
            <a:ext cx="6133200" cy="3282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200">
                <a:solidFill>
                  <a:srgbClr val="FFFFFF"/>
                </a:solidFill>
                <a:latin typeface="Calibri" panose="020F0502020204030204"/>
              </a:rPr>
              <a:t>Eficacia y eficiencia de la gestión pública</a:t>
            </a:r>
            <a:endParaRPr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01" name="Google Shape;501;p40"/>
          <p:cNvSpPr/>
          <p:nvPr/>
        </p:nvSpPr>
        <p:spPr>
          <a:xfrm>
            <a:off x="6889775" y="5894404"/>
            <a:ext cx="1807200" cy="3282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200">
                <a:solidFill>
                  <a:srgbClr val="FFFFFF"/>
                </a:solidFill>
                <a:latin typeface="Calibri" panose="020F0502020204030204"/>
              </a:rPr>
              <a:t>Impacto</a:t>
            </a:r>
            <a:endParaRPr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210FE0-5ADD-4E85-9C66-A41F988A120A}"/>
              </a:ext>
            </a:extLst>
          </p:cNvPr>
          <p:cNvSpPr txBox="1"/>
          <p:nvPr/>
        </p:nvSpPr>
        <p:spPr>
          <a:xfrm>
            <a:off x="1" y="132337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/>
              <a:t>La dinámica de los procesos, los resultados y el presupuesto</a:t>
            </a:r>
            <a:endParaRPr lang="en-US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5"/>
          <p:cNvSpPr txBox="1">
            <a:spLocks noGrp="1"/>
          </p:cNvSpPr>
          <p:nvPr>
            <p:ph type="title"/>
          </p:nvPr>
        </p:nvSpPr>
        <p:spPr>
          <a:xfrm>
            <a:off x="311700" y="1098511"/>
            <a:ext cx="8520600" cy="65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800" b="1" dirty="0">
                <a:latin typeface="+mn-lt"/>
              </a:rPr>
              <a:t>Proceso de gestión</a:t>
            </a:r>
            <a:endParaRPr sz="2800" b="1" dirty="0">
              <a:latin typeface="+mn-lt"/>
            </a:endParaRPr>
          </a:p>
        </p:txBody>
      </p:sp>
      <p:sp>
        <p:nvSpPr>
          <p:cNvPr id="532" name="Google Shape;532;p45"/>
          <p:cNvSpPr/>
          <p:nvPr/>
        </p:nvSpPr>
        <p:spPr>
          <a:xfrm>
            <a:off x="365425" y="2433150"/>
            <a:ext cx="2092200" cy="7923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" sz="1200" b="1" dirty="0">
                <a:solidFill>
                  <a:srgbClr val="FFFFFF"/>
                </a:solidFill>
                <a:latin typeface="Calibri" panose="020F0502020204030204"/>
              </a:rPr>
              <a:t>Problema Público.</a:t>
            </a:r>
            <a:endParaRPr sz="1200" b="1" dirty="0">
              <a:solidFill>
                <a:srgbClr val="FFFFFF"/>
              </a:solidFill>
              <a:latin typeface="Calibri" panose="020F0502020204030204"/>
            </a:endParaRPr>
          </a:p>
          <a:p>
            <a:pPr algn="just"/>
            <a:r>
              <a:rPr lang="es" sz="1200" dirty="0">
                <a:solidFill>
                  <a:srgbClr val="FFFFFF"/>
                </a:solidFill>
                <a:latin typeface="Calibri" panose="020F0502020204030204"/>
              </a:rPr>
              <a:t>La población A requiere establecer flujo comercial con el poblado B.</a:t>
            </a:r>
            <a:endParaRPr sz="12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33" name="Google Shape;533;p45"/>
          <p:cNvSpPr/>
          <p:nvPr/>
        </p:nvSpPr>
        <p:spPr>
          <a:xfrm>
            <a:off x="365425" y="3404750"/>
            <a:ext cx="2092200" cy="792296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" sz="1200" b="1" dirty="0">
                <a:solidFill>
                  <a:srgbClr val="FFFFFF"/>
                </a:solidFill>
                <a:latin typeface="Calibri" panose="020F0502020204030204"/>
              </a:rPr>
              <a:t>Objetivo del PEI.</a:t>
            </a:r>
            <a:r>
              <a:rPr lang="es" sz="1200" dirty="0">
                <a:solidFill>
                  <a:srgbClr val="FFFFFF"/>
                </a:solidFill>
                <a:latin typeface="Calibri" panose="020F0502020204030204"/>
              </a:rPr>
              <a:t> Lograr que el flujo comercial entre el poblado A y B se incremente en 100%</a:t>
            </a:r>
            <a:endParaRPr sz="12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34" name="Google Shape;534;p45"/>
          <p:cNvSpPr/>
          <p:nvPr/>
        </p:nvSpPr>
        <p:spPr>
          <a:xfrm>
            <a:off x="365425" y="4322625"/>
            <a:ext cx="2092200" cy="7923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200" b="1" dirty="0">
                <a:solidFill>
                  <a:srgbClr val="FFFFFF"/>
                </a:solidFill>
                <a:latin typeface="Calibri" panose="020F0502020204030204"/>
              </a:rPr>
              <a:t>Accion estrat</a:t>
            </a:r>
            <a:r>
              <a:rPr lang="es-PE" sz="1200" b="1" dirty="0">
                <a:solidFill>
                  <a:srgbClr val="FFFFFF"/>
                </a:solidFill>
                <a:latin typeface="Calibri" panose="020F0502020204030204"/>
              </a:rPr>
              <a:t>é</a:t>
            </a:r>
            <a:r>
              <a:rPr lang="es" sz="1200" b="1" dirty="0">
                <a:solidFill>
                  <a:srgbClr val="FFFFFF"/>
                </a:solidFill>
                <a:latin typeface="Calibri" panose="020F0502020204030204"/>
              </a:rPr>
              <a:t>gica.</a:t>
            </a:r>
            <a:r>
              <a:rPr lang="es" sz="1200" dirty="0">
                <a:solidFill>
                  <a:srgbClr val="FFFFFF"/>
                </a:solidFill>
                <a:latin typeface="Calibri" panose="020F0502020204030204"/>
              </a:rPr>
              <a:t> Construir 50 Km de carretera de A a B</a:t>
            </a:r>
            <a:endParaRPr sz="12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35" name="Google Shape;535;p45"/>
          <p:cNvSpPr/>
          <p:nvPr/>
        </p:nvSpPr>
        <p:spPr>
          <a:xfrm>
            <a:off x="365425" y="5343175"/>
            <a:ext cx="2092200" cy="7923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200">
                <a:solidFill>
                  <a:srgbClr val="FFFFFF"/>
                </a:solidFill>
                <a:latin typeface="Calibri" panose="020F0502020204030204"/>
              </a:rPr>
              <a:t>Capacidad de construcción 1 km por semana.</a:t>
            </a:r>
            <a:endParaRPr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36" name="Google Shape;536;p45"/>
          <p:cNvSpPr/>
          <p:nvPr/>
        </p:nvSpPr>
        <p:spPr>
          <a:xfrm>
            <a:off x="3872077" y="3430011"/>
            <a:ext cx="1289100" cy="846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37" name="Google Shape;537;p45"/>
          <p:cNvCxnSpPr>
            <a:cxnSpLocks/>
            <a:endCxn id="536" idx="1"/>
          </p:cNvCxnSpPr>
          <p:nvPr/>
        </p:nvCxnSpPr>
        <p:spPr>
          <a:xfrm>
            <a:off x="2773209" y="3853011"/>
            <a:ext cx="109886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8" name="Google Shape;538;p45"/>
          <p:cNvCxnSpPr>
            <a:stCxn id="536" idx="3"/>
          </p:cNvCxnSpPr>
          <p:nvPr/>
        </p:nvCxnSpPr>
        <p:spPr>
          <a:xfrm rot="10800000" flipH="1">
            <a:off x="5161177" y="3836811"/>
            <a:ext cx="840300" cy="1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9" name="Google Shape;539;p45"/>
          <p:cNvCxnSpPr>
            <a:endCxn id="536" idx="2"/>
          </p:cNvCxnSpPr>
          <p:nvPr/>
        </p:nvCxnSpPr>
        <p:spPr>
          <a:xfrm rot="10800000" flipH="1">
            <a:off x="4510627" y="4276011"/>
            <a:ext cx="6000" cy="86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0" name="Google Shape;540;p45"/>
          <p:cNvCxnSpPr>
            <a:endCxn id="536" idx="0"/>
          </p:cNvCxnSpPr>
          <p:nvPr/>
        </p:nvCxnSpPr>
        <p:spPr>
          <a:xfrm flipH="1">
            <a:off x="4516627" y="2628111"/>
            <a:ext cx="7500" cy="80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1" name="Google Shape;541;p45"/>
          <p:cNvSpPr txBox="1"/>
          <p:nvPr/>
        </p:nvSpPr>
        <p:spPr>
          <a:xfrm>
            <a:off x="2523152" y="3396961"/>
            <a:ext cx="11820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1400" dirty="0">
                <a:solidFill>
                  <a:prstClr val="black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Necesidad</a:t>
            </a:r>
            <a:endParaRPr sz="1400" dirty="0">
              <a:solidFill>
                <a:prstClr val="black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42" name="Google Shape;542;p45"/>
          <p:cNvSpPr txBox="1"/>
          <p:nvPr/>
        </p:nvSpPr>
        <p:spPr>
          <a:xfrm>
            <a:off x="5161177" y="3392187"/>
            <a:ext cx="1525200" cy="3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1400" dirty="0">
                <a:solidFill>
                  <a:prstClr val="black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Satisfacción</a:t>
            </a:r>
            <a:endParaRPr sz="1400" dirty="0">
              <a:solidFill>
                <a:prstClr val="black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43" name="Google Shape;543;p45"/>
          <p:cNvSpPr txBox="1"/>
          <p:nvPr/>
        </p:nvSpPr>
        <p:spPr>
          <a:xfrm>
            <a:off x="3597527" y="5456161"/>
            <a:ext cx="2148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SzPts val="1400"/>
              <a:buFont typeface="Source Code Pro"/>
              <a:buChar char="●"/>
            </a:pPr>
            <a:r>
              <a:rPr lang="es" sz="1400" dirty="0">
                <a:solidFill>
                  <a:prstClr val="black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máquinas</a:t>
            </a:r>
            <a:endParaRPr sz="1400" dirty="0">
              <a:solidFill>
                <a:prstClr val="black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indent="-317500">
              <a:buSzPts val="1400"/>
              <a:buFont typeface="Source Code Pro"/>
              <a:buChar char="●"/>
            </a:pPr>
            <a:r>
              <a:rPr lang="es" sz="1400" dirty="0">
                <a:solidFill>
                  <a:prstClr val="black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personas compras</a:t>
            </a:r>
            <a:endParaRPr sz="1400" dirty="0">
              <a:solidFill>
                <a:prstClr val="black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indent="-317500">
              <a:buSzPts val="1400"/>
              <a:buFont typeface="Source Code Pro"/>
              <a:buChar char="●"/>
            </a:pPr>
            <a:r>
              <a:rPr lang="es" sz="1400" dirty="0">
                <a:solidFill>
                  <a:prstClr val="black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contrataciones</a:t>
            </a:r>
            <a:endParaRPr sz="1400" dirty="0">
              <a:solidFill>
                <a:prstClr val="black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44" name="Google Shape;544;p45"/>
          <p:cNvSpPr/>
          <p:nvPr/>
        </p:nvSpPr>
        <p:spPr>
          <a:xfrm>
            <a:off x="7184700" y="2452350"/>
            <a:ext cx="1647600" cy="7539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200" b="1">
                <a:solidFill>
                  <a:prstClr val="black"/>
                </a:solidFill>
                <a:latin typeface="Calibri" panose="020F0502020204030204"/>
              </a:rPr>
              <a:t>Impacto. </a:t>
            </a:r>
            <a:endParaRPr sz="1200" b="1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s" sz="1200">
                <a:solidFill>
                  <a:prstClr val="black"/>
                </a:solidFill>
                <a:latin typeface="Calibri" panose="020F0502020204030204"/>
              </a:rPr>
              <a:t>Se logró solucionar parcialmente</a:t>
            </a:r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5" name="Google Shape;545;p45"/>
          <p:cNvSpPr/>
          <p:nvPr/>
        </p:nvSpPr>
        <p:spPr>
          <a:xfrm>
            <a:off x="7184700" y="3344850"/>
            <a:ext cx="1647600" cy="7539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200" b="1">
                <a:solidFill>
                  <a:prstClr val="black"/>
                </a:solidFill>
                <a:latin typeface="Calibri" panose="020F0502020204030204"/>
              </a:rPr>
              <a:t>Resultado Final</a:t>
            </a:r>
            <a:endParaRPr sz="1200" b="1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s" sz="1200">
                <a:solidFill>
                  <a:prstClr val="black"/>
                </a:solidFill>
                <a:latin typeface="Calibri" panose="020F0502020204030204"/>
              </a:rPr>
              <a:t>Se incrementó en 60%</a:t>
            </a:r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6" name="Google Shape;546;p45"/>
          <p:cNvSpPr/>
          <p:nvPr/>
        </p:nvSpPr>
        <p:spPr>
          <a:xfrm>
            <a:off x="7184700" y="4237350"/>
            <a:ext cx="1647600" cy="7539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200" b="1">
                <a:solidFill>
                  <a:prstClr val="black"/>
                </a:solidFill>
                <a:latin typeface="Calibri" panose="020F0502020204030204"/>
              </a:rPr>
              <a:t>Resultado Inmediato</a:t>
            </a:r>
            <a:r>
              <a:rPr lang="es" sz="1200">
                <a:solidFill>
                  <a:prstClr val="black"/>
                </a:solidFill>
                <a:latin typeface="Calibri" panose="020F0502020204030204"/>
              </a:rPr>
              <a:t>.</a:t>
            </a:r>
            <a:endParaRPr sz="120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s" sz="1200">
                <a:solidFill>
                  <a:prstClr val="black"/>
                </a:solidFill>
                <a:latin typeface="Calibri" panose="020F0502020204030204"/>
              </a:rPr>
              <a:t>35 km de carretera construido</a:t>
            </a:r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7" name="Google Shape;547;p45"/>
          <p:cNvSpPr/>
          <p:nvPr/>
        </p:nvSpPr>
        <p:spPr>
          <a:xfrm>
            <a:off x="7184700" y="5129850"/>
            <a:ext cx="1647600" cy="7539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200" b="1">
                <a:solidFill>
                  <a:prstClr val="black"/>
                </a:solidFill>
                <a:latin typeface="Calibri" panose="020F0502020204030204"/>
              </a:rPr>
              <a:t>Eficiencia.</a:t>
            </a:r>
            <a:endParaRPr sz="1200" b="1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s" sz="1200">
                <a:solidFill>
                  <a:prstClr val="black"/>
                </a:solidFill>
                <a:latin typeface="Calibri" panose="020F0502020204030204"/>
              </a:rPr>
              <a:t>El rendimiento fue de medio kilómetro por semana.</a:t>
            </a:r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8" name="Google Shape;548;p45"/>
          <p:cNvSpPr txBox="1"/>
          <p:nvPr/>
        </p:nvSpPr>
        <p:spPr>
          <a:xfrm>
            <a:off x="4032952" y="2091486"/>
            <a:ext cx="10149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">
                <a:solidFill>
                  <a:prstClr val="black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POI</a:t>
            </a:r>
            <a:endParaRPr>
              <a:solidFill>
                <a:prstClr val="black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404A1-078A-4E33-B37A-E5A0A90C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1091226"/>
            <a:ext cx="8588190" cy="66854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PE" sz="2800" b="1" dirty="0">
                <a:latin typeface="+mn-lt"/>
              </a:rPr>
              <a:t>Flujo para el desarrollo de mapeo de procesos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9EA39D0-1A49-4AE3-9973-4BA538D54CCA}"/>
              </a:ext>
            </a:extLst>
          </p:cNvPr>
          <p:cNvSpPr/>
          <p:nvPr/>
        </p:nvSpPr>
        <p:spPr>
          <a:xfrm>
            <a:off x="368231" y="2129690"/>
            <a:ext cx="3021496" cy="668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/>
              </a:rPr>
              <a:t>Revision de la Misión, Políticas públicas, Objetivos y acciones estratégicas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2A73D87-BD91-4134-B369-32B1A91D7926}"/>
              </a:ext>
            </a:extLst>
          </p:cNvPr>
          <p:cNvSpPr/>
          <p:nvPr/>
        </p:nvSpPr>
        <p:spPr>
          <a:xfrm>
            <a:off x="368231" y="3292220"/>
            <a:ext cx="3021496" cy="675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/>
              </a:rPr>
              <a:t>Revisión de las competencias exclusivas, compartidas y las funciones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B80ABE7-C65F-40F8-981C-6441A7BCD0C4}"/>
              </a:ext>
            </a:extLst>
          </p:cNvPr>
          <p:cNvSpPr/>
          <p:nvPr/>
        </p:nvSpPr>
        <p:spPr>
          <a:xfrm>
            <a:off x="5845280" y="2006762"/>
            <a:ext cx="30214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dirty="0">
                <a:solidFill>
                  <a:prstClr val="white"/>
                </a:solidFill>
                <a:latin typeface="Calibri"/>
              </a:rPr>
              <a:t>PESEM, PEI, POI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0EFAA5E-C01D-43C2-8C5C-896D3EAB65FF}"/>
              </a:ext>
            </a:extLst>
          </p:cNvPr>
          <p:cNvSpPr/>
          <p:nvPr/>
        </p:nvSpPr>
        <p:spPr>
          <a:xfrm>
            <a:off x="5845280" y="3169292"/>
            <a:ext cx="30214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/>
              </a:rPr>
              <a:t>Norma de creación y aquellas que modifiquen las funciones generales de la entidad. ROF, MOP.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274EFF0-505C-4E9A-982E-0202E0512FD5}"/>
              </a:ext>
            </a:extLst>
          </p:cNvPr>
          <p:cNvSpPr/>
          <p:nvPr/>
        </p:nvSpPr>
        <p:spPr>
          <a:xfrm>
            <a:off x="322729" y="4174345"/>
            <a:ext cx="3021496" cy="560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/>
              </a:rPr>
              <a:t>Diseño de la Cadena de Resultados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2137864-6854-4DA7-A707-1F390283542C}"/>
              </a:ext>
            </a:extLst>
          </p:cNvPr>
          <p:cNvSpPr/>
          <p:nvPr/>
        </p:nvSpPr>
        <p:spPr>
          <a:xfrm>
            <a:off x="322729" y="4878049"/>
            <a:ext cx="3021496" cy="535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/>
              </a:rPr>
              <a:t>Identificación de productos  clientes de la entidad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4E12BFC-0CEB-4A15-9947-1EF404127368}"/>
              </a:ext>
            </a:extLst>
          </p:cNvPr>
          <p:cNvSpPr/>
          <p:nvPr/>
        </p:nvSpPr>
        <p:spPr>
          <a:xfrm>
            <a:off x="368231" y="5688423"/>
            <a:ext cx="3021496" cy="675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/>
              </a:rPr>
              <a:t>Desarrollo de mapa de procesos nivel cero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CB435AC9-929B-4C06-864E-14E744A4F6D3}"/>
              </a:ext>
            </a:extLst>
          </p:cNvPr>
          <p:cNvCxnSpPr>
            <a:stCxn id="3" idx="3"/>
            <a:endCxn id="7" idx="1"/>
          </p:cNvCxnSpPr>
          <p:nvPr/>
        </p:nvCxnSpPr>
        <p:spPr>
          <a:xfrm>
            <a:off x="3389729" y="2463962"/>
            <a:ext cx="2455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3C121AE-7F17-47BE-9BDD-2DA903592BC1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3389729" y="3626492"/>
            <a:ext cx="2455553" cy="3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2CA2F7F4-F06E-468E-8CF8-EFC9CA760E6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344228" y="4454750"/>
            <a:ext cx="2975993" cy="2794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70327269-0697-4A14-A71C-5CF97C1653BD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344228" y="4734233"/>
            <a:ext cx="2975993" cy="4113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99C08B5A-FF5A-49AF-AB88-A34A1498E69C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389727" y="6025823"/>
            <a:ext cx="2930490" cy="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94474C57-8AE9-47CE-B0BC-5EE298483FA7}"/>
              </a:ext>
            </a:extLst>
          </p:cNvPr>
          <p:cNvSpPr/>
          <p:nvPr/>
        </p:nvSpPr>
        <p:spPr>
          <a:xfrm>
            <a:off x="5845282" y="4319076"/>
            <a:ext cx="302149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prstClr val="white"/>
                </a:solidFill>
                <a:latin typeface="Calibri"/>
              </a:rPr>
              <a:t>Actividades presupuestales Resultados esperados  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8CF48347-61FD-4335-853B-67F13C6B3492}"/>
              </a:ext>
            </a:extLst>
          </p:cNvPr>
          <p:cNvSpPr/>
          <p:nvPr/>
        </p:nvSpPr>
        <p:spPr>
          <a:xfrm>
            <a:off x="5845281" y="5612046"/>
            <a:ext cx="301301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dirty="0">
                <a:solidFill>
                  <a:prstClr val="white"/>
                </a:solidFill>
                <a:latin typeface="Calibri"/>
              </a:rPr>
              <a:t>MAPRO, TUPA,TUSNE</a:t>
            </a:r>
          </a:p>
        </p:txBody>
      </p:sp>
    </p:spTree>
    <p:extLst>
      <p:ext uri="{BB962C8B-B14F-4D97-AF65-F5344CB8AC3E}">
        <p14:creationId xmlns:p14="http://schemas.microsoft.com/office/powerpoint/2010/main" val="2505094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B1D201D-3187-4C13-86B6-8A19CB8AB9B5}"/>
              </a:ext>
            </a:extLst>
          </p:cNvPr>
          <p:cNvSpPr/>
          <p:nvPr/>
        </p:nvSpPr>
        <p:spPr>
          <a:xfrm>
            <a:off x="472688" y="2270384"/>
            <a:ext cx="3997712" cy="8970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350" b="1" u="sng" dirty="0">
                <a:solidFill>
                  <a:prstClr val="white"/>
                </a:solidFill>
                <a:latin typeface="Calibri"/>
              </a:rPr>
              <a:t>General.</a:t>
            </a:r>
            <a:r>
              <a:rPr lang="es-PE" sz="135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s-PE" sz="1350" dirty="0">
                <a:solidFill>
                  <a:prstClr val="white"/>
                </a:solidFill>
                <a:latin typeface="Calibri"/>
              </a:rPr>
              <a:t>Conjunto de acciones que debe realizar  la entidad conducente a alcanzar los objetivos y metas de su gestión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F533A7C-AF25-4E02-83B1-FF24A09EEB01}"/>
              </a:ext>
            </a:extLst>
          </p:cNvPr>
          <p:cNvSpPr/>
          <p:nvPr/>
        </p:nvSpPr>
        <p:spPr>
          <a:xfrm>
            <a:off x="472688" y="3359499"/>
            <a:ext cx="3997712" cy="10170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350" b="1" u="sng" dirty="0">
                <a:solidFill>
                  <a:prstClr val="white"/>
                </a:solidFill>
                <a:latin typeface="Calibri"/>
              </a:rPr>
              <a:t>Específica.</a:t>
            </a:r>
            <a:r>
              <a:rPr lang="es-PE" sz="1350" u="sng" dirty="0">
                <a:solidFill>
                  <a:prstClr val="white"/>
                </a:solidFill>
                <a:latin typeface="Calibri"/>
              </a:rPr>
              <a:t> </a:t>
            </a:r>
            <a:r>
              <a:rPr lang="es-PE" sz="1350" dirty="0">
                <a:solidFill>
                  <a:prstClr val="white"/>
                </a:solidFill>
                <a:latin typeface="Calibri"/>
              </a:rPr>
              <a:t>Conjunto de acciones  que deben realizar los órganos, unidades orgánicas y demás niveles de la organización conducentes a alcanzar los objetivos y metas de su gestión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14C68DA-36D0-4C76-8051-ADA89B468ABE}"/>
              </a:ext>
            </a:extLst>
          </p:cNvPr>
          <p:cNvSpPr/>
          <p:nvPr/>
        </p:nvSpPr>
        <p:spPr>
          <a:xfrm>
            <a:off x="472688" y="4513624"/>
            <a:ext cx="3997712" cy="8400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350" b="1" u="sng" dirty="0">
                <a:solidFill>
                  <a:prstClr val="white"/>
                </a:solidFill>
                <a:latin typeface="Calibri"/>
              </a:rPr>
              <a:t>Sustantiva.</a:t>
            </a:r>
            <a:r>
              <a:rPr lang="es-PE" sz="1350" dirty="0">
                <a:solidFill>
                  <a:prstClr val="white"/>
                </a:solidFill>
                <a:latin typeface="Calibri"/>
              </a:rPr>
              <a:t> Conjunto de acciones que desarrolla la entidad para cumplir con su misión y objetivos institucionales : Se ejercen a través de sus órganos de línea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BA489C-D305-40C7-BAB9-DB96FE5539EB}"/>
              </a:ext>
            </a:extLst>
          </p:cNvPr>
          <p:cNvSpPr/>
          <p:nvPr/>
        </p:nvSpPr>
        <p:spPr>
          <a:xfrm>
            <a:off x="472688" y="5624684"/>
            <a:ext cx="3997712" cy="10162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350" b="1" u="sng" dirty="0">
                <a:solidFill>
                  <a:prstClr val="white"/>
                </a:solidFill>
                <a:latin typeface="Calibri"/>
              </a:rPr>
              <a:t>De administración interna</a:t>
            </a:r>
            <a:r>
              <a:rPr lang="es-PE" sz="1350" dirty="0">
                <a:solidFill>
                  <a:prstClr val="white"/>
                </a:solidFill>
                <a:latin typeface="Calibri"/>
              </a:rPr>
              <a:t>. Acciones relacionas al planeamiento, presupuesto, abastecimiento, contabilidad , tesorería , recursos humanos, asesoría jurídica, gestión financiera, gestión de medios materiales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EAF32A3-6181-4811-9325-C5273AF89C50}"/>
              </a:ext>
            </a:extLst>
          </p:cNvPr>
          <p:cNvSpPr/>
          <p:nvPr/>
        </p:nvSpPr>
        <p:spPr>
          <a:xfrm>
            <a:off x="5832059" y="2395864"/>
            <a:ext cx="3002588" cy="1543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350" b="1" u="sng" dirty="0">
                <a:solidFill>
                  <a:prstClr val="black"/>
                </a:solidFill>
                <a:latin typeface="Calibri"/>
              </a:rPr>
              <a:t>Estratégico</a:t>
            </a:r>
          </a:p>
          <a:p>
            <a:pPr algn="ctr">
              <a:defRPr/>
            </a:pPr>
            <a:r>
              <a:rPr lang="es-PE" sz="1350" dirty="0">
                <a:solidFill>
                  <a:prstClr val="black"/>
                </a:solidFill>
                <a:latin typeface="Calibri"/>
              </a:rPr>
              <a:t>Son los procesos relacionados a la determinación de las políticas internas, estratégica, objetivos y metas de la entidad. Definen la orientación hacia donde debe operar la entidad.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12EA73E-F637-4EC1-BC86-4264B772FBE3}"/>
              </a:ext>
            </a:extLst>
          </p:cNvPr>
          <p:cNvSpPr/>
          <p:nvPr/>
        </p:nvSpPr>
        <p:spPr>
          <a:xfrm>
            <a:off x="5832060" y="4282989"/>
            <a:ext cx="3002588" cy="130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350" b="1" u="sng" dirty="0">
                <a:solidFill>
                  <a:prstClr val="black"/>
                </a:solidFill>
                <a:latin typeface="Calibri"/>
              </a:rPr>
              <a:t>Misional. </a:t>
            </a:r>
          </a:p>
          <a:p>
            <a:pPr algn="ctr">
              <a:defRPr/>
            </a:pPr>
            <a:r>
              <a:rPr lang="es-PE" sz="1350" dirty="0">
                <a:solidFill>
                  <a:prstClr val="black"/>
                </a:solidFill>
                <a:latin typeface="Calibri"/>
              </a:rPr>
              <a:t>Son los procesos de producción de bienes y servicios de la cadena de resultados y responden a las acciones sustantivas de la entidad. Son los procesos clave.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6EB571D-01BF-4CD0-AF3F-A19665857B36}"/>
              </a:ext>
            </a:extLst>
          </p:cNvPr>
          <p:cNvSpPr/>
          <p:nvPr/>
        </p:nvSpPr>
        <p:spPr>
          <a:xfrm>
            <a:off x="5870846" y="5709321"/>
            <a:ext cx="3002588" cy="8469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350" b="1" u="sng" dirty="0">
                <a:solidFill>
                  <a:prstClr val="black"/>
                </a:solidFill>
                <a:latin typeface="Calibri"/>
              </a:rPr>
              <a:t>Apoyo</a:t>
            </a:r>
            <a:r>
              <a:rPr lang="es-PE" sz="135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>
              <a:defRPr/>
            </a:pPr>
            <a:r>
              <a:rPr lang="es-PE" sz="1350" dirty="0">
                <a:solidFill>
                  <a:prstClr val="black"/>
                </a:solidFill>
                <a:latin typeface="Calibri"/>
              </a:rPr>
              <a:t>Son los procesos que se encargan de brindar apoyo a los procesos misionales y estratégicos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9458CBC-92DE-4324-A936-244E67E3E91E}"/>
              </a:ext>
            </a:extLst>
          </p:cNvPr>
          <p:cNvSpPr/>
          <p:nvPr/>
        </p:nvSpPr>
        <p:spPr>
          <a:xfrm>
            <a:off x="472688" y="1860213"/>
            <a:ext cx="3997712" cy="3141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350" dirty="0">
                <a:solidFill>
                  <a:prstClr val="white"/>
                </a:solidFill>
                <a:latin typeface="Calibri"/>
              </a:rPr>
              <a:t>Función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9C6CC68-EBF5-42F4-A877-36502DCC9ABC}"/>
              </a:ext>
            </a:extLst>
          </p:cNvPr>
          <p:cNvSpPr/>
          <p:nvPr/>
        </p:nvSpPr>
        <p:spPr>
          <a:xfrm>
            <a:off x="5870848" y="1860213"/>
            <a:ext cx="2873381" cy="3141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350" dirty="0">
                <a:solidFill>
                  <a:prstClr val="black"/>
                </a:solidFill>
                <a:latin typeface="Calibri"/>
              </a:rPr>
              <a:t>Procesos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C333988F-D570-4481-8ECD-F7E9AE410344}"/>
              </a:ext>
            </a:extLst>
          </p:cNvPr>
          <p:cNvCxnSpPr>
            <a:stCxn id="3" idx="3"/>
            <a:endCxn id="8" idx="1"/>
          </p:cNvCxnSpPr>
          <p:nvPr/>
        </p:nvCxnSpPr>
        <p:spPr>
          <a:xfrm>
            <a:off x="4470399" y="2718888"/>
            <a:ext cx="1361660" cy="448503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FB0F6C5C-9813-4611-B126-42FDDDC5B9D3}"/>
              </a:ext>
            </a:extLst>
          </p:cNvPr>
          <p:cNvCxnSpPr>
            <a:stCxn id="4" idx="3"/>
            <a:endCxn id="8" idx="1"/>
          </p:cNvCxnSpPr>
          <p:nvPr/>
        </p:nvCxnSpPr>
        <p:spPr>
          <a:xfrm flipV="1">
            <a:off x="4470399" y="3167391"/>
            <a:ext cx="1361660" cy="700631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3846C223-2BB3-4142-A86F-A200DA88760F}"/>
              </a:ext>
            </a:extLst>
          </p:cNvPr>
          <p:cNvCxnSpPr>
            <a:stCxn id="5" idx="3"/>
            <a:endCxn id="10" idx="1"/>
          </p:cNvCxnSpPr>
          <p:nvPr/>
        </p:nvCxnSpPr>
        <p:spPr>
          <a:xfrm>
            <a:off x="4470400" y="4933639"/>
            <a:ext cx="13616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712465E9-882E-4BF6-801D-3FF5F06262C2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4470400" y="6132797"/>
            <a:ext cx="1400446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69D45833-FA59-49BA-B87B-746B6287C31A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4470400" y="2017270"/>
            <a:ext cx="140044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802C4625-F001-4CB5-A390-5EB986748989}"/>
              </a:ext>
            </a:extLst>
          </p:cNvPr>
          <p:cNvSpPr txBox="1"/>
          <p:nvPr/>
        </p:nvSpPr>
        <p:spPr>
          <a:xfrm>
            <a:off x="10710" y="1074031"/>
            <a:ext cx="9133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/>
              <a:t>¿Cómo se relacionan las funciones (ROF) con los procesos?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33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447" y="2244324"/>
            <a:ext cx="4321553" cy="354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dirty="0">
                <a:solidFill>
                  <a:prstClr val="black"/>
                </a:solidFill>
              </a:rPr>
              <a:t>Manera de organizar y gestionar las actividades de trabajo para crear valor para el cliente. Introduce la gestión horizontal, </a:t>
            </a:r>
            <a:r>
              <a:rPr lang="es-PE" dirty="0">
                <a:solidFill>
                  <a:srgbClr val="0000FF"/>
                </a:solidFill>
              </a:rPr>
              <a:t>cruzando las barreras entre diferentes áreas y unificando sus enfoques hacia metas principales de la organización. </a:t>
            </a:r>
            <a:r>
              <a:rPr lang="es-PE" dirty="0">
                <a:solidFill>
                  <a:prstClr val="black"/>
                </a:solidFill>
              </a:rPr>
              <a:t>Los procesos se gestionan como un </a:t>
            </a:r>
            <a:r>
              <a:rPr lang="es-PE" dirty="0">
                <a:solidFill>
                  <a:srgbClr val="0000FF"/>
                </a:solidFill>
              </a:rPr>
              <a:t>sistema definido por la red de procesos y sus interacciones,</a:t>
            </a:r>
            <a:r>
              <a:rPr lang="es-PE" dirty="0">
                <a:solidFill>
                  <a:prstClr val="black"/>
                </a:solidFill>
              </a:rPr>
              <a:t> creando así un mejor entendimiento del valor y el resultado.</a:t>
            </a:r>
          </a:p>
          <a:p>
            <a:pPr algn="just"/>
            <a:r>
              <a:rPr lang="es-PE" dirty="0">
                <a:solidFill>
                  <a:prstClr val="black"/>
                </a:solidFill>
              </a:rPr>
              <a:t>El propósito de la gestión por procesos es mejorar </a:t>
            </a:r>
            <a:r>
              <a:rPr lang="es-PE" dirty="0">
                <a:solidFill>
                  <a:srgbClr val="0000FF"/>
                </a:solidFill>
              </a:rPr>
              <a:t>la eficacia</a:t>
            </a:r>
            <a:r>
              <a:rPr lang="es-PE" dirty="0">
                <a:solidFill>
                  <a:prstClr val="black"/>
                </a:solidFill>
              </a:rPr>
              <a:t> y </a:t>
            </a:r>
            <a:r>
              <a:rPr lang="es-PE" dirty="0">
                <a:solidFill>
                  <a:srgbClr val="0000FF"/>
                </a:solidFill>
              </a:rPr>
              <a:t>eficiencia</a:t>
            </a:r>
            <a:r>
              <a:rPr lang="es-PE" dirty="0">
                <a:solidFill>
                  <a:prstClr val="black"/>
                </a:solidFill>
              </a:rPr>
              <a:t> de la organización para lograr resultados.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17652"/>
          <a:stretch/>
        </p:blipFill>
        <p:spPr>
          <a:xfrm>
            <a:off x="4680444" y="2244324"/>
            <a:ext cx="4309080" cy="37324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1860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prstClr val="black"/>
                </a:solidFill>
                <a:latin typeface="Calibri"/>
              </a:rPr>
              <a:t>¿ Qué es gestión por procesos?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458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E5FEC-95C2-4FDE-8704-30E629BA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4" y="1072894"/>
            <a:ext cx="8651872" cy="932733"/>
          </a:xfrm>
          <a:noFill/>
        </p:spPr>
        <p:txBody>
          <a:bodyPr>
            <a:normAutofit/>
          </a:bodyPr>
          <a:lstStyle/>
          <a:p>
            <a:pPr algn="ctr"/>
            <a:r>
              <a:rPr lang="es-PE" sz="2800" b="1" dirty="0">
                <a:latin typeface="+mn-lt"/>
              </a:rPr>
              <a:t>Ciclo de la gestión por procesos</a:t>
            </a:r>
            <a:endParaRPr lang="en-US" sz="2800" b="1" dirty="0">
              <a:latin typeface="+mn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6674E1D-B17D-4611-ADEB-F74F8722609C}"/>
              </a:ext>
            </a:extLst>
          </p:cNvPr>
          <p:cNvSpPr/>
          <p:nvPr/>
        </p:nvSpPr>
        <p:spPr>
          <a:xfrm>
            <a:off x="3465871" y="2688303"/>
            <a:ext cx="2423393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b="1" dirty="0">
                <a:solidFill>
                  <a:prstClr val="black"/>
                </a:solidFill>
                <a:latin typeface="Calibri"/>
              </a:rPr>
              <a:t>1. Diseño del proceso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0614CC-E1C6-4D41-964D-9A266E3455FB}"/>
              </a:ext>
            </a:extLst>
          </p:cNvPr>
          <p:cNvSpPr/>
          <p:nvPr/>
        </p:nvSpPr>
        <p:spPr>
          <a:xfrm>
            <a:off x="6474543" y="4920225"/>
            <a:ext cx="2423393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b="1" dirty="0">
                <a:solidFill>
                  <a:prstClr val="black"/>
                </a:solidFill>
                <a:latin typeface="Calibri"/>
              </a:rPr>
              <a:t>2. Seguimiento, medición y análisis de procesos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DBB552E-DB48-42AD-8E8F-2AE3D9A228A4}"/>
              </a:ext>
            </a:extLst>
          </p:cNvPr>
          <p:cNvSpPr/>
          <p:nvPr/>
        </p:nvSpPr>
        <p:spPr>
          <a:xfrm>
            <a:off x="457200" y="4895644"/>
            <a:ext cx="2423393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b="1" dirty="0">
                <a:solidFill>
                  <a:prstClr val="white"/>
                </a:solidFill>
                <a:latin typeface="Calibri"/>
              </a:rPr>
              <a:t>3. Mejora de procesos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BB57EB52-2F7F-4955-8C77-ED93C49BC379}"/>
              </a:ext>
            </a:extLst>
          </p:cNvPr>
          <p:cNvCxnSpPr>
            <a:stCxn id="3" idx="3"/>
            <a:endCxn id="4" idx="0"/>
          </p:cNvCxnSpPr>
          <p:nvPr/>
        </p:nvCxnSpPr>
        <p:spPr>
          <a:xfrm>
            <a:off x="5889264" y="3145503"/>
            <a:ext cx="1796976" cy="1774722"/>
          </a:xfrm>
          <a:prstGeom prst="bentConnector2">
            <a:avLst/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EAE41F3-F8CB-4F70-B21F-A6A47FAE70F0}"/>
              </a:ext>
            </a:extLst>
          </p:cNvPr>
          <p:cNvCxnSpPr>
            <a:stCxn id="4" idx="1"/>
            <a:endCxn id="5" idx="3"/>
          </p:cNvCxnSpPr>
          <p:nvPr/>
        </p:nvCxnSpPr>
        <p:spPr>
          <a:xfrm flipH="1" flipV="1">
            <a:off x="2880593" y="5352844"/>
            <a:ext cx="3593950" cy="24581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C60074FC-C077-48E2-8502-2A038811E5D0}"/>
              </a:ext>
            </a:extLst>
          </p:cNvPr>
          <p:cNvCxnSpPr>
            <a:stCxn id="5" idx="0"/>
            <a:endCxn id="3" idx="1"/>
          </p:cNvCxnSpPr>
          <p:nvPr/>
        </p:nvCxnSpPr>
        <p:spPr>
          <a:xfrm rot="5400000" flipH="1" flipV="1">
            <a:off x="1692314" y="3122087"/>
            <a:ext cx="1750141" cy="1796974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126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5A921-ED05-4460-B231-B7751AEB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7" y="3327423"/>
            <a:ext cx="2210387" cy="20319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s-PE" sz="1650" dirty="0">
                <a:solidFill>
                  <a:srgbClr val="FFFFFF"/>
                </a:solidFill>
              </a:rPr>
              <a:t>Metodología para la Implementación de </a:t>
            </a:r>
            <a:r>
              <a:rPr lang="es-PE" sz="1500" dirty="0">
                <a:solidFill>
                  <a:srgbClr val="FFFFFF"/>
                </a:solidFill>
              </a:rPr>
              <a:t>Procesos</a:t>
            </a:r>
            <a:br>
              <a:rPr lang="es-PE" sz="1650" dirty="0">
                <a:solidFill>
                  <a:srgbClr val="FFFFFF"/>
                </a:solidFill>
              </a:rPr>
            </a:br>
            <a:r>
              <a:rPr lang="es-PE" sz="900" dirty="0">
                <a:solidFill>
                  <a:srgbClr val="FFFFFF"/>
                </a:solidFill>
              </a:rPr>
              <a:t>SGM-2018</a:t>
            </a:r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832628-0686-4423-B939-C29577D39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45" y="1993219"/>
            <a:ext cx="5361332" cy="42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86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585F843-1E45-4E40-8427-0D0D82C58D1E}"/>
              </a:ext>
            </a:extLst>
          </p:cNvPr>
          <p:cNvSpPr/>
          <p:nvPr/>
        </p:nvSpPr>
        <p:spPr>
          <a:xfrm>
            <a:off x="877249" y="2318026"/>
            <a:ext cx="2226364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dirty="0">
                <a:solidFill>
                  <a:schemeClr val="bg1"/>
                </a:solidFill>
                <a:latin typeface="Calibri"/>
              </a:rPr>
              <a:t>Insumo</a:t>
            </a:r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30E7CBD-EC1C-4FCF-ACE8-1898A603AC54}"/>
              </a:ext>
            </a:extLst>
          </p:cNvPr>
          <p:cNvSpPr/>
          <p:nvPr/>
        </p:nvSpPr>
        <p:spPr>
          <a:xfrm>
            <a:off x="3507804" y="2318026"/>
            <a:ext cx="2226364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dirty="0">
                <a:solidFill>
                  <a:schemeClr val="bg1"/>
                </a:solidFill>
                <a:latin typeface="Calibri"/>
              </a:rPr>
              <a:t>Proceso</a:t>
            </a:r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CE9DB6D-0313-4441-820F-9DE6804A8F71}"/>
              </a:ext>
            </a:extLst>
          </p:cNvPr>
          <p:cNvSpPr/>
          <p:nvPr/>
        </p:nvSpPr>
        <p:spPr>
          <a:xfrm>
            <a:off x="6138359" y="2318026"/>
            <a:ext cx="2226364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dirty="0">
                <a:solidFill>
                  <a:schemeClr val="bg1"/>
                </a:solidFill>
                <a:latin typeface="Calibri"/>
              </a:rPr>
              <a:t>Producto</a:t>
            </a:r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01C5D-EB4C-40B1-A7A7-A611D9499C11}"/>
              </a:ext>
            </a:extLst>
          </p:cNvPr>
          <p:cNvSpPr/>
          <p:nvPr/>
        </p:nvSpPr>
        <p:spPr>
          <a:xfrm>
            <a:off x="6138359" y="3454400"/>
            <a:ext cx="2226364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schemeClr val="tx1"/>
                </a:solidFill>
                <a:latin typeface="Calibri"/>
              </a:rPr>
              <a:t>¿Cuántas unidades de producto y servicios se estan produciendo o entregando a los usuarios?</a:t>
            </a:r>
            <a:endParaRPr lang="en-US" sz="14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18959CC-554A-4308-894A-EA0B4006D38F}"/>
              </a:ext>
            </a:extLst>
          </p:cNvPr>
          <p:cNvSpPr/>
          <p:nvPr/>
        </p:nvSpPr>
        <p:spPr>
          <a:xfrm>
            <a:off x="3507804" y="3454400"/>
            <a:ext cx="2226364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schemeClr val="tx1"/>
                </a:solidFill>
                <a:latin typeface="Calibri"/>
              </a:rPr>
              <a:t>¿Con qué oportunidad se estan entregando?</a:t>
            </a:r>
          </a:p>
          <a:p>
            <a:pPr algn="ctr">
              <a:defRPr/>
            </a:pPr>
            <a:r>
              <a:rPr lang="es-PE" sz="1400" dirty="0">
                <a:solidFill>
                  <a:schemeClr val="tx1"/>
                </a:solidFill>
                <a:latin typeface="Calibri"/>
              </a:rPr>
              <a:t>¿Cuánto nos cuesta?</a:t>
            </a:r>
            <a:endParaRPr lang="en-US" sz="14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C5293C8-91DE-4503-A4E5-1EAE93859705}"/>
              </a:ext>
            </a:extLst>
          </p:cNvPr>
          <p:cNvSpPr/>
          <p:nvPr/>
        </p:nvSpPr>
        <p:spPr>
          <a:xfrm>
            <a:off x="877249" y="3454400"/>
            <a:ext cx="2226364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dirty="0">
                <a:solidFill>
                  <a:schemeClr val="tx1"/>
                </a:solidFill>
                <a:latin typeface="Calibri"/>
              </a:rPr>
              <a:t>¿Cuántos recursos se encuentran involucrados en personas y materiales?</a:t>
            </a:r>
            <a:endParaRPr lang="en-US" sz="14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91187D1-9B30-4642-9B5E-F73897BAC944}"/>
              </a:ext>
            </a:extLst>
          </p:cNvPr>
          <p:cNvSpPr/>
          <p:nvPr/>
        </p:nvSpPr>
        <p:spPr>
          <a:xfrm>
            <a:off x="877249" y="4637156"/>
            <a:ext cx="2226364" cy="11131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  <a:latin typeface="Calibri"/>
              </a:rPr>
              <a:t>Indicador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PE" sz="1400" dirty="0">
                <a:solidFill>
                  <a:schemeClr val="tx1"/>
                </a:solidFill>
                <a:latin typeface="Calibri"/>
              </a:rPr>
              <a:t># de funcionarios que intervienen.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PE" sz="1400" dirty="0">
                <a:solidFill>
                  <a:schemeClr val="tx1"/>
                </a:solidFill>
                <a:latin typeface="Calibri"/>
              </a:rPr>
              <a:t># de licitaciones efectuadas.</a:t>
            </a:r>
            <a:endParaRPr lang="en-US" sz="14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EA00661-A1F4-4B98-91CC-354A172DDEF9}"/>
              </a:ext>
            </a:extLst>
          </p:cNvPr>
          <p:cNvSpPr/>
          <p:nvPr/>
        </p:nvSpPr>
        <p:spPr>
          <a:xfrm>
            <a:off x="3507804" y="4637156"/>
            <a:ext cx="2226364" cy="11131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  <a:latin typeface="Calibri"/>
              </a:rPr>
              <a:t>Indicado</a:t>
            </a:r>
            <a:r>
              <a:rPr lang="es-PE" sz="1400" dirty="0">
                <a:solidFill>
                  <a:schemeClr val="tx1"/>
                </a:solidFill>
                <a:latin typeface="Calibri"/>
              </a:rPr>
              <a:t>r</a:t>
            </a:r>
          </a:p>
          <a:p>
            <a:pPr algn="ctr">
              <a:defRPr/>
            </a:pPr>
            <a:r>
              <a:rPr lang="es-PE" sz="1400" dirty="0">
                <a:solidFill>
                  <a:schemeClr val="tx1"/>
                </a:solidFill>
                <a:latin typeface="Calibri"/>
              </a:rPr>
              <a:t>Costos por kilometro construido</a:t>
            </a:r>
            <a:endParaRPr lang="en-US" sz="14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58C250D-E7CE-44F5-BA71-25AD1728C888}"/>
              </a:ext>
            </a:extLst>
          </p:cNvPr>
          <p:cNvSpPr/>
          <p:nvPr/>
        </p:nvSpPr>
        <p:spPr>
          <a:xfrm>
            <a:off x="6138359" y="4630530"/>
            <a:ext cx="2226364" cy="11198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  <a:latin typeface="Calibri"/>
              </a:rPr>
              <a:t>Indicador</a:t>
            </a:r>
          </a:p>
          <a:p>
            <a:pPr algn="ctr">
              <a:defRPr/>
            </a:pPr>
            <a:r>
              <a:rPr lang="es-PE" sz="1400" dirty="0">
                <a:solidFill>
                  <a:schemeClr val="tx1"/>
                </a:solidFill>
                <a:latin typeface="Calibri"/>
              </a:rPr>
              <a:t>Kilómetros construidos</a:t>
            </a:r>
            <a:endParaRPr lang="en-US" sz="1400" dirty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CF121E4-07C4-4881-8B67-77AB4D830BA5}"/>
              </a:ext>
            </a:extLst>
          </p:cNvPr>
          <p:cNvCxnSpPr>
            <a:cxnSpLocks/>
          </p:cNvCxnSpPr>
          <p:nvPr/>
        </p:nvCxnSpPr>
        <p:spPr>
          <a:xfrm>
            <a:off x="3289143" y="1443385"/>
            <a:ext cx="0" cy="49563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550B42E-1C3A-4994-9E57-1C2E5292B00A}"/>
              </a:ext>
            </a:extLst>
          </p:cNvPr>
          <p:cNvCxnSpPr/>
          <p:nvPr/>
        </p:nvCxnSpPr>
        <p:spPr>
          <a:xfrm>
            <a:off x="5886569" y="1443385"/>
            <a:ext cx="0" cy="48635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8CADB0-A093-46E6-8B82-83B32F1423A9}"/>
              </a:ext>
            </a:extLst>
          </p:cNvPr>
          <p:cNvSpPr txBox="1"/>
          <p:nvPr/>
        </p:nvSpPr>
        <p:spPr>
          <a:xfrm>
            <a:off x="1934817" y="1107662"/>
            <a:ext cx="527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/>
              <a:t>Indicadores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68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7F7F26A-9949-4E03-899D-3FFAE84F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05" y="1055884"/>
            <a:ext cx="8454190" cy="932732"/>
          </a:xfrm>
          <a:noFill/>
        </p:spPr>
        <p:txBody>
          <a:bodyPr>
            <a:normAutofit/>
          </a:bodyPr>
          <a:lstStyle/>
          <a:p>
            <a:pPr algn="ctr"/>
            <a:r>
              <a:rPr lang="es-PE" sz="2800" b="1" dirty="0">
                <a:latin typeface="+mn-lt"/>
              </a:rPr>
              <a:t>Para la medición</a:t>
            </a:r>
            <a:endParaRPr lang="en-US" sz="2800" b="1" dirty="0">
              <a:latin typeface="+mn-lt"/>
            </a:endParaRP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F7ADD2F3-EECA-4D87-ABAC-2ACCD4CDB229}"/>
              </a:ext>
            </a:extLst>
          </p:cNvPr>
          <p:cNvSpPr/>
          <p:nvPr/>
        </p:nvSpPr>
        <p:spPr>
          <a:xfrm>
            <a:off x="109985" y="2512517"/>
            <a:ext cx="1088863" cy="589935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600" dirty="0">
                <a:solidFill>
                  <a:prstClr val="white"/>
                </a:solidFill>
                <a:latin typeface="Calibri"/>
              </a:rPr>
              <a:t>Eficacia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8A57D850-E9BB-4477-A758-D9E9B4DB4B81}"/>
              </a:ext>
            </a:extLst>
          </p:cNvPr>
          <p:cNvSpPr/>
          <p:nvPr/>
        </p:nvSpPr>
        <p:spPr>
          <a:xfrm>
            <a:off x="109985" y="4077971"/>
            <a:ext cx="1088863" cy="589935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600" dirty="0">
                <a:solidFill>
                  <a:prstClr val="white"/>
                </a:solidFill>
                <a:latin typeface="Calibri"/>
              </a:rPr>
              <a:t>Eficiencia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ángulo: esquinas superiores redondeadas 5">
            <a:extLst>
              <a:ext uri="{FF2B5EF4-FFF2-40B4-BE49-F238E27FC236}">
                <a16:creationId xmlns:a16="http://schemas.microsoft.com/office/drawing/2014/main" id="{251A43E5-ADCB-4372-9B66-A0EB07D18666}"/>
              </a:ext>
            </a:extLst>
          </p:cNvPr>
          <p:cNvSpPr/>
          <p:nvPr/>
        </p:nvSpPr>
        <p:spPr>
          <a:xfrm>
            <a:off x="109985" y="5469237"/>
            <a:ext cx="1088863" cy="589935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600" dirty="0">
                <a:solidFill>
                  <a:prstClr val="white"/>
                </a:solidFill>
                <a:latin typeface="Calibri"/>
              </a:rPr>
              <a:t>Calidad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ángulo: esquinas superiores redondeadas 6">
            <a:extLst>
              <a:ext uri="{FF2B5EF4-FFF2-40B4-BE49-F238E27FC236}">
                <a16:creationId xmlns:a16="http://schemas.microsoft.com/office/drawing/2014/main" id="{2971843D-C39C-4573-95D7-4B9BB2FD1C7F}"/>
              </a:ext>
            </a:extLst>
          </p:cNvPr>
          <p:cNvSpPr/>
          <p:nvPr/>
        </p:nvSpPr>
        <p:spPr>
          <a:xfrm>
            <a:off x="1606884" y="2512517"/>
            <a:ext cx="3721768" cy="589935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MX" sz="1200" dirty="0">
                <a:solidFill>
                  <a:prstClr val="black"/>
                </a:solidFill>
                <a:latin typeface="Calibri"/>
              </a:rPr>
              <a:t>Proporcionan información respecto al grado de cumplimiento de los objetivos planteados</a:t>
            </a:r>
          </a:p>
        </p:txBody>
      </p:sp>
      <p:sp>
        <p:nvSpPr>
          <p:cNvPr id="8" name="Rectángulo: esquinas superiores redondeadas 7">
            <a:extLst>
              <a:ext uri="{FF2B5EF4-FFF2-40B4-BE49-F238E27FC236}">
                <a16:creationId xmlns:a16="http://schemas.microsoft.com/office/drawing/2014/main" id="{AD5D88AA-AC74-448E-851E-22B982C3BEA5}"/>
              </a:ext>
            </a:extLst>
          </p:cNvPr>
          <p:cNvSpPr/>
          <p:nvPr/>
        </p:nvSpPr>
        <p:spPr>
          <a:xfrm>
            <a:off x="1606885" y="4092719"/>
            <a:ext cx="3721768" cy="589935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MX" sz="1200" dirty="0">
                <a:solidFill>
                  <a:prstClr val="black"/>
                </a:solidFill>
                <a:latin typeface="Calibri"/>
              </a:rPr>
              <a:t>Permite hacer seguimiento, la relación entre el logro de resultados y los recursos utilizados para su cumplimiento</a:t>
            </a:r>
          </a:p>
        </p:txBody>
      </p:sp>
      <p:sp>
        <p:nvSpPr>
          <p:cNvPr id="9" name="Rectángulo: esquinas superiores redondeadas 8">
            <a:extLst>
              <a:ext uri="{FF2B5EF4-FFF2-40B4-BE49-F238E27FC236}">
                <a16:creationId xmlns:a16="http://schemas.microsoft.com/office/drawing/2014/main" id="{D56CE5FE-7660-4AD2-A0D5-7FCD03B41CFD}"/>
              </a:ext>
            </a:extLst>
          </p:cNvPr>
          <p:cNvSpPr/>
          <p:nvPr/>
        </p:nvSpPr>
        <p:spPr>
          <a:xfrm>
            <a:off x="1606884" y="5515941"/>
            <a:ext cx="3721768" cy="589935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MX" sz="1200" dirty="0">
                <a:solidFill>
                  <a:prstClr val="black"/>
                </a:solidFill>
                <a:latin typeface="Calibri"/>
              </a:rPr>
              <a:t>Capacidad de un proceso para cumplir con las características que tienen o deben tener los bienes y servicios que se proveen</a:t>
            </a:r>
          </a:p>
        </p:txBody>
      </p:sp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4FE27F89-7417-4B26-A113-2DC6DC26640B}"/>
              </a:ext>
            </a:extLst>
          </p:cNvPr>
          <p:cNvSpPr/>
          <p:nvPr/>
        </p:nvSpPr>
        <p:spPr>
          <a:xfrm>
            <a:off x="5591282" y="2237215"/>
            <a:ext cx="3427445" cy="127151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PE" sz="1200" dirty="0">
                <a:solidFill>
                  <a:prstClr val="white"/>
                </a:solidFill>
                <a:latin typeface="Calibri"/>
              </a:rPr>
              <a:t>Porcentaje de niños menores de 36 meses en situación de pobreza y pobreza extrema que logran hitos cognitivos esperados para su edad.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PE" sz="1200" dirty="0">
                <a:solidFill>
                  <a:prstClr val="white"/>
                </a:solidFill>
                <a:latin typeface="Calibri"/>
              </a:rPr>
              <a:t>Porcentaje de los becarios graduados de los estudios de educación superior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: esquinas superiores redondeadas 10">
            <a:extLst>
              <a:ext uri="{FF2B5EF4-FFF2-40B4-BE49-F238E27FC236}">
                <a16:creationId xmlns:a16="http://schemas.microsoft.com/office/drawing/2014/main" id="{57B1EE50-72F6-42E8-B807-11C48EE9FCB2}"/>
              </a:ext>
            </a:extLst>
          </p:cNvPr>
          <p:cNvSpPr/>
          <p:nvPr/>
        </p:nvSpPr>
        <p:spPr>
          <a:xfrm>
            <a:off x="5591281" y="3930486"/>
            <a:ext cx="3427445" cy="84065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PE" sz="1200" dirty="0">
                <a:solidFill>
                  <a:prstClr val="white"/>
                </a:solidFill>
                <a:latin typeface="Calibri"/>
              </a:rPr>
              <a:t>Costo promedio de las acciones de recaudación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PE" sz="1200" dirty="0">
                <a:solidFill>
                  <a:prstClr val="white"/>
                </a:solidFill>
                <a:latin typeface="Calibri"/>
              </a:rPr>
              <a:t>Promedio de inspecciones a faenas mineras por fiscalizador (productividad)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: esquinas superiores redondeadas 11">
            <a:extLst>
              <a:ext uri="{FF2B5EF4-FFF2-40B4-BE49-F238E27FC236}">
                <a16:creationId xmlns:a16="http://schemas.microsoft.com/office/drawing/2014/main" id="{D555B972-B933-4DB4-B8FF-21130693E330}"/>
              </a:ext>
            </a:extLst>
          </p:cNvPr>
          <p:cNvSpPr/>
          <p:nvPr/>
        </p:nvSpPr>
        <p:spPr>
          <a:xfrm>
            <a:off x="5591280" y="5393365"/>
            <a:ext cx="3427445" cy="107105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PE" sz="1200" dirty="0">
                <a:solidFill>
                  <a:prstClr val="white"/>
                </a:solidFill>
                <a:latin typeface="Calibri"/>
              </a:rPr>
              <a:t>Número de usuarios satisfechos respecto al total de usuarios encuestados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PE" sz="1200" dirty="0">
                <a:solidFill>
                  <a:prstClr val="white"/>
                </a:solidFill>
                <a:latin typeface="Calibri"/>
              </a:rPr>
              <a:t>Porcentaje de contratos con uno o mas errores encontrados por revisiones externas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429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E8FBCF5-E14D-459A-B73B-0E237142A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60" y="958236"/>
            <a:ext cx="8425680" cy="799998"/>
          </a:xfrm>
          <a:noFill/>
        </p:spPr>
        <p:txBody>
          <a:bodyPr>
            <a:normAutofit/>
          </a:bodyPr>
          <a:lstStyle/>
          <a:p>
            <a:pPr algn="ctr"/>
            <a:r>
              <a:rPr lang="es-PE" sz="2800" b="1" dirty="0">
                <a:latin typeface="+mn-lt"/>
              </a:rPr>
              <a:t>Para el análisis</a:t>
            </a:r>
            <a:endParaRPr lang="en-US" sz="2800" b="1" dirty="0">
              <a:latin typeface="+mn-lt"/>
            </a:endParaRPr>
          </a:p>
        </p:txBody>
      </p:sp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4AD3B15D-AC69-4475-8401-1A1DF2BAB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11462" r="2758" b="8772"/>
          <a:stretch/>
        </p:blipFill>
        <p:spPr>
          <a:xfrm>
            <a:off x="359160" y="1758234"/>
            <a:ext cx="8425680" cy="47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2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3EA1E-B7AA-4A03-BFA9-C72EB2C5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3" y="937157"/>
            <a:ext cx="8598569" cy="770501"/>
          </a:xfrm>
          <a:noFill/>
        </p:spPr>
        <p:txBody>
          <a:bodyPr>
            <a:normAutofit/>
          </a:bodyPr>
          <a:lstStyle/>
          <a:p>
            <a:pPr algn="ctr"/>
            <a:r>
              <a:rPr lang="es-PE" sz="2800" b="1" dirty="0">
                <a:latin typeface="+mn-lt"/>
              </a:rPr>
              <a:t>Mejora de procesos</a:t>
            </a:r>
            <a:endParaRPr lang="en-US" sz="2800" b="1" dirty="0">
              <a:latin typeface="+mn-lt"/>
            </a:endParaRPr>
          </a:p>
        </p:txBody>
      </p:sp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C2D1C427-54CD-4318-ADC4-5DD55929F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5260" r="2446" b="5324"/>
          <a:stretch/>
        </p:blipFill>
        <p:spPr>
          <a:xfrm>
            <a:off x="168443" y="1707658"/>
            <a:ext cx="8758990" cy="49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56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F5B32BD-D2F9-468E-B21B-3E51856E1A11}"/>
              </a:ext>
            </a:extLst>
          </p:cNvPr>
          <p:cNvSpPr txBox="1"/>
          <p:nvPr/>
        </p:nvSpPr>
        <p:spPr>
          <a:xfrm>
            <a:off x="636104" y="1577009"/>
            <a:ext cx="7779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/>
              <a:t>Los procesos y la transformación digital</a:t>
            </a:r>
            <a:endParaRPr lang="en-US" sz="3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C461B4-CF7F-4F02-BFC3-6A060055FA10}"/>
              </a:ext>
            </a:extLst>
          </p:cNvPr>
          <p:cNvSpPr txBox="1"/>
          <p:nvPr/>
        </p:nvSpPr>
        <p:spPr>
          <a:xfrm>
            <a:off x="636104" y="2902226"/>
            <a:ext cx="7779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4,535</a:t>
            </a:r>
            <a:r>
              <a:rPr lang="es-PE" dirty="0"/>
              <a:t> procedimientos gestionados por el Gobierno Central Peruano, deberán  iniciarse en línea y completarse digitalmente.</a:t>
            </a:r>
          </a:p>
          <a:p>
            <a:pPr algn="just"/>
            <a:r>
              <a:rPr lang="es-MX" dirty="0"/>
              <a:t>Solo el </a:t>
            </a:r>
            <a:r>
              <a:rPr lang="es-MX" b="1" dirty="0"/>
              <a:t>15.1% </a:t>
            </a:r>
            <a:r>
              <a:rPr lang="es-MX" dirty="0"/>
              <a:t>puede iniciarse en línea y </a:t>
            </a:r>
            <a:r>
              <a:rPr lang="es-MX" b="1" dirty="0"/>
              <a:t> 4% </a:t>
            </a:r>
            <a:r>
              <a:rPr lang="es-MX" dirty="0"/>
              <a:t>se puede completar digitalmente.</a:t>
            </a:r>
          </a:p>
          <a:p>
            <a:pPr algn="just"/>
            <a:r>
              <a:rPr lang="es-MX" dirty="0"/>
              <a:t>El tiempo que toma una transacción física es </a:t>
            </a:r>
            <a:r>
              <a:rPr lang="es-MX" b="1" dirty="0"/>
              <a:t>74% </a:t>
            </a:r>
            <a:r>
              <a:rPr lang="es-MX" dirty="0"/>
              <a:t>mayor  de lo que toma la misma transacción digital y el </a:t>
            </a:r>
            <a:r>
              <a:rPr lang="es-MX" b="1" dirty="0"/>
              <a:t>95% </a:t>
            </a:r>
            <a:r>
              <a:rPr lang="es-MX" dirty="0"/>
              <a:t>mas costosa.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4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sosceles Triangle 48"/>
          <p:cNvSpPr/>
          <p:nvPr/>
        </p:nvSpPr>
        <p:spPr>
          <a:xfrm rot="18758989">
            <a:off x="877910" y="4790448"/>
            <a:ext cx="661562" cy="341999"/>
          </a:xfrm>
          <a:custGeom>
            <a:avLst/>
            <a:gdLst>
              <a:gd name="connsiteX0" fmla="*/ 0 w 613751"/>
              <a:gd name="connsiteY0" fmla="*/ 391095 h 391095"/>
              <a:gd name="connsiteX1" fmla="*/ 328480 w 613751"/>
              <a:gd name="connsiteY1" fmla="*/ 0 h 391095"/>
              <a:gd name="connsiteX2" fmla="*/ 613751 w 613751"/>
              <a:gd name="connsiteY2" fmla="*/ 391095 h 391095"/>
              <a:gd name="connsiteX3" fmla="*/ 0 w 613751"/>
              <a:gd name="connsiteY3" fmla="*/ 391095 h 391095"/>
              <a:gd name="connsiteX0" fmla="*/ 0 w 634035"/>
              <a:gd name="connsiteY0" fmla="*/ 391095 h 449590"/>
              <a:gd name="connsiteX1" fmla="*/ 328480 w 634035"/>
              <a:gd name="connsiteY1" fmla="*/ 0 h 449590"/>
              <a:gd name="connsiteX2" fmla="*/ 634035 w 634035"/>
              <a:gd name="connsiteY2" fmla="*/ 449590 h 449590"/>
              <a:gd name="connsiteX3" fmla="*/ 0 w 634035"/>
              <a:gd name="connsiteY3" fmla="*/ 391095 h 449590"/>
              <a:gd name="connsiteX0" fmla="*/ 0 w 627447"/>
              <a:gd name="connsiteY0" fmla="*/ 423514 h 449590"/>
              <a:gd name="connsiteX1" fmla="*/ 321892 w 627447"/>
              <a:gd name="connsiteY1" fmla="*/ 0 h 449590"/>
              <a:gd name="connsiteX2" fmla="*/ 627447 w 627447"/>
              <a:gd name="connsiteY2" fmla="*/ 449590 h 449590"/>
              <a:gd name="connsiteX3" fmla="*/ 0 w 627447"/>
              <a:gd name="connsiteY3" fmla="*/ 423514 h 449590"/>
              <a:gd name="connsiteX0" fmla="*/ 0 w 651556"/>
              <a:gd name="connsiteY0" fmla="*/ 432262 h 449590"/>
              <a:gd name="connsiteX1" fmla="*/ 346001 w 651556"/>
              <a:gd name="connsiteY1" fmla="*/ 0 h 449590"/>
              <a:gd name="connsiteX2" fmla="*/ 651556 w 651556"/>
              <a:gd name="connsiteY2" fmla="*/ 449590 h 449590"/>
              <a:gd name="connsiteX3" fmla="*/ 0 w 651556"/>
              <a:gd name="connsiteY3" fmla="*/ 432262 h 449590"/>
              <a:gd name="connsiteX0" fmla="*/ 0 w 651556"/>
              <a:gd name="connsiteY0" fmla="*/ 428709 h 446037"/>
              <a:gd name="connsiteX1" fmla="*/ 349172 w 651556"/>
              <a:gd name="connsiteY1" fmla="*/ 0 h 446037"/>
              <a:gd name="connsiteX2" fmla="*/ 651556 w 651556"/>
              <a:gd name="connsiteY2" fmla="*/ 446037 h 446037"/>
              <a:gd name="connsiteX3" fmla="*/ 0 w 651556"/>
              <a:gd name="connsiteY3" fmla="*/ 428709 h 446037"/>
              <a:gd name="connsiteX0" fmla="*/ 0 w 652376"/>
              <a:gd name="connsiteY0" fmla="*/ 428709 h 461263"/>
              <a:gd name="connsiteX1" fmla="*/ 349172 w 652376"/>
              <a:gd name="connsiteY1" fmla="*/ 0 h 461263"/>
              <a:gd name="connsiteX2" fmla="*/ 652376 w 652376"/>
              <a:gd name="connsiteY2" fmla="*/ 461263 h 461263"/>
              <a:gd name="connsiteX3" fmla="*/ 0 w 652376"/>
              <a:gd name="connsiteY3" fmla="*/ 428709 h 461263"/>
              <a:gd name="connsiteX0" fmla="*/ 0 w 649587"/>
              <a:gd name="connsiteY0" fmla="*/ 438987 h 461263"/>
              <a:gd name="connsiteX1" fmla="*/ 346383 w 649587"/>
              <a:gd name="connsiteY1" fmla="*/ 0 h 461263"/>
              <a:gd name="connsiteX2" fmla="*/ 649587 w 649587"/>
              <a:gd name="connsiteY2" fmla="*/ 461263 h 461263"/>
              <a:gd name="connsiteX3" fmla="*/ 0 w 649587"/>
              <a:gd name="connsiteY3" fmla="*/ 438987 h 461263"/>
              <a:gd name="connsiteX0" fmla="*/ 0 w 649587"/>
              <a:gd name="connsiteY0" fmla="*/ 420973 h 443249"/>
              <a:gd name="connsiteX1" fmla="*/ 336925 w 649587"/>
              <a:gd name="connsiteY1" fmla="*/ 0 h 443249"/>
              <a:gd name="connsiteX2" fmla="*/ 649587 w 649587"/>
              <a:gd name="connsiteY2" fmla="*/ 443249 h 443249"/>
              <a:gd name="connsiteX3" fmla="*/ 0 w 649587"/>
              <a:gd name="connsiteY3" fmla="*/ 420973 h 443249"/>
              <a:gd name="connsiteX0" fmla="*/ 0 w 649587"/>
              <a:gd name="connsiteY0" fmla="*/ 401620 h 423896"/>
              <a:gd name="connsiteX1" fmla="*/ 351003 w 649587"/>
              <a:gd name="connsiteY1" fmla="*/ 0 h 423896"/>
              <a:gd name="connsiteX2" fmla="*/ 649587 w 649587"/>
              <a:gd name="connsiteY2" fmla="*/ 423896 h 423896"/>
              <a:gd name="connsiteX3" fmla="*/ 0 w 649587"/>
              <a:gd name="connsiteY3" fmla="*/ 401620 h 423896"/>
              <a:gd name="connsiteX0" fmla="*/ 0 w 649587"/>
              <a:gd name="connsiteY0" fmla="*/ 397055 h 419331"/>
              <a:gd name="connsiteX1" fmla="*/ 342311 w 649587"/>
              <a:gd name="connsiteY1" fmla="*/ 0 h 419331"/>
              <a:gd name="connsiteX2" fmla="*/ 649587 w 649587"/>
              <a:gd name="connsiteY2" fmla="*/ 419331 h 419331"/>
              <a:gd name="connsiteX3" fmla="*/ 0 w 649587"/>
              <a:gd name="connsiteY3" fmla="*/ 397055 h 419331"/>
              <a:gd name="connsiteX0" fmla="*/ 0 w 649587"/>
              <a:gd name="connsiteY0" fmla="*/ 412741 h 435017"/>
              <a:gd name="connsiteX1" fmla="*/ 330893 w 649587"/>
              <a:gd name="connsiteY1" fmla="*/ 0 h 435017"/>
              <a:gd name="connsiteX2" fmla="*/ 649587 w 649587"/>
              <a:gd name="connsiteY2" fmla="*/ 435017 h 435017"/>
              <a:gd name="connsiteX3" fmla="*/ 0 w 649587"/>
              <a:gd name="connsiteY3" fmla="*/ 412741 h 435017"/>
              <a:gd name="connsiteX0" fmla="*/ 0 w 649587"/>
              <a:gd name="connsiteY0" fmla="*/ 417970 h 440246"/>
              <a:gd name="connsiteX1" fmla="*/ 327087 w 649587"/>
              <a:gd name="connsiteY1" fmla="*/ 0 h 440246"/>
              <a:gd name="connsiteX2" fmla="*/ 649587 w 649587"/>
              <a:gd name="connsiteY2" fmla="*/ 440246 h 440246"/>
              <a:gd name="connsiteX3" fmla="*/ 0 w 649587"/>
              <a:gd name="connsiteY3" fmla="*/ 417970 h 440246"/>
              <a:gd name="connsiteX0" fmla="*/ 0 w 649587"/>
              <a:gd name="connsiteY0" fmla="*/ 410324 h 432600"/>
              <a:gd name="connsiteX1" fmla="*/ 325034 w 649587"/>
              <a:gd name="connsiteY1" fmla="*/ 0 h 432600"/>
              <a:gd name="connsiteX2" fmla="*/ 649587 w 649587"/>
              <a:gd name="connsiteY2" fmla="*/ 432600 h 432600"/>
              <a:gd name="connsiteX3" fmla="*/ 0 w 649587"/>
              <a:gd name="connsiteY3" fmla="*/ 410324 h 432600"/>
              <a:gd name="connsiteX0" fmla="*/ 0 w 649587"/>
              <a:gd name="connsiteY0" fmla="*/ 420682 h 442958"/>
              <a:gd name="connsiteX1" fmla="*/ 321303 w 649587"/>
              <a:gd name="connsiteY1" fmla="*/ 0 h 442958"/>
              <a:gd name="connsiteX2" fmla="*/ 649587 w 649587"/>
              <a:gd name="connsiteY2" fmla="*/ 442958 h 442958"/>
              <a:gd name="connsiteX3" fmla="*/ 0 w 649587"/>
              <a:gd name="connsiteY3" fmla="*/ 420682 h 442958"/>
              <a:gd name="connsiteX0" fmla="*/ 0 w 649587"/>
              <a:gd name="connsiteY0" fmla="*/ 423197 h 445473"/>
              <a:gd name="connsiteX1" fmla="*/ 323281 w 649587"/>
              <a:gd name="connsiteY1" fmla="*/ 0 h 445473"/>
              <a:gd name="connsiteX2" fmla="*/ 649587 w 649587"/>
              <a:gd name="connsiteY2" fmla="*/ 445473 h 445473"/>
              <a:gd name="connsiteX3" fmla="*/ 0 w 649587"/>
              <a:gd name="connsiteY3" fmla="*/ 423197 h 445473"/>
              <a:gd name="connsiteX0" fmla="*/ 0 w 649587"/>
              <a:gd name="connsiteY0" fmla="*/ 433113 h 455389"/>
              <a:gd name="connsiteX1" fmla="*/ 331356 w 649587"/>
              <a:gd name="connsiteY1" fmla="*/ 0 h 455389"/>
              <a:gd name="connsiteX2" fmla="*/ 649587 w 649587"/>
              <a:gd name="connsiteY2" fmla="*/ 455389 h 455389"/>
              <a:gd name="connsiteX3" fmla="*/ 0 w 649587"/>
              <a:gd name="connsiteY3" fmla="*/ 433113 h 45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587" h="455389">
                <a:moveTo>
                  <a:pt x="0" y="433113"/>
                </a:moveTo>
                <a:lnTo>
                  <a:pt x="331356" y="0"/>
                </a:lnTo>
                <a:lnTo>
                  <a:pt x="649587" y="455389"/>
                </a:lnTo>
                <a:lnTo>
                  <a:pt x="0" y="43311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430307" y="1093523"/>
            <a:ext cx="8283386" cy="5345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PE" sz="2800" b="1" dirty="0">
                <a:solidFill>
                  <a:prstClr val="black"/>
                </a:solidFill>
                <a:latin typeface="+mn-lt"/>
              </a:rPr>
              <a:t>¿Qué es un proceso?</a:t>
            </a:r>
            <a:endParaRPr lang="en-US" sz="2800" b="1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0" y="0"/>
            <a:ext cx="9144000" cy="60414"/>
            <a:chOff x="0" y="0"/>
            <a:chExt cx="12192000" cy="80552"/>
          </a:xfrm>
        </p:grpSpPr>
        <p:sp>
          <p:nvSpPr>
            <p:cNvPr id="96" name="Rectangle 95"/>
            <p:cNvSpPr/>
            <p:nvPr userDrawn="1"/>
          </p:nvSpPr>
          <p:spPr>
            <a:xfrm>
              <a:off x="0" y="0"/>
              <a:ext cx="12192000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 userDrawn="1"/>
          </p:nvSpPr>
          <p:spPr>
            <a:xfrm>
              <a:off x="0" y="34833"/>
              <a:ext cx="12192000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 rot="10800000" flipH="1">
            <a:off x="0" y="6816102"/>
            <a:ext cx="9144000" cy="60414"/>
            <a:chOff x="0" y="0"/>
            <a:chExt cx="12192000" cy="80552"/>
          </a:xfrm>
        </p:grpSpPr>
        <p:sp>
          <p:nvSpPr>
            <p:cNvPr id="94" name="Rectangle 93"/>
            <p:cNvSpPr/>
            <p:nvPr userDrawn="1"/>
          </p:nvSpPr>
          <p:spPr>
            <a:xfrm>
              <a:off x="0" y="0"/>
              <a:ext cx="12192000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94"/>
            <p:cNvSpPr/>
            <p:nvPr userDrawn="1"/>
          </p:nvSpPr>
          <p:spPr>
            <a:xfrm>
              <a:off x="0" y="34833"/>
              <a:ext cx="12192000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89044" y="3635144"/>
            <a:ext cx="5751443" cy="2688047"/>
            <a:chOff x="0" y="1289362"/>
            <a:chExt cx="11736213" cy="4192271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2028545"/>
              <a:ext cx="11736213" cy="3354052"/>
              <a:chOff x="227894" y="1606231"/>
              <a:chExt cx="11736213" cy="3354052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27894" y="1606231"/>
                <a:ext cx="3140558" cy="690780"/>
                <a:chOff x="536826" y="894145"/>
                <a:chExt cx="3140558" cy="690780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36826" y="1221958"/>
                  <a:ext cx="2922892" cy="3629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defTabSz="685800">
                    <a:defRPr/>
                  </a:pPr>
                  <a:r>
                    <a:rPr lang="en-US" sz="1100" i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1008780" y="894145"/>
                  <a:ext cx="2668604" cy="4270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s-PE" sz="14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r>
                    <a:rPr lang="en-US" sz="14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onsistencia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9034094" y="1606231"/>
                <a:ext cx="2930013" cy="690780"/>
                <a:chOff x="8442914" y="903855"/>
                <a:chExt cx="2930013" cy="690780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8442914" y="1231668"/>
                  <a:ext cx="2930013" cy="3629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100" i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8442914" y="903855"/>
                  <a:ext cx="2898085" cy="4270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Alineamiento</a:t>
                  </a:r>
                  <a:endParaRPr lang="en-US" sz="1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4443042" y="4255215"/>
                <a:ext cx="2930013" cy="705068"/>
                <a:chOff x="5080589" y="4183777"/>
                <a:chExt cx="2930013" cy="705068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5080589" y="4525878"/>
                  <a:ext cx="2930013" cy="3629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n-US" sz="1100" i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5266798" y="4183777"/>
                  <a:ext cx="2557594" cy="4270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Eficiencia</a:t>
                  </a:r>
                  <a:endParaRPr lang="en-US" sz="1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1538779" y="1289362"/>
              <a:ext cx="8420100" cy="4192271"/>
              <a:chOff x="1538779" y="1289362"/>
              <a:chExt cx="8420100" cy="419227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184941" y="1289362"/>
                <a:ext cx="5203935" cy="3731682"/>
                <a:chOff x="3412835" y="1276483"/>
                <a:chExt cx="5203935" cy="3731682"/>
              </a:xfrm>
            </p:grpSpPr>
            <p:sp>
              <p:nvSpPr>
                <p:cNvPr id="2" name="Freeform 1"/>
                <p:cNvSpPr/>
                <p:nvPr/>
              </p:nvSpPr>
              <p:spPr>
                <a:xfrm rot="3423298">
                  <a:off x="3685135" y="3952792"/>
                  <a:ext cx="783073" cy="1327674"/>
                </a:xfrm>
                <a:custGeom>
                  <a:avLst/>
                  <a:gdLst>
                    <a:gd name="connsiteX0" fmla="*/ 0 w 437881"/>
                    <a:gd name="connsiteY0" fmla="*/ 875763 h 960033"/>
                    <a:gd name="connsiteX1" fmla="*/ 90152 w 437881"/>
                    <a:gd name="connsiteY1" fmla="*/ 875763 h 960033"/>
                    <a:gd name="connsiteX2" fmla="*/ 437881 w 437881"/>
                    <a:gd name="connsiteY2" fmla="*/ 0 h 960033"/>
                    <a:gd name="connsiteX0" fmla="*/ 0 w 463223"/>
                    <a:gd name="connsiteY0" fmla="*/ 875763 h 960033"/>
                    <a:gd name="connsiteX1" fmla="*/ 90152 w 463223"/>
                    <a:gd name="connsiteY1" fmla="*/ 875763 h 960033"/>
                    <a:gd name="connsiteX2" fmla="*/ 437881 w 463223"/>
                    <a:gd name="connsiteY2" fmla="*/ 0 h 960033"/>
                    <a:gd name="connsiteX0" fmla="*/ 0 w 437881"/>
                    <a:gd name="connsiteY0" fmla="*/ 875763 h 875763"/>
                    <a:gd name="connsiteX1" fmla="*/ 437881 w 437881"/>
                    <a:gd name="connsiteY1" fmla="*/ 0 h 875763"/>
                    <a:gd name="connsiteX0" fmla="*/ 0 w 437881"/>
                    <a:gd name="connsiteY0" fmla="*/ 875763 h 876212"/>
                    <a:gd name="connsiteX1" fmla="*/ 437881 w 437881"/>
                    <a:gd name="connsiteY1" fmla="*/ 0 h 876212"/>
                    <a:gd name="connsiteX0" fmla="*/ 0 w 485111"/>
                    <a:gd name="connsiteY0" fmla="*/ 875763 h 876170"/>
                    <a:gd name="connsiteX1" fmla="*/ 437881 w 485111"/>
                    <a:gd name="connsiteY1" fmla="*/ 0 h 876170"/>
                    <a:gd name="connsiteX0" fmla="*/ 0 w 496182"/>
                    <a:gd name="connsiteY0" fmla="*/ 850363 h 850786"/>
                    <a:gd name="connsiteX1" fmla="*/ 450581 w 496182"/>
                    <a:gd name="connsiteY1" fmla="*/ 0 h 850786"/>
                    <a:gd name="connsiteX0" fmla="*/ 0 w 507347"/>
                    <a:gd name="connsiteY0" fmla="*/ 805913 h 806367"/>
                    <a:gd name="connsiteX1" fmla="*/ 463281 w 507347"/>
                    <a:gd name="connsiteY1" fmla="*/ 0 h 806367"/>
                    <a:gd name="connsiteX0" fmla="*/ 0 w 510975"/>
                    <a:gd name="connsiteY0" fmla="*/ 805913 h 805913"/>
                    <a:gd name="connsiteX1" fmla="*/ 463281 w 510975"/>
                    <a:gd name="connsiteY1" fmla="*/ 0 h 805913"/>
                    <a:gd name="connsiteX0" fmla="*/ 0 w 468400"/>
                    <a:gd name="connsiteY0" fmla="*/ 805913 h 805913"/>
                    <a:gd name="connsiteX1" fmla="*/ 463281 w 468400"/>
                    <a:gd name="connsiteY1" fmla="*/ 0 h 805913"/>
                    <a:gd name="connsiteX0" fmla="*/ 0 w 466647"/>
                    <a:gd name="connsiteY0" fmla="*/ 805913 h 805913"/>
                    <a:gd name="connsiteX1" fmla="*/ 463281 w 466647"/>
                    <a:gd name="connsiteY1" fmla="*/ 0 h 805913"/>
                    <a:gd name="connsiteX0" fmla="*/ 0 w 463884"/>
                    <a:gd name="connsiteY0" fmla="*/ 805913 h 805913"/>
                    <a:gd name="connsiteX1" fmla="*/ 463281 w 463884"/>
                    <a:gd name="connsiteY1" fmla="*/ 0 h 805913"/>
                    <a:gd name="connsiteX0" fmla="*/ 0 w 463723"/>
                    <a:gd name="connsiteY0" fmla="*/ 805913 h 805913"/>
                    <a:gd name="connsiteX1" fmla="*/ 463281 w 463723"/>
                    <a:gd name="connsiteY1" fmla="*/ 0 h 805913"/>
                    <a:gd name="connsiteX0" fmla="*/ 0 w 463281"/>
                    <a:gd name="connsiteY0" fmla="*/ 805913 h 805913"/>
                    <a:gd name="connsiteX1" fmla="*/ 463281 w 463281"/>
                    <a:gd name="connsiteY1" fmla="*/ 0 h 805913"/>
                    <a:gd name="connsiteX0" fmla="*/ 0 w 463281"/>
                    <a:gd name="connsiteY0" fmla="*/ 805913 h 805913"/>
                    <a:gd name="connsiteX1" fmla="*/ 463281 w 463281"/>
                    <a:gd name="connsiteY1" fmla="*/ 0 h 805913"/>
                    <a:gd name="connsiteX0" fmla="*/ 0 w 466953"/>
                    <a:gd name="connsiteY0" fmla="*/ 805913 h 805913"/>
                    <a:gd name="connsiteX1" fmla="*/ 463281 w 466953"/>
                    <a:gd name="connsiteY1" fmla="*/ 0 h 805913"/>
                    <a:gd name="connsiteX0" fmla="*/ 0 w 476123"/>
                    <a:gd name="connsiteY0" fmla="*/ 805913 h 805913"/>
                    <a:gd name="connsiteX1" fmla="*/ 463281 w 476123"/>
                    <a:gd name="connsiteY1" fmla="*/ 0 h 805913"/>
                    <a:gd name="connsiteX0" fmla="*/ 0 w 475334"/>
                    <a:gd name="connsiteY0" fmla="*/ 805913 h 805913"/>
                    <a:gd name="connsiteX1" fmla="*/ 463281 w 475334"/>
                    <a:gd name="connsiteY1" fmla="*/ 0 h 805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5334" h="805913">
                      <a:moveTo>
                        <a:pt x="0" y="805913"/>
                      </a:moveTo>
                      <a:cubicBezTo>
                        <a:pt x="355087" y="728565"/>
                        <a:pt x="523700" y="256403"/>
                        <a:pt x="463281" y="0"/>
                      </a:cubicBezTo>
                    </a:path>
                  </a:pathLst>
                </a:custGeom>
                <a:noFill/>
                <a:ln w="25400">
                  <a:solidFill>
                    <a:srgbClr val="4993A5"/>
                  </a:solidFill>
                  <a:prstDash val="sysDash"/>
                  <a:tailEnd type="arrow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 rot="6360000" flipH="1">
                  <a:off x="5388039" y="1004183"/>
                  <a:ext cx="783073" cy="1327674"/>
                </a:xfrm>
                <a:custGeom>
                  <a:avLst/>
                  <a:gdLst>
                    <a:gd name="connsiteX0" fmla="*/ 0 w 437881"/>
                    <a:gd name="connsiteY0" fmla="*/ 875763 h 960033"/>
                    <a:gd name="connsiteX1" fmla="*/ 90152 w 437881"/>
                    <a:gd name="connsiteY1" fmla="*/ 875763 h 960033"/>
                    <a:gd name="connsiteX2" fmla="*/ 437881 w 437881"/>
                    <a:gd name="connsiteY2" fmla="*/ 0 h 960033"/>
                    <a:gd name="connsiteX0" fmla="*/ 0 w 463223"/>
                    <a:gd name="connsiteY0" fmla="*/ 875763 h 960033"/>
                    <a:gd name="connsiteX1" fmla="*/ 90152 w 463223"/>
                    <a:gd name="connsiteY1" fmla="*/ 875763 h 960033"/>
                    <a:gd name="connsiteX2" fmla="*/ 437881 w 463223"/>
                    <a:gd name="connsiteY2" fmla="*/ 0 h 960033"/>
                    <a:gd name="connsiteX0" fmla="*/ 0 w 437881"/>
                    <a:gd name="connsiteY0" fmla="*/ 875763 h 875763"/>
                    <a:gd name="connsiteX1" fmla="*/ 437881 w 437881"/>
                    <a:gd name="connsiteY1" fmla="*/ 0 h 875763"/>
                    <a:gd name="connsiteX0" fmla="*/ 0 w 437881"/>
                    <a:gd name="connsiteY0" fmla="*/ 875763 h 876212"/>
                    <a:gd name="connsiteX1" fmla="*/ 437881 w 437881"/>
                    <a:gd name="connsiteY1" fmla="*/ 0 h 876212"/>
                    <a:gd name="connsiteX0" fmla="*/ 0 w 485111"/>
                    <a:gd name="connsiteY0" fmla="*/ 875763 h 876170"/>
                    <a:gd name="connsiteX1" fmla="*/ 437881 w 485111"/>
                    <a:gd name="connsiteY1" fmla="*/ 0 h 876170"/>
                    <a:gd name="connsiteX0" fmla="*/ 0 w 496182"/>
                    <a:gd name="connsiteY0" fmla="*/ 850363 h 850786"/>
                    <a:gd name="connsiteX1" fmla="*/ 450581 w 496182"/>
                    <a:gd name="connsiteY1" fmla="*/ 0 h 850786"/>
                    <a:gd name="connsiteX0" fmla="*/ 0 w 507347"/>
                    <a:gd name="connsiteY0" fmla="*/ 805913 h 806367"/>
                    <a:gd name="connsiteX1" fmla="*/ 463281 w 507347"/>
                    <a:gd name="connsiteY1" fmla="*/ 0 h 806367"/>
                    <a:gd name="connsiteX0" fmla="*/ 0 w 510975"/>
                    <a:gd name="connsiteY0" fmla="*/ 805913 h 805913"/>
                    <a:gd name="connsiteX1" fmla="*/ 463281 w 510975"/>
                    <a:gd name="connsiteY1" fmla="*/ 0 h 805913"/>
                    <a:gd name="connsiteX0" fmla="*/ 0 w 468400"/>
                    <a:gd name="connsiteY0" fmla="*/ 805913 h 805913"/>
                    <a:gd name="connsiteX1" fmla="*/ 463281 w 468400"/>
                    <a:gd name="connsiteY1" fmla="*/ 0 h 805913"/>
                    <a:gd name="connsiteX0" fmla="*/ 0 w 466647"/>
                    <a:gd name="connsiteY0" fmla="*/ 805913 h 805913"/>
                    <a:gd name="connsiteX1" fmla="*/ 463281 w 466647"/>
                    <a:gd name="connsiteY1" fmla="*/ 0 h 805913"/>
                    <a:gd name="connsiteX0" fmla="*/ 0 w 463884"/>
                    <a:gd name="connsiteY0" fmla="*/ 805913 h 805913"/>
                    <a:gd name="connsiteX1" fmla="*/ 463281 w 463884"/>
                    <a:gd name="connsiteY1" fmla="*/ 0 h 805913"/>
                    <a:gd name="connsiteX0" fmla="*/ 0 w 463723"/>
                    <a:gd name="connsiteY0" fmla="*/ 805913 h 805913"/>
                    <a:gd name="connsiteX1" fmla="*/ 463281 w 463723"/>
                    <a:gd name="connsiteY1" fmla="*/ 0 h 805913"/>
                    <a:gd name="connsiteX0" fmla="*/ 0 w 463281"/>
                    <a:gd name="connsiteY0" fmla="*/ 805913 h 805913"/>
                    <a:gd name="connsiteX1" fmla="*/ 463281 w 463281"/>
                    <a:gd name="connsiteY1" fmla="*/ 0 h 805913"/>
                    <a:gd name="connsiteX0" fmla="*/ 0 w 463281"/>
                    <a:gd name="connsiteY0" fmla="*/ 805913 h 805913"/>
                    <a:gd name="connsiteX1" fmla="*/ 463281 w 463281"/>
                    <a:gd name="connsiteY1" fmla="*/ 0 h 805913"/>
                    <a:gd name="connsiteX0" fmla="*/ 0 w 466953"/>
                    <a:gd name="connsiteY0" fmla="*/ 805913 h 805913"/>
                    <a:gd name="connsiteX1" fmla="*/ 463281 w 466953"/>
                    <a:gd name="connsiteY1" fmla="*/ 0 h 805913"/>
                    <a:gd name="connsiteX0" fmla="*/ 0 w 476123"/>
                    <a:gd name="connsiteY0" fmla="*/ 805913 h 805913"/>
                    <a:gd name="connsiteX1" fmla="*/ 463281 w 476123"/>
                    <a:gd name="connsiteY1" fmla="*/ 0 h 805913"/>
                    <a:gd name="connsiteX0" fmla="*/ 0 w 475334"/>
                    <a:gd name="connsiteY0" fmla="*/ 805913 h 805913"/>
                    <a:gd name="connsiteX1" fmla="*/ 463281 w 475334"/>
                    <a:gd name="connsiteY1" fmla="*/ 0 h 805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5334" h="805913">
                      <a:moveTo>
                        <a:pt x="0" y="805913"/>
                      </a:moveTo>
                      <a:cubicBezTo>
                        <a:pt x="355087" y="728565"/>
                        <a:pt x="523700" y="256403"/>
                        <a:pt x="463281" y="0"/>
                      </a:cubicBezTo>
                    </a:path>
                  </a:pathLst>
                </a:custGeom>
                <a:noFill/>
                <a:ln w="25400">
                  <a:solidFill>
                    <a:srgbClr val="E2810C"/>
                  </a:solidFill>
                  <a:prstDash val="sysDash"/>
                  <a:tailEnd type="arrow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 rot="3423298">
                  <a:off x="7561396" y="3932913"/>
                  <a:ext cx="783073" cy="1327674"/>
                </a:xfrm>
                <a:custGeom>
                  <a:avLst/>
                  <a:gdLst>
                    <a:gd name="connsiteX0" fmla="*/ 0 w 437881"/>
                    <a:gd name="connsiteY0" fmla="*/ 875763 h 960033"/>
                    <a:gd name="connsiteX1" fmla="*/ 90152 w 437881"/>
                    <a:gd name="connsiteY1" fmla="*/ 875763 h 960033"/>
                    <a:gd name="connsiteX2" fmla="*/ 437881 w 437881"/>
                    <a:gd name="connsiteY2" fmla="*/ 0 h 960033"/>
                    <a:gd name="connsiteX0" fmla="*/ 0 w 463223"/>
                    <a:gd name="connsiteY0" fmla="*/ 875763 h 960033"/>
                    <a:gd name="connsiteX1" fmla="*/ 90152 w 463223"/>
                    <a:gd name="connsiteY1" fmla="*/ 875763 h 960033"/>
                    <a:gd name="connsiteX2" fmla="*/ 437881 w 463223"/>
                    <a:gd name="connsiteY2" fmla="*/ 0 h 960033"/>
                    <a:gd name="connsiteX0" fmla="*/ 0 w 437881"/>
                    <a:gd name="connsiteY0" fmla="*/ 875763 h 875763"/>
                    <a:gd name="connsiteX1" fmla="*/ 437881 w 437881"/>
                    <a:gd name="connsiteY1" fmla="*/ 0 h 875763"/>
                    <a:gd name="connsiteX0" fmla="*/ 0 w 437881"/>
                    <a:gd name="connsiteY0" fmla="*/ 875763 h 876212"/>
                    <a:gd name="connsiteX1" fmla="*/ 437881 w 437881"/>
                    <a:gd name="connsiteY1" fmla="*/ 0 h 876212"/>
                    <a:gd name="connsiteX0" fmla="*/ 0 w 485111"/>
                    <a:gd name="connsiteY0" fmla="*/ 875763 h 876170"/>
                    <a:gd name="connsiteX1" fmla="*/ 437881 w 485111"/>
                    <a:gd name="connsiteY1" fmla="*/ 0 h 876170"/>
                    <a:gd name="connsiteX0" fmla="*/ 0 w 496182"/>
                    <a:gd name="connsiteY0" fmla="*/ 850363 h 850786"/>
                    <a:gd name="connsiteX1" fmla="*/ 450581 w 496182"/>
                    <a:gd name="connsiteY1" fmla="*/ 0 h 850786"/>
                    <a:gd name="connsiteX0" fmla="*/ 0 w 507347"/>
                    <a:gd name="connsiteY0" fmla="*/ 805913 h 806367"/>
                    <a:gd name="connsiteX1" fmla="*/ 463281 w 507347"/>
                    <a:gd name="connsiteY1" fmla="*/ 0 h 806367"/>
                    <a:gd name="connsiteX0" fmla="*/ 0 w 510975"/>
                    <a:gd name="connsiteY0" fmla="*/ 805913 h 805913"/>
                    <a:gd name="connsiteX1" fmla="*/ 463281 w 510975"/>
                    <a:gd name="connsiteY1" fmla="*/ 0 h 805913"/>
                    <a:gd name="connsiteX0" fmla="*/ 0 w 468400"/>
                    <a:gd name="connsiteY0" fmla="*/ 805913 h 805913"/>
                    <a:gd name="connsiteX1" fmla="*/ 463281 w 468400"/>
                    <a:gd name="connsiteY1" fmla="*/ 0 h 805913"/>
                    <a:gd name="connsiteX0" fmla="*/ 0 w 466647"/>
                    <a:gd name="connsiteY0" fmla="*/ 805913 h 805913"/>
                    <a:gd name="connsiteX1" fmla="*/ 463281 w 466647"/>
                    <a:gd name="connsiteY1" fmla="*/ 0 h 805913"/>
                    <a:gd name="connsiteX0" fmla="*/ 0 w 463884"/>
                    <a:gd name="connsiteY0" fmla="*/ 805913 h 805913"/>
                    <a:gd name="connsiteX1" fmla="*/ 463281 w 463884"/>
                    <a:gd name="connsiteY1" fmla="*/ 0 h 805913"/>
                    <a:gd name="connsiteX0" fmla="*/ 0 w 463723"/>
                    <a:gd name="connsiteY0" fmla="*/ 805913 h 805913"/>
                    <a:gd name="connsiteX1" fmla="*/ 463281 w 463723"/>
                    <a:gd name="connsiteY1" fmla="*/ 0 h 805913"/>
                    <a:gd name="connsiteX0" fmla="*/ 0 w 463281"/>
                    <a:gd name="connsiteY0" fmla="*/ 805913 h 805913"/>
                    <a:gd name="connsiteX1" fmla="*/ 463281 w 463281"/>
                    <a:gd name="connsiteY1" fmla="*/ 0 h 805913"/>
                    <a:gd name="connsiteX0" fmla="*/ 0 w 463281"/>
                    <a:gd name="connsiteY0" fmla="*/ 805913 h 805913"/>
                    <a:gd name="connsiteX1" fmla="*/ 463281 w 463281"/>
                    <a:gd name="connsiteY1" fmla="*/ 0 h 805913"/>
                    <a:gd name="connsiteX0" fmla="*/ 0 w 466953"/>
                    <a:gd name="connsiteY0" fmla="*/ 805913 h 805913"/>
                    <a:gd name="connsiteX1" fmla="*/ 463281 w 466953"/>
                    <a:gd name="connsiteY1" fmla="*/ 0 h 805913"/>
                    <a:gd name="connsiteX0" fmla="*/ 0 w 476123"/>
                    <a:gd name="connsiteY0" fmla="*/ 805913 h 805913"/>
                    <a:gd name="connsiteX1" fmla="*/ 463281 w 476123"/>
                    <a:gd name="connsiteY1" fmla="*/ 0 h 805913"/>
                    <a:gd name="connsiteX0" fmla="*/ 0 w 475334"/>
                    <a:gd name="connsiteY0" fmla="*/ 805913 h 805913"/>
                    <a:gd name="connsiteX1" fmla="*/ 463281 w 475334"/>
                    <a:gd name="connsiteY1" fmla="*/ 0 h 805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5334" h="805913">
                      <a:moveTo>
                        <a:pt x="0" y="805913"/>
                      </a:moveTo>
                      <a:cubicBezTo>
                        <a:pt x="355087" y="728565"/>
                        <a:pt x="523700" y="256403"/>
                        <a:pt x="463281" y="0"/>
                      </a:cubicBezTo>
                    </a:path>
                  </a:pathLst>
                </a:custGeom>
                <a:noFill/>
                <a:ln w="25400">
                  <a:solidFill>
                    <a:srgbClr val="DD3E18"/>
                  </a:solidFill>
                  <a:prstDash val="sysDash"/>
                  <a:tailEnd type="arrow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538779" y="1605727"/>
                <a:ext cx="8420100" cy="3875906"/>
                <a:chOff x="1538779" y="1605727"/>
                <a:chExt cx="8420100" cy="3875906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6581834" y="2514672"/>
                  <a:ext cx="3377045" cy="2966961"/>
                  <a:chOff x="6581834" y="2514672"/>
                  <a:chExt cx="3377045" cy="2966961"/>
                </a:xfrm>
              </p:grpSpPr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8413414" y="3153628"/>
                    <a:ext cx="1545465" cy="2328005"/>
                    <a:chOff x="8637782" y="3143333"/>
                    <a:chExt cx="1545465" cy="2328005"/>
                  </a:xfrm>
                </p:grpSpPr>
                <p:sp>
                  <p:nvSpPr>
                    <p:cNvPr id="59" name="Oval 58"/>
                    <p:cNvSpPr/>
                    <p:nvPr/>
                  </p:nvSpPr>
                  <p:spPr>
                    <a:xfrm>
                      <a:off x="8637782" y="4840274"/>
                      <a:ext cx="1545465" cy="631064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alpha val="3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40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8677422" y="3143333"/>
                      <a:ext cx="1235511" cy="2178254"/>
                      <a:chOff x="8777175" y="3148875"/>
                      <a:chExt cx="1235511" cy="2178254"/>
                    </a:xfrm>
                  </p:grpSpPr>
                  <p:sp>
                    <p:nvSpPr>
                      <p:cNvPr id="61" name="Rectangle 2"/>
                      <p:cNvSpPr/>
                      <p:nvPr/>
                    </p:nvSpPr>
                    <p:spPr>
                      <a:xfrm flipH="1">
                        <a:off x="8777175" y="3646176"/>
                        <a:ext cx="1235511" cy="1680953"/>
                      </a:xfrm>
                      <a:custGeom>
                        <a:avLst/>
                        <a:gdLst>
                          <a:gd name="connsiteX0" fmla="*/ 0 w 1362206"/>
                          <a:gd name="connsiteY0" fmla="*/ 0 h 1202499"/>
                          <a:gd name="connsiteX1" fmla="*/ 1362206 w 1362206"/>
                          <a:gd name="connsiteY1" fmla="*/ 0 h 1202499"/>
                          <a:gd name="connsiteX2" fmla="*/ 1362206 w 1362206"/>
                          <a:gd name="connsiteY2" fmla="*/ 1202499 h 1202499"/>
                          <a:gd name="connsiteX3" fmla="*/ 0 w 1362206"/>
                          <a:gd name="connsiteY3" fmla="*/ 1202499 h 1202499"/>
                          <a:gd name="connsiteX4" fmla="*/ 0 w 1362206"/>
                          <a:gd name="connsiteY4" fmla="*/ 0 h 1202499"/>
                          <a:gd name="connsiteX0" fmla="*/ 169101 w 1531307"/>
                          <a:gd name="connsiteY0" fmla="*/ 0 h 1202499"/>
                          <a:gd name="connsiteX1" fmla="*/ 1531307 w 1531307"/>
                          <a:gd name="connsiteY1" fmla="*/ 0 h 1202499"/>
                          <a:gd name="connsiteX2" fmla="*/ 1531307 w 1531307"/>
                          <a:gd name="connsiteY2" fmla="*/ 1202499 h 1202499"/>
                          <a:gd name="connsiteX3" fmla="*/ 0 w 1531307"/>
                          <a:gd name="connsiteY3" fmla="*/ 707721 h 1202499"/>
                          <a:gd name="connsiteX4" fmla="*/ 169101 w 1531307"/>
                          <a:gd name="connsiteY4" fmla="*/ 0 h 1202499"/>
                          <a:gd name="connsiteX0" fmla="*/ 169101 w 1531307"/>
                          <a:gd name="connsiteY0" fmla="*/ 0 h 1202499"/>
                          <a:gd name="connsiteX1" fmla="*/ 1531307 w 1531307"/>
                          <a:gd name="connsiteY1" fmla="*/ 0 h 1202499"/>
                          <a:gd name="connsiteX2" fmla="*/ 1531307 w 1531307"/>
                          <a:gd name="connsiteY2" fmla="*/ 1202499 h 1202499"/>
                          <a:gd name="connsiteX3" fmla="*/ 807931 w 1531307"/>
                          <a:gd name="connsiteY3" fmla="*/ 970768 h 1202499"/>
                          <a:gd name="connsiteX4" fmla="*/ 0 w 1531307"/>
                          <a:gd name="connsiteY4" fmla="*/ 707721 h 1202499"/>
                          <a:gd name="connsiteX5" fmla="*/ 169101 w 1531307"/>
                          <a:gd name="connsiteY5" fmla="*/ 0 h 1202499"/>
                          <a:gd name="connsiteX0" fmla="*/ 169101 w 1531307"/>
                          <a:gd name="connsiteY0" fmla="*/ 0 h 1202499"/>
                          <a:gd name="connsiteX1" fmla="*/ 1531307 w 1531307"/>
                          <a:gd name="connsiteY1" fmla="*/ 0 h 1202499"/>
                          <a:gd name="connsiteX2" fmla="*/ 1531307 w 1531307"/>
                          <a:gd name="connsiteY2" fmla="*/ 1202499 h 1202499"/>
                          <a:gd name="connsiteX3" fmla="*/ 21923 w 1531307"/>
                          <a:gd name="connsiteY3" fmla="*/ 1127343 h 1202499"/>
                          <a:gd name="connsiteX4" fmla="*/ 0 w 1531307"/>
                          <a:gd name="connsiteY4" fmla="*/ 707721 h 1202499"/>
                          <a:gd name="connsiteX5" fmla="*/ 169101 w 1531307"/>
                          <a:gd name="connsiteY5" fmla="*/ 0 h 1202499"/>
                          <a:gd name="connsiteX0" fmla="*/ 169101 w 1531307"/>
                          <a:gd name="connsiteY0" fmla="*/ 0 h 1202499"/>
                          <a:gd name="connsiteX1" fmla="*/ 1531307 w 1531307"/>
                          <a:gd name="connsiteY1" fmla="*/ 0 h 1202499"/>
                          <a:gd name="connsiteX2" fmla="*/ 1531307 w 1531307"/>
                          <a:gd name="connsiteY2" fmla="*/ 1202499 h 1202499"/>
                          <a:gd name="connsiteX3" fmla="*/ 729643 w 1531307"/>
                          <a:gd name="connsiteY3" fmla="*/ 1161790 h 1202499"/>
                          <a:gd name="connsiteX4" fmla="*/ 21923 w 1531307"/>
                          <a:gd name="connsiteY4" fmla="*/ 1127343 h 1202499"/>
                          <a:gd name="connsiteX5" fmla="*/ 0 w 1531307"/>
                          <a:gd name="connsiteY5" fmla="*/ 707721 h 1202499"/>
                          <a:gd name="connsiteX6" fmla="*/ 169101 w 1531307"/>
                          <a:gd name="connsiteY6" fmla="*/ 0 h 1202499"/>
                          <a:gd name="connsiteX0" fmla="*/ 269307 w 1631513"/>
                          <a:gd name="connsiteY0" fmla="*/ 0 h 1543833"/>
                          <a:gd name="connsiteX1" fmla="*/ 1631513 w 1631513"/>
                          <a:gd name="connsiteY1" fmla="*/ 0 h 1543833"/>
                          <a:gd name="connsiteX2" fmla="*/ 1631513 w 1631513"/>
                          <a:gd name="connsiteY2" fmla="*/ 1202499 h 1543833"/>
                          <a:gd name="connsiteX3" fmla="*/ 0 w 1631513"/>
                          <a:gd name="connsiteY3" fmla="*/ 1543833 h 1543833"/>
                          <a:gd name="connsiteX4" fmla="*/ 122129 w 1631513"/>
                          <a:gd name="connsiteY4" fmla="*/ 1127343 h 1543833"/>
                          <a:gd name="connsiteX5" fmla="*/ 100206 w 1631513"/>
                          <a:gd name="connsiteY5" fmla="*/ 707721 h 1543833"/>
                          <a:gd name="connsiteX6" fmla="*/ 269307 w 1631513"/>
                          <a:gd name="connsiteY6" fmla="*/ 0 h 1543833"/>
                          <a:gd name="connsiteX0" fmla="*/ 269307 w 1631513"/>
                          <a:gd name="connsiteY0" fmla="*/ 0 h 1543833"/>
                          <a:gd name="connsiteX1" fmla="*/ 1631513 w 1631513"/>
                          <a:gd name="connsiteY1" fmla="*/ 0 h 1543833"/>
                          <a:gd name="connsiteX2" fmla="*/ 1631513 w 1631513"/>
                          <a:gd name="connsiteY2" fmla="*/ 1202499 h 1543833"/>
                          <a:gd name="connsiteX3" fmla="*/ 926926 w 1631513"/>
                          <a:gd name="connsiteY3" fmla="*/ 1349680 h 1543833"/>
                          <a:gd name="connsiteX4" fmla="*/ 0 w 1631513"/>
                          <a:gd name="connsiteY4" fmla="*/ 1543833 h 1543833"/>
                          <a:gd name="connsiteX5" fmla="*/ 122129 w 1631513"/>
                          <a:gd name="connsiteY5" fmla="*/ 1127343 h 1543833"/>
                          <a:gd name="connsiteX6" fmla="*/ 100206 w 1631513"/>
                          <a:gd name="connsiteY6" fmla="*/ 707721 h 1543833"/>
                          <a:gd name="connsiteX7" fmla="*/ 269307 w 1631513"/>
                          <a:gd name="connsiteY7" fmla="*/ 0 h 1543833"/>
                          <a:gd name="connsiteX0" fmla="*/ 269307 w 1631513"/>
                          <a:gd name="connsiteY0" fmla="*/ 0 h 1587674"/>
                          <a:gd name="connsiteX1" fmla="*/ 1631513 w 1631513"/>
                          <a:gd name="connsiteY1" fmla="*/ 0 h 1587674"/>
                          <a:gd name="connsiteX2" fmla="*/ 1631513 w 1631513"/>
                          <a:gd name="connsiteY2" fmla="*/ 1202499 h 1587674"/>
                          <a:gd name="connsiteX3" fmla="*/ 172233 w 1631513"/>
                          <a:gd name="connsiteY3" fmla="*/ 1587674 h 1587674"/>
                          <a:gd name="connsiteX4" fmla="*/ 0 w 1631513"/>
                          <a:gd name="connsiteY4" fmla="*/ 1543833 h 1587674"/>
                          <a:gd name="connsiteX5" fmla="*/ 122129 w 1631513"/>
                          <a:gd name="connsiteY5" fmla="*/ 1127343 h 1587674"/>
                          <a:gd name="connsiteX6" fmla="*/ 100206 w 1631513"/>
                          <a:gd name="connsiteY6" fmla="*/ 707721 h 1587674"/>
                          <a:gd name="connsiteX7" fmla="*/ 269307 w 1631513"/>
                          <a:gd name="connsiteY7" fmla="*/ 0 h 1587674"/>
                          <a:gd name="connsiteX0" fmla="*/ 269307 w 1631513"/>
                          <a:gd name="connsiteY0" fmla="*/ 0 h 1616405"/>
                          <a:gd name="connsiteX1" fmla="*/ 1631513 w 1631513"/>
                          <a:gd name="connsiteY1" fmla="*/ 0 h 1616405"/>
                          <a:gd name="connsiteX2" fmla="*/ 1631513 w 1631513"/>
                          <a:gd name="connsiteY2" fmla="*/ 1202499 h 1616405"/>
                          <a:gd name="connsiteX3" fmla="*/ 172233 w 1631513"/>
                          <a:gd name="connsiteY3" fmla="*/ 1587674 h 1616405"/>
                          <a:gd name="connsiteX4" fmla="*/ 0 w 1631513"/>
                          <a:gd name="connsiteY4" fmla="*/ 1543833 h 1616405"/>
                          <a:gd name="connsiteX5" fmla="*/ 122129 w 1631513"/>
                          <a:gd name="connsiteY5" fmla="*/ 1127343 h 1616405"/>
                          <a:gd name="connsiteX6" fmla="*/ 100206 w 1631513"/>
                          <a:gd name="connsiteY6" fmla="*/ 707721 h 1616405"/>
                          <a:gd name="connsiteX7" fmla="*/ 269307 w 1631513"/>
                          <a:gd name="connsiteY7" fmla="*/ 0 h 1616405"/>
                          <a:gd name="connsiteX0" fmla="*/ 269307 w 1631513"/>
                          <a:gd name="connsiteY0" fmla="*/ 0 h 1629048"/>
                          <a:gd name="connsiteX1" fmla="*/ 1631513 w 1631513"/>
                          <a:gd name="connsiteY1" fmla="*/ 0 h 1629048"/>
                          <a:gd name="connsiteX2" fmla="*/ 1631513 w 1631513"/>
                          <a:gd name="connsiteY2" fmla="*/ 1202499 h 1629048"/>
                          <a:gd name="connsiteX3" fmla="*/ 172233 w 1631513"/>
                          <a:gd name="connsiteY3" fmla="*/ 1587674 h 1629048"/>
                          <a:gd name="connsiteX4" fmla="*/ 0 w 1631513"/>
                          <a:gd name="connsiteY4" fmla="*/ 1543833 h 1629048"/>
                          <a:gd name="connsiteX5" fmla="*/ 122129 w 1631513"/>
                          <a:gd name="connsiteY5" fmla="*/ 1127343 h 1629048"/>
                          <a:gd name="connsiteX6" fmla="*/ 100206 w 1631513"/>
                          <a:gd name="connsiteY6" fmla="*/ 707721 h 1629048"/>
                          <a:gd name="connsiteX7" fmla="*/ 269307 w 1631513"/>
                          <a:gd name="connsiteY7" fmla="*/ 0 h 1629048"/>
                          <a:gd name="connsiteX0" fmla="*/ 269307 w 1631513"/>
                          <a:gd name="connsiteY0" fmla="*/ 0 h 1637347"/>
                          <a:gd name="connsiteX1" fmla="*/ 1631513 w 1631513"/>
                          <a:gd name="connsiteY1" fmla="*/ 0 h 1637347"/>
                          <a:gd name="connsiteX2" fmla="*/ 1631513 w 1631513"/>
                          <a:gd name="connsiteY2" fmla="*/ 1202499 h 1637347"/>
                          <a:gd name="connsiteX3" fmla="*/ 172233 w 1631513"/>
                          <a:gd name="connsiteY3" fmla="*/ 1587674 h 1637347"/>
                          <a:gd name="connsiteX4" fmla="*/ 0 w 1631513"/>
                          <a:gd name="connsiteY4" fmla="*/ 1543833 h 1637347"/>
                          <a:gd name="connsiteX5" fmla="*/ 122129 w 1631513"/>
                          <a:gd name="connsiteY5" fmla="*/ 1127343 h 1637347"/>
                          <a:gd name="connsiteX6" fmla="*/ 100206 w 1631513"/>
                          <a:gd name="connsiteY6" fmla="*/ 707721 h 1637347"/>
                          <a:gd name="connsiteX7" fmla="*/ 269307 w 1631513"/>
                          <a:gd name="connsiteY7" fmla="*/ 0 h 1637347"/>
                          <a:gd name="connsiteX0" fmla="*/ 271249 w 1633455"/>
                          <a:gd name="connsiteY0" fmla="*/ 0 h 1642318"/>
                          <a:gd name="connsiteX1" fmla="*/ 1633455 w 1633455"/>
                          <a:gd name="connsiteY1" fmla="*/ 0 h 1642318"/>
                          <a:gd name="connsiteX2" fmla="*/ 1633455 w 1633455"/>
                          <a:gd name="connsiteY2" fmla="*/ 1202499 h 1642318"/>
                          <a:gd name="connsiteX3" fmla="*/ 174175 w 1633455"/>
                          <a:gd name="connsiteY3" fmla="*/ 1587674 h 1642318"/>
                          <a:gd name="connsiteX4" fmla="*/ 1942 w 1633455"/>
                          <a:gd name="connsiteY4" fmla="*/ 1543833 h 1642318"/>
                          <a:gd name="connsiteX5" fmla="*/ 124071 w 1633455"/>
                          <a:gd name="connsiteY5" fmla="*/ 1127343 h 1642318"/>
                          <a:gd name="connsiteX6" fmla="*/ 102148 w 1633455"/>
                          <a:gd name="connsiteY6" fmla="*/ 707721 h 1642318"/>
                          <a:gd name="connsiteX7" fmla="*/ 271249 w 1633455"/>
                          <a:gd name="connsiteY7" fmla="*/ 0 h 1642318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1634084 w 1634084"/>
                          <a:gd name="connsiteY2" fmla="*/ 1202499 h 1641453"/>
                          <a:gd name="connsiteX3" fmla="*/ 174804 w 1634084"/>
                          <a:gd name="connsiteY3" fmla="*/ 1587674 h 1641453"/>
                          <a:gd name="connsiteX4" fmla="*/ 2571 w 1634084"/>
                          <a:gd name="connsiteY4" fmla="*/ 1543833 h 1641453"/>
                          <a:gd name="connsiteX5" fmla="*/ 124700 w 1634084"/>
                          <a:gd name="connsiteY5" fmla="*/ 1127343 h 1641453"/>
                          <a:gd name="connsiteX6" fmla="*/ 102777 w 1634084"/>
                          <a:gd name="connsiteY6" fmla="*/ 707721 h 1641453"/>
                          <a:gd name="connsiteX7" fmla="*/ 271878 w 1634084"/>
                          <a:gd name="connsiteY7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312588 w 1634084"/>
                          <a:gd name="connsiteY2" fmla="*/ 1149264 h 1641453"/>
                          <a:gd name="connsiteX3" fmla="*/ 174804 w 1634084"/>
                          <a:gd name="connsiteY3" fmla="*/ 1587674 h 1641453"/>
                          <a:gd name="connsiteX4" fmla="*/ 2571 w 1634084"/>
                          <a:gd name="connsiteY4" fmla="*/ 1543833 h 1641453"/>
                          <a:gd name="connsiteX5" fmla="*/ 124700 w 1634084"/>
                          <a:gd name="connsiteY5" fmla="*/ 1127343 h 1641453"/>
                          <a:gd name="connsiteX6" fmla="*/ 102777 w 1634084"/>
                          <a:gd name="connsiteY6" fmla="*/ 707721 h 1641453"/>
                          <a:gd name="connsiteX7" fmla="*/ 271878 w 1634084"/>
                          <a:gd name="connsiteY7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632004 w 1634084"/>
                          <a:gd name="connsiteY2" fmla="*/ 879952 h 1641453"/>
                          <a:gd name="connsiteX3" fmla="*/ 312588 w 1634084"/>
                          <a:gd name="connsiteY3" fmla="*/ 1149264 h 1641453"/>
                          <a:gd name="connsiteX4" fmla="*/ 174804 w 1634084"/>
                          <a:gd name="connsiteY4" fmla="*/ 1587674 h 1641453"/>
                          <a:gd name="connsiteX5" fmla="*/ 2571 w 1634084"/>
                          <a:gd name="connsiteY5" fmla="*/ 1543833 h 1641453"/>
                          <a:gd name="connsiteX6" fmla="*/ 124700 w 1634084"/>
                          <a:gd name="connsiteY6" fmla="*/ 1127343 h 1641453"/>
                          <a:gd name="connsiteX7" fmla="*/ 102777 w 1634084"/>
                          <a:gd name="connsiteY7" fmla="*/ 707721 h 1641453"/>
                          <a:gd name="connsiteX8" fmla="*/ 271878 w 1634084"/>
                          <a:gd name="connsiteY8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290669 w 1634084"/>
                          <a:gd name="connsiteY2" fmla="*/ 807928 h 1641453"/>
                          <a:gd name="connsiteX3" fmla="*/ 312588 w 1634084"/>
                          <a:gd name="connsiteY3" fmla="*/ 1149264 h 1641453"/>
                          <a:gd name="connsiteX4" fmla="*/ 174804 w 1634084"/>
                          <a:gd name="connsiteY4" fmla="*/ 1587674 h 1641453"/>
                          <a:gd name="connsiteX5" fmla="*/ 2571 w 1634084"/>
                          <a:gd name="connsiteY5" fmla="*/ 1543833 h 1641453"/>
                          <a:gd name="connsiteX6" fmla="*/ 124700 w 1634084"/>
                          <a:gd name="connsiteY6" fmla="*/ 1127343 h 1641453"/>
                          <a:gd name="connsiteX7" fmla="*/ 102777 w 1634084"/>
                          <a:gd name="connsiteY7" fmla="*/ 707721 h 1641453"/>
                          <a:gd name="connsiteX8" fmla="*/ 271878 w 1634084"/>
                          <a:gd name="connsiteY8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585031 w 1634084"/>
                          <a:gd name="connsiteY2" fmla="*/ 635694 h 1641453"/>
                          <a:gd name="connsiteX3" fmla="*/ 290669 w 1634084"/>
                          <a:gd name="connsiteY3" fmla="*/ 807928 h 1641453"/>
                          <a:gd name="connsiteX4" fmla="*/ 312588 w 1634084"/>
                          <a:gd name="connsiteY4" fmla="*/ 1149264 h 1641453"/>
                          <a:gd name="connsiteX5" fmla="*/ 174804 w 1634084"/>
                          <a:gd name="connsiteY5" fmla="*/ 1587674 h 1641453"/>
                          <a:gd name="connsiteX6" fmla="*/ 2571 w 1634084"/>
                          <a:gd name="connsiteY6" fmla="*/ 1543833 h 1641453"/>
                          <a:gd name="connsiteX7" fmla="*/ 124700 w 1634084"/>
                          <a:gd name="connsiteY7" fmla="*/ 1127343 h 1641453"/>
                          <a:gd name="connsiteX8" fmla="*/ 102777 w 1634084"/>
                          <a:gd name="connsiteY8" fmla="*/ 707721 h 1641453"/>
                          <a:gd name="connsiteX9" fmla="*/ 271878 w 1634084"/>
                          <a:gd name="connsiteY9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672714 w 1634084"/>
                          <a:gd name="connsiteY2" fmla="*/ 930056 h 1641453"/>
                          <a:gd name="connsiteX3" fmla="*/ 290669 w 1634084"/>
                          <a:gd name="connsiteY3" fmla="*/ 807928 h 1641453"/>
                          <a:gd name="connsiteX4" fmla="*/ 312588 w 1634084"/>
                          <a:gd name="connsiteY4" fmla="*/ 1149264 h 1641453"/>
                          <a:gd name="connsiteX5" fmla="*/ 174804 w 1634084"/>
                          <a:gd name="connsiteY5" fmla="*/ 1587674 h 1641453"/>
                          <a:gd name="connsiteX6" fmla="*/ 2571 w 1634084"/>
                          <a:gd name="connsiteY6" fmla="*/ 1543833 h 1641453"/>
                          <a:gd name="connsiteX7" fmla="*/ 124700 w 1634084"/>
                          <a:gd name="connsiteY7" fmla="*/ 1127343 h 1641453"/>
                          <a:gd name="connsiteX8" fmla="*/ 102777 w 1634084"/>
                          <a:gd name="connsiteY8" fmla="*/ 707721 h 1641453"/>
                          <a:gd name="connsiteX9" fmla="*/ 271878 w 1634084"/>
                          <a:gd name="connsiteY9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672714 w 1634084"/>
                          <a:gd name="connsiteY2" fmla="*/ 930056 h 1641453"/>
                          <a:gd name="connsiteX3" fmla="*/ 290669 w 1634084"/>
                          <a:gd name="connsiteY3" fmla="*/ 801665 h 1641453"/>
                          <a:gd name="connsiteX4" fmla="*/ 312588 w 1634084"/>
                          <a:gd name="connsiteY4" fmla="*/ 1149264 h 1641453"/>
                          <a:gd name="connsiteX5" fmla="*/ 174804 w 1634084"/>
                          <a:gd name="connsiteY5" fmla="*/ 1587674 h 1641453"/>
                          <a:gd name="connsiteX6" fmla="*/ 2571 w 1634084"/>
                          <a:gd name="connsiteY6" fmla="*/ 1543833 h 1641453"/>
                          <a:gd name="connsiteX7" fmla="*/ 124700 w 1634084"/>
                          <a:gd name="connsiteY7" fmla="*/ 1127343 h 1641453"/>
                          <a:gd name="connsiteX8" fmla="*/ 102777 w 1634084"/>
                          <a:gd name="connsiteY8" fmla="*/ 707721 h 1641453"/>
                          <a:gd name="connsiteX9" fmla="*/ 271878 w 1634084"/>
                          <a:gd name="connsiteY9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1154965 w 1634084"/>
                          <a:gd name="connsiteY2" fmla="*/ 457199 h 1641453"/>
                          <a:gd name="connsiteX3" fmla="*/ 672714 w 1634084"/>
                          <a:gd name="connsiteY3" fmla="*/ 930056 h 1641453"/>
                          <a:gd name="connsiteX4" fmla="*/ 290669 w 1634084"/>
                          <a:gd name="connsiteY4" fmla="*/ 801665 h 1641453"/>
                          <a:gd name="connsiteX5" fmla="*/ 312588 w 1634084"/>
                          <a:gd name="connsiteY5" fmla="*/ 1149264 h 1641453"/>
                          <a:gd name="connsiteX6" fmla="*/ 174804 w 1634084"/>
                          <a:gd name="connsiteY6" fmla="*/ 1587674 h 1641453"/>
                          <a:gd name="connsiteX7" fmla="*/ 2571 w 1634084"/>
                          <a:gd name="connsiteY7" fmla="*/ 1543833 h 1641453"/>
                          <a:gd name="connsiteX8" fmla="*/ 124700 w 1634084"/>
                          <a:gd name="connsiteY8" fmla="*/ 1127343 h 1641453"/>
                          <a:gd name="connsiteX9" fmla="*/ 102777 w 1634084"/>
                          <a:gd name="connsiteY9" fmla="*/ 707721 h 1641453"/>
                          <a:gd name="connsiteX10" fmla="*/ 271878 w 1634084"/>
                          <a:gd name="connsiteY10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88579 w 1634084"/>
                          <a:gd name="connsiteY2" fmla="*/ 1359073 h 1641453"/>
                          <a:gd name="connsiteX3" fmla="*/ 672714 w 1634084"/>
                          <a:gd name="connsiteY3" fmla="*/ 930056 h 1641453"/>
                          <a:gd name="connsiteX4" fmla="*/ 290669 w 1634084"/>
                          <a:gd name="connsiteY4" fmla="*/ 801665 h 1641453"/>
                          <a:gd name="connsiteX5" fmla="*/ 312588 w 1634084"/>
                          <a:gd name="connsiteY5" fmla="*/ 1149264 h 1641453"/>
                          <a:gd name="connsiteX6" fmla="*/ 174804 w 1634084"/>
                          <a:gd name="connsiteY6" fmla="*/ 1587674 h 1641453"/>
                          <a:gd name="connsiteX7" fmla="*/ 2571 w 1634084"/>
                          <a:gd name="connsiteY7" fmla="*/ 1543833 h 1641453"/>
                          <a:gd name="connsiteX8" fmla="*/ 124700 w 1634084"/>
                          <a:gd name="connsiteY8" fmla="*/ 1127343 h 1641453"/>
                          <a:gd name="connsiteX9" fmla="*/ 102777 w 1634084"/>
                          <a:gd name="connsiteY9" fmla="*/ 707721 h 1641453"/>
                          <a:gd name="connsiteX10" fmla="*/ 271878 w 1634084"/>
                          <a:gd name="connsiteY10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85447 w 1634084"/>
                          <a:gd name="connsiteY2" fmla="*/ 1374730 h 1641453"/>
                          <a:gd name="connsiteX3" fmla="*/ 672714 w 1634084"/>
                          <a:gd name="connsiteY3" fmla="*/ 930056 h 1641453"/>
                          <a:gd name="connsiteX4" fmla="*/ 290669 w 1634084"/>
                          <a:gd name="connsiteY4" fmla="*/ 801665 h 1641453"/>
                          <a:gd name="connsiteX5" fmla="*/ 312588 w 1634084"/>
                          <a:gd name="connsiteY5" fmla="*/ 1149264 h 1641453"/>
                          <a:gd name="connsiteX6" fmla="*/ 174804 w 1634084"/>
                          <a:gd name="connsiteY6" fmla="*/ 1587674 h 1641453"/>
                          <a:gd name="connsiteX7" fmla="*/ 2571 w 1634084"/>
                          <a:gd name="connsiteY7" fmla="*/ 1543833 h 1641453"/>
                          <a:gd name="connsiteX8" fmla="*/ 124700 w 1634084"/>
                          <a:gd name="connsiteY8" fmla="*/ 1127343 h 1641453"/>
                          <a:gd name="connsiteX9" fmla="*/ 102777 w 1634084"/>
                          <a:gd name="connsiteY9" fmla="*/ 707721 h 1641453"/>
                          <a:gd name="connsiteX10" fmla="*/ 271878 w 1634084"/>
                          <a:gd name="connsiteY10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1189412 w 1634084"/>
                          <a:gd name="connsiteY2" fmla="*/ 723377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48286 w 1634084"/>
                          <a:gd name="connsiteY2" fmla="*/ 1271391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23234 w 1634084"/>
                          <a:gd name="connsiteY2" fmla="*/ 1283917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29497 w 1634084"/>
                          <a:gd name="connsiteY2" fmla="*/ 1265128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42023 w 1634084"/>
                          <a:gd name="connsiteY2" fmla="*/ 1255733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42023 w 1634084"/>
                          <a:gd name="connsiteY2" fmla="*/ 1255733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42023 w 1634084"/>
                          <a:gd name="connsiteY2" fmla="*/ 1255733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45154 w 1634084"/>
                          <a:gd name="connsiteY2" fmla="*/ 1246339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45154 w 1634084"/>
                          <a:gd name="connsiteY2" fmla="*/ 1246339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1258305 w 1634084"/>
                          <a:gd name="connsiteY2" fmla="*/ 676404 h 1641453"/>
                          <a:gd name="connsiteX3" fmla="*/ 945154 w 1634084"/>
                          <a:gd name="connsiteY3" fmla="*/ 1246339 h 1641453"/>
                          <a:gd name="connsiteX4" fmla="*/ 785447 w 1634084"/>
                          <a:gd name="connsiteY4" fmla="*/ 1374730 h 1641453"/>
                          <a:gd name="connsiteX5" fmla="*/ 672714 w 1634084"/>
                          <a:gd name="connsiteY5" fmla="*/ 930056 h 1641453"/>
                          <a:gd name="connsiteX6" fmla="*/ 290669 w 1634084"/>
                          <a:gd name="connsiteY6" fmla="*/ 801665 h 1641453"/>
                          <a:gd name="connsiteX7" fmla="*/ 312588 w 1634084"/>
                          <a:gd name="connsiteY7" fmla="*/ 1149264 h 1641453"/>
                          <a:gd name="connsiteX8" fmla="*/ 174804 w 1634084"/>
                          <a:gd name="connsiteY8" fmla="*/ 1587674 h 1641453"/>
                          <a:gd name="connsiteX9" fmla="*/ 2571 w 1634084"/>
                          <a:gd name="connsiteY9" fmla="*/ 1543833 h 1641453"/>
                          <a:gd name="connsiteX10" fmla="*/ 124700 w 1634084"/>
                          <a:gd name="connsiteY10" fmla="*/ 1127343 h 1641453"/>
                          <a:gd name="connsiteX11" fmla="*/ 102777 w 1634084"/>
                          <a:gd name="connsiteY11" fmla="*/ 707721 h 1641453"/>
                          <a:gd name="connsiteX12" fmla="*/ 271878 w 1634084"/>
                          <a:gd name="connsiteY12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844947 w 1634084"/>
                          <a:gd name="connsiteY2" fmla="*/ 836111 h 1641453"/>
                          <a:gd name="connsiteX3" fmla="*/ 945154 w 1634084"/>
                          <a:gd name="connsiteY3" fmla="*/ 1246339 h 1641453"/>
                          <a:gd name="connsiteX4" fmla="*/ 785447 w 1634084"/>
                          <a:gd name="connsiteY4" fmla="*/ 1374730 h 1641453"/>
                          <a:gd name="connsiteX5" fmla="*/ 672714 w 1634084"/>
                          <a:gd name="connsiteY5" fmla="*/ 930056 h 1641453"/>
                          <a:gd name="connsiteX6" fmla="*/ 290669 w 1634084"/>
                          <a:gd name="connsiteY6" fmla="*/ 801665 h 1641453"/>
                          <a:gd name="connsiteX7" fmla="*/ 312588 w 1634084"/>
                          <a:gd name="connsiteY7" fmla="*/ 1149264 h 1641453"/>
                          <a:gd name="connsiteX8" fmla="*/ 174804 w 1634084"/>
                          <a:gd name="connsiteY8" fmla="*/ 1587674 h 1641453"/>
                          <a:gd name="connsiteX9" fmla="*/ 2571 w 1634084"/>
                          <a:gd name="connsiteY9" fmla="*/ 1543833 h 1641453"/>
                          <a:gd name="connsiteX10" fmla="*/ 124700 w 1634084"/>
                          <a:gd name="connsiteY10" fmla="*/ 1127343 h 1641453"/>
                          <a:gd name="connsiteX11" fmla="*/ 102777 w 1634084"/>
                          <a:gd name="connsiteY11" fmla="*/ 707721 h 1641453"/>
                          <a:gd name="connsiteX12" fmla="*/ 271878 w 1634084"/>
                          <a:gd name="connsiteY12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1064151 w 1634084"/>
                          <a:gd name="connsiteY2" fmla="*/ 604379 h 1641453"/>
                          <a:gd name="connsiteX3" fmla="*/ 844947 w 1634084"/>
                          <a:gd name="connsiteY3" fmla="*/ 836111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79184 w 1634084"/>
                          <a:gd name="connsiteY2" fmla="*/ 786006 h 1641453"/>
                          <a:gd name="connsiteX3" fmla="*/ 844947 w 1634084"/>
                          <a:gd name="connsiteY3" fmla="*/ 836111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872052 w 1634084"/>
                          <a:gd name="connsiteY2" fmla="*/ 736000 h 1641453"/>
                          <a:gd name="connsiteX3" fmla="*/ 844947 w 1634084"/>
                          <a:gd name="connsiteY3" fmla="*/ 836111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64896 w 1634084"/>
                          <a:gd name="connsiteY2" fmla="*/ 783625 h 1641453"/>
                          <a:gd name="connsiteX3" fmla="*/ 844947 w 1634084"/>
                          <a:gd name="connsiteY3" fmla="*/ 836111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64896 w 1634084"/>
                          <a:gd name="connsiteY2" fmla="*/ 783625 h 1641453"/>
                          <a:gd name="connsiteX3" fmla="*/ 823516 w 1634084"/>
                          <a:gd name="connsiteY3" fmla="*/ 967079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64896 w 1634084"/>
                          <a:gd name="connsiteY2" fmla="*/ 783625 h 1641453"/>
                          <a:gd name="connsiteX3" fmla="*/ 840184 w 1634084"/>
                          <a:gd name="connsiteY3" fmla="*/ 857541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64896 w 1634084"/>
                          <a:gd name="connsiteY2" fmla="*/ 783625 h 1641453"/>
                          <a:gd name="connsiteX3" fmla="*/ 840184 w 1634084"/>
                          <a:gd name="connsiteY3" fmla="*/ 843254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64896 w 1634084"/>
                          <a:gd name="connsiteY2" fmla="*/ 783625 h 1641453"/>
                          <a:gd name="connsiteX3" fmla="*/ 840184 w 1634084"/>
                          <a:gd name="connsiteY3" fmla="*/ 843254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72039 w 1634084"/>
                          <a:gd name="connsiteY2" fmla="*/ 778862 h 1641453"/>
                          <a:gd name="connsiteX3" fmla="*/ 840184 w 1634084"/>
                          <a:gd name="connsiteY3" fmla="*/ 843254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72039 w 1634084"/>
                          <a:gd name="connsiteY2" fmla="*/ 778862 h 1641453"/>
                          <a:gd name="connsiteX3" fmla="*/ 840184 w 1634084"/>
                          <a:gd name="connsiteY3" fmla="*/ 843254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1131577 w 1634084"/>
                          <a:gd name="connsiteY2" fmla="*/ 451686 h 1641453"/>
                          <a:gd name="connsiteX3" fmla="*/ 772039 w 1634084"/>
                          <a:gd name="connsiteY3" fmla="*/ 778862 h 1641453"/>
                          <a:gd name="connsiteX4" fmla="*/ 840184 w 1634084"/>
                          <a:gd name="connsiteY4" fmla="*/ 843254 h 1641453"/>
                          <a:gd name="connsiteX5" fmla="*/ 945154 w 1634084"/>
                          <a:gd name="connsiteY5" fmla="*/ 1246339 h 1641453"/>
                          <a:gd name="connsiteX6" fmla="*/ 785447 w 1634084"/>
                          <a:gd name="connsiteY6" fmla="*/ 1374730 h 1641453"/>
                          <a:gd name="connsiteX7" fmla="*/ 672714 w 1634084"/>
                          <a:gd name="connsiteY7" fmla="*/ 930056 h 1641453"/>
                          <a:gd name="connsiteX8" fmla="*/ 290669 w 1634084"/>
                          <a:gd name="connsiteY8" fmla="*/ 801665 h 1641453"/>
                          <a:gd name="connsiteX9" fmla="*/ 312588 w 1634084"/>
                          <a:gd name="connsiteY9" fmla="*/ 1149264 h 1641453"/>
                          <a:gd name="connsiteX10" fmla="*/ 174804 w 1634084"/>
                          <a:gd name="connsiteY10" fmla="*/ 1587674 h 1641453"/>
                          <a:gd name="connsiteX11" fmla="*/ 2571 w 1634084"/>
                          <a:gd name="connsiteY11" fmla="*/ 1543833 h 1641453"/>
                          <a:gd name="connsiteX12" fmla="*/ 124700 w 1634084"/>
                          <a:gd name="connsiteY12" fmla="*/ 1127343 h 1641453"/>
                          <a:gd name="connsiteX13" fmla="*/ 102777 w 1634084"/>
                          <a:gd name="connsiteY13" fmla="*/ 707721 h 1641453"/>
                          <a:gd name="connsiteX14" fmla="*/ 271878 w 1634084"/>
                          <a:gd name="connsiteY14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536264 w 1634084"/>
                          <a:gd name="connsiteY2" fmla="*/ 689811 h 1641453"/>
                          <a:gd name="connsiteX3" fmla="*/ 772039 w 1634084"/>
                          <a:gd name="connsiteY3" fmla="*/ 778862 h 1641453"/>
                          <a:gd name="connsiteX4" fmla="*/ 840184 w 1634084"/>
                          <a:gd name="connsiteY4" fmla="*/ 843254 h 1641453"/>
                          <a:gd name="connsiteX5" fmla="*/ 945154 w 1634084"/>
                          <a:gd name="connsiteY5" fmla="*/ 1246339 h 1641453"/>
                          <a:gd name="connsiteX6" fmla="*/ 785447 w 1634084"/>
                          <a:gd name="connsiteY6" fmla="*/ 1374730 h 1641453"/>
                          <a:gd name="connsiteX7" fmla="*/ 672714 w 1634084"/>
                          <a:gd name="connsiteY7" fmla="*/ 930056 h 1641453"/>
                          <a:gd name="connsiteX8" fmla="*/ 290669 w 1634084"/>
                          <a:gd name="connsiteY8" fmla="*/ 801665 h 1641453"/>
                          <a:gd name="connsiteX9" fmla="*/ 312588 w 1634084"/>
                          <a:gd name="connsiteY9" fmla="*/ 1149264 h 1641453"/>
                          <a:gd name="connsiteX10" fmla="*/ 174804 w 1634084"/>
                          <a:gd name="connsiteY10" fmla="*/ 1587674 h 1641453"/>
                          <a:gd name="connsiteX11" fmla="*/ 2571 w 1634084"/>
                          <a:gd name="connsiteY11" fmla="*/ 1543833 h 1641453"/>
                          <a:gd name="connsiteX12" fmla="*/ 124700 w 1634084"/>
                          <a:gd name="connsiteY12" fmla="*/ 1127343 h 1641453"/>
                          <a:gd name="connsiteX13" fmla="*/ 102777 w 1634084"/>
                          <a:gd name="connsiteY13" fmla="*/ 707721 h 1641453"/>
                          <a:gd name="connsiteX14" fmla="*/ 271878 w 1634084"/>
                          <a:gd name="connsiteY14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541027 w 1634084"/>
                          <a:gd name="connsiteY2" fmla="*/ 682667 h 1641453"/>
                          <a:gd name="connsiteX3" fmla="*/ 772039 w 1634084"/>
                          <a:gd name="connsiteY3" fmla="*/ 778862 h 1641453"/>
                          <a:gd name="connsiteX4" fmla="*/ 840184 w 1634084"/>
                          <a:gd name="connsiteY4" fmla="*/ 843254 h 1641453"/>
                          <a:gd name="connsiteX5" fmla="*/ 945154 w 1634084"/>
                          <a:gd name="connsiteY5" fmla="*/ 1246339 h 1641453"/>
                          <a:gd name="connsiteX6" fmla="*/ 785447 w 1634084"/>
                          <a:gd name="connsiteY6" fmla="*/ 1374730 h 1641453"/>
                          <a:gd name="connsiteX7" fmla="*/ 672714 w 1634084"/>
                          <a:gd name="connsiteY7" fmla="*/ 930056 h 1641453"/>
                          <a:gd name="connsiteX8" fmla="*/ 290669 w 1634084"/>
                          <a:gd name="connsiteY8" fmla="*/ 801665 h 1641453"/>
                          <a:gd name="connsiteX9" fmla="*/ 312588 w 1634084"/>
                          <a:gd name="connsiteY9" fmla="*/ 1149264 h 1641453"/>
                          <a:gd name="connsiteX10" fmla="*/ 174804 w 1634084"/>
                          <a:gd name="connsiteY10" fmla="*/ 1587674 h 1641453"/>
                          <a:gd name="connsiteX11" fmla="*/ 2571 w 1634084"/>
                          <a:gd name="connsiteY11" fmla="*/ 1543833 h 1641453"/>
                          <a:gd name="connsiteX12" fmla="*/ 124700 w 1634084"/>
                          <a:gd name="connsiteY12" fmla="*/ 1127343 h 1641453"/>
                          <a:gd name="connsiteX13" fmla="*/ 102777 w 1634084"/>
                          <a:gd name="connsiteY13" fmla="*/ 707721 h 1641453"/>
                          <a:gd name="connsiteX14" fmla="*/ 271878 w 1634084"/>
                          <a:gd name="connsiteY14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541027 w 1634084"/>
                          <a:gd name="connsiteY2" fmla="*/ 682667 h 1641453"/>
                          <a:gd name="connsiteX3" fmla="*/ 774420 w 1634084"/>
                          <a:gd name="connsiteY3" fmla="*/ 766955 h 1641453"/>
                          <a:gd name="connsiteX4" fmla="*/ 840184 w 1634084"/>
                          <a:gd name="connsiteY4" fmla="*/ 843254 h 1641453"/>
                          <a:gd name="connsiteX5" fmla="*/ 945154 w 1634084"/>
                          <a:gd name="connsiteY5" fmla="*/ 1246339 h 1641453"/>
                          <a:gd name="connsiteX6" fmla="*/ 785447 w 1634084"/>
                          <a:gd name="connsiteY6" fmla="*/ 1374730 h 1641453"/>
                          <a:gd name="connsiteX7" fmla="*/ 672714 w 1634084"/>
                          <a:gd name="connsiteY7" fmla="*/ 930056 h 1641453"/>
                          <a:gd name="connsiteX8" fmla="*/ 290669 w 1634084"/>
                          <a:gd name="connsiteY8" fmla="*/ 801665 h 1641453"/>
                          <a:gd name="connsiteX9" fmla="*/ 312588 w 1634084"/>
                          <a:gd name="connsiteY9" fmla="*/ 1149264 h 1641453"/>
                          <a:gd name="connsiteX10" fmla="*/ 174804 w 1634084"/>
                          <a:gd name="connsiteY10" fmla="*/ 1587674 h 1641453"/>
                          <a:gd name="connsiteX11" fmla="*/ 2571 w 1634084"/>
                          <a:gd name="connsiteY11" fmla="*/ 1543833 h 1641453"/>
                          <a:gd name="connsiteX12" fmla="*/ 124700 w 1634084"/>
                          <a:gd name="connsiteY12" fmla="*/ 1127343 h 1641453"/>
                          <a:gd name="connsiteX13" fmla="*/ 102777 w 1634084"/>
                          <a:gd name="connsiteY13" fmla="*/ 707721 h 1641453"/>
                          <a:gd name="connsiteX14" fmla="*/ 271878 w 1634084"/>
                          <a:gd name="connsiteY14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541027 w 1634084"/>
                          <a:gd name="connsiteY2" fmla="*/ 682667 h 1641453"/>
                          <a:gd name="connsiteX3" fmla="*/ 772039 w 1634084"/>
                          <a:gd name="connsiteY3" fmla="*/ 778862 h 1641453"/>
                          <a:gd name="connsiteX4" fmla="*/ 840184 w 1634084"/>
                          <a:gd name="connsiteY4" fmla="*/ 843254 h 1641453"/>
                          <a:gd name="connsiteX5" fmla="*/ 945154 w 1634084"/>
                          <a:gd name="connsiteY5" fmla="*/ 1246339 h 1641453"/>
                          <a:gd name="connsiteX6" fmla="*/ 785447 w 1634084"/>
                          <a:gd name="connsiteY6" fmla="*/ 1374730 h 1641453"/>
                          <a:gd name="connsiteX7" fmla="*/ 672714 w 1634084"/>
                          <a:gd name="connsiteY7" fmla="*/ 930056 h 1641453"/>
                          <a:gd name="connsiteX8" fmla="*/ 290669 w 1634084"/>
                          <a:gd name="connsiteY8" fmla="*/ 801665 h 1641453"/>
                          <a:gd name="connsiteX9" fmla="*/ 312588 w 1634084"/>
                          <a:gd name="connsiteY9" fmla="*/ 1149264 h 1641453"/>
                          <a:gd name="connsiteX10" fmla="*/ 174804 w 1634084"/>
                          <a:gd name="connsiteY10" fmla="*/ 1587674 h 1641453"/>
                          <a:gd name="connsiteX11" fmla="*/ 2571 w 1634084"/>
                          <a:gd name="connsiteY11" fmla="*/ 1543833 h 1641453"/>
                          <a:gd name="connsiteX12" fmla="*/ 124700 w 1634084"/>
                          <a:gd name="connsiteY12" fmla="*/ 1127343 h 1641453"/>
                          <a:gd name="connsiteX13" fmla="*/ 102777 w 1634084"/>
                          <a:gd name="connsiteY13" fmla="*/ 707721 h 1641453"/>
                          <a:gd name="connsiteX14" fmla="*/ 271878 w 1634084"/>
                          <a:gd name="connsiteY14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541027 w 1634084"/>
                          <a:gd name="connsiteY2" fmla="*/ 682667 h 1641453"/>
                          <a:gd name="connsiteX3" fmla="*/ 772039 w 1634084"/>
                          <a:gd name="connsiteY3" fmla="*/ 778862 h 1641453"/>
                          <a:gd name="connsiteX4" fmla="*/ 840184 w 1634084"/>
                          <a:gd name="connsiteY4" fmla="*/ 843254 h 1641453"/>
                          <a:gd name="connsiteX5" fmla="*/ 945154 w 1634084"/>
                          <a:gd name="connsiteY5" fmla="*/ 1246339 h 1641453"/>
                          <a:gd name="connsiteX6" fmla="*/ 785447 w 1634084"/>
                          <a:gd name="connsiteY6" fmla="*/ 1374730 h 1641453"/>
                          <a:gd name="connsiteX7" fmla="*/ 672714 w 1634084"/>
                          <a:gd name="connsiteY7" fmla="*/ 930056 h 1641453"/>
                          <a:gd name="connsiteX8" fmla="*/ 290669 w 1634084"/>
                          <a:gd name="connsiteY8" fmla="*/ 801665 h 1641453"/>
                          <a:gd name="connsiteX9" fmla="*/ 312588 w 1634084"/>
                          <a:gd name="connsiteY9" fmla="*/ 1149264 h 1641453"/>
                          <a:gd name="connsiteX10" fmla="*/ 174804 w 1634084"/>
                          <a:gd name="connsiteY10" fmla="*/ 1587674 h 1641453"/>
                          <a:gd name="connsiteX11" fmla="*/ 2571 w 1634084"/>
                          <a:gd name="connsiteY11" fmla="*/ 1543833 h 1641453"/>
                          <a:gd name="connsiteX12" fmla="*/ 124700 w 1634084"/>
                          <a:gd name="connsiteY12" fmla="*/ 1127343 h 1641453"/>
                          <a:gd name="connsiteX13" fmla="*/ 102777 w 1634084"/>
                          <a:gd name="connsiteY13" fmla="*/ 707721 h 1641453"/>
                          <a:gd name="connsiteX14" fmla="*/ 271878 w 1634084"/>
                          <a:gd name="connsiteY14" fmla="*/ 0 h 1641453"/>
                          <a:gd name="connsiteX0" fmla="*/ 271878 w 950760"/>
                          <a:gd name="connsiteY0" fmla="*/ 0 h 1641453"/>
                          <a:gd name="connsiteX1" fmla="*/ 607765 w 950760"/>
                          <a:gd name="connsiteY1" fmla="*/ 340519 h 1641453"/>
                          <a:gd name="connsiteX2" fmla="*/ 541027 w 950760"/>
                          <a:gd name="connsiteY2" fmla="*/ 682667 h 1641453"/>
                          <a:gd name="connsiteX3" fmla="*/ 772039 w 950760"/>
                          <a:gd name="connsiteY3" fmla="*/ 778862 h 1641453"/>
                          <a:gd name="connsiteX4" fmla="*/ 840184 w 950760"/>
                          <a:gd name="connsiteY4" fmla="*/ 843254 h 1641453"/>
                          <a:gd name="connsiteX5" fmla="*/ 945154 w 950760"/>
                          <a:gd name="connsiteY5" fmla="*/ 1246339 h 1641453"/>
                          <a:gd name="connsiteX6" fmla="*/ 785447 w 950760"/>
                          <a:gd name="connsiteY6" fmla="*/ 1374730 h 1641453"/>
                          <a:gd name="connsiteX7" fmla="*/ 672714 w 950760"/>
                          <a:gd name="connsiteY7" fmla="*/ 930056 h 1641453"/>
                          <a:gd name="connsiteX8" fmla="*/ 290669 w 950760"/>
                          <a:gd name="connsiteY8" fmla="*/ 801665 h 1641453"/>
                          <a:gd name="connsiteX9" fmla="*/ 312588 w 950760"/>
                          <a:gd name="connsiteY9" fmla="*/ 1149264 h 1641453"/>
                          <a:gd name="connsiteX10" fmla="*/ 174804 w 950760"/>
                          <a:gd name="connsiteY10" fmla="*/ 1587674 h 1641453"/>
                          <a:gd name="connsiteX11" fmla="*/ 2571 w 950760"/>
                          <a:gd name="connsiteY11" fmla="*/ 1543833 h 1641453"/>
                          <a:gd name="connsiteX12" fmla="*/ 124700 w 950760"/>
                          <a:gd name="connsiteY12" fmla="*/ 1127343 h 1641453"/>
                          <a:gd name="connsiteX13" fmla="*/ 102777 w 950760"/>
                          <a:gd name="connsiteY13" fmla="*/ 707721 h 1641453"/>
                          <a:gd name="connsiteX14" fmla="*/ 271878 w 950760"/>
                          <a:gd name="connsiteY14" fmla="*/ 0 h 1641453"/>
                          <a:gd name="connsiteX0" fmla="*/ 271878 w 950760"/>
                          <a:gd name="connsiteY0" fmla="*/ 0 h 1641453"/>
                          <a:gd name="connsiteX1" fmla="*/ 607765 w 950760"/>
                          <a:gd name="connsiteY1" fmla="*/ 340519 h 1641453"/>
                          <a:gd name="connsiteX2" fmla="*/ 541027 w 950760"/>
                          <a:gd name="connsiteY2" fmla="*/ 682667 h 1641453"/>
                          <a:gd name="connsiteX3" fmla="*/ 772039 w 950760"/>
                          <a:gd name="connsiteY3" fmla="*/ 778862 h 1641453"/>
                          <a:gd name="connsiteX4" fmla="*/ 840184 w 950760"/>
                          <a:gd name="connsiteY4" fmla="*/ 843254 h 1641453"/>
                          <a:gd name="connsiteX5" fmla="*/ 945154 w 950760"/>
                          <a:gd name="connsiteY5" fmla="*/ 1246339 h 1641453"/>
                          <a:gd name="connsiteX6" fmla="*/ 785447 w 950760"/>
                          <a:gd name="connsiteY6" fmla="*/ 1374730 h 1641453"/>
                          <a:gd name="connsiteX7" fmla="*/ 672714 w 950760"/>
                          <a:gd name="connsiteY7" fmla="*/ 930056 h 1641453"/>
                          <a:gd name="connsiteX8" fmla="*/ 290669 w 950760"/>
                          <a:gd name="connsiteY8" fmla="*/ 801665 h 1641453"/>
                          <a:gd name="connsiteX9" fmla="*/ 312588 w 950760"/>
                          <a:gd name="connsiteY9" fmla="*/ 1149264 h 1641453"/>
                          <a:gd name="connsiteX10" fmla="*/ 174804 w 950760"/>
                          <a:gd name="connsiteY10" fmla="*/ 1587674 h 1641453"/>
                          <a:gd name="connsiteX11" fmla="*/ 2571 w 950760"/>
                          <a:gd name="connsiteY11" fmla="*/ 1543833 h 1641453"/>
                          <a:gd name="connsiteX12" fmla="*/ 124700 w 950760"/>
                          <a:gd name="connsiteY12" fmla="*/ 1127343 h 1641453"/>
                          <a:gd name="connsiteX13" fmla="*/ 102777 w 950760"/>
                          <a:gd name="connsiteY13" fmla="*/ 707721 h 1641453"/>
                          <a:gd name="connsiteX14" fmla="*/ 271878 w 950760"/>
                          <a:gd name="connsiteY14" fmla="*/ 0 h 1641453"/>
                          <a:gd name="connsiteX0" fmla="*/ 271878 w 950760"/>
                          <a:gd name="connsiteY0" fmla="*/ 0 h 1641453"/>
                          <a:gd name="connsiteX1" fmla="*/ 357671 w 950760"/>
                          <a:gd name="connsiteY1" fmla="*/ 84973 h 1641453"/>
                          <a:gd name="connsiteX2" fmla="*/ 607765 w 950760"/>
                          <a:gd name="connsiteY2" fmla="*/ 340519 h 1641453"/>
                          <a:gd name="connsiteX3" fmla="*/ 541027 w 950760"/>
                          <a:gd name="connsiteY3" fmla="*/ 682667 h 1641453"/>
                          <a:gd name="connsiteX4" fmla="*/ 772039 w 950760"/>
                          <a:gd name="connsiteY4" fmla="*/ 778862 h 1641453"/>
                          <a:gd name="connsiteX5" fmla="*/ 840184 w 950760"/>
                          <a:gd name="connsiteY5" fmla="*/ 843254 h 1641453"/>
                          <a:gd name="connsiteX6" fmla="*/ 945154 w 950760"/>
                          <a:gd name="connsiteY6" fmla="*/ 1246339 h 1641453"/>
                          <a:gd name="connsiteX7" fmla="*/ 785447 w 950760"/>
                          <a:gd name="connsiteY7" fmla="*/ 1374730 h 1641453"/>
                          <a:gd name="connsiteX8" fmla="*/ 672714 w 950760"/>
                          <a:gd name="connsiteY8" fmla="*/ 930056 h 1641453"/>
                          <a:gd name="connsiteX9" fmla="*/ 290669 w 950760"/>
                          <a:gd name="connsiteY9" fmla="*/ 801665 h 1641453"/>
                          <a:gd name="connsiteX10" fmla="*/ 312588 w 950760"/>
                          <a:gd name="connsiteY10" fmla="*/ 1149264 h 1641453"/>
                          <a:gd name="connsiteX11" fmla="*/ 174804 w 950760"/>
                          <a:gd name="connsiteY11" fmla="*/ 1587674 h 1641453"/>
                          <a:gd name="connsiteX12" fmla="*/ 2571 w 950760"/>
                          <a:gd name="connsiteY12" fmla="*/ 1543833 h 1641453"/>
                          <a:gd name="connsiteX13" fmla="*/ 124700 w 950760"/>
                          <a:gd name="connsiteY13" fmla="*/ 1127343 h 1641453"/>
                          <a:gd name="connsiteX14" fmla="*/ 102777 w 950760"/>
                          <a:gd name="connsiteY14" fmla="*/ 707721 h 1641453"/>
                          <a:gd name="connsiteX15" fmla="*/ 271878 w 950760"/>
                          <a:gd name="connsiteY15" fmla="*/ 0 h 1641453"/>
                          <a:gd name="connsiteX0" fmla="*/ 271878 w 950760"/>
                          <a:gd name="connsiteY0" fmla="*/ 38852 h 1680305"/>
                          <a:gd name="connsiteX1" fmla="*/ 386246 w 950760"/>
                          <a:gd name="connsiteY1" fmla="*/ 0 h 1680305"/>
                          <a:gd name="connsiteX2" fmla="*/ 607765 w 950760"/>
                          <a:gd name="connsiteY2" fmla="*/ 379371 h 1680305"/>
                          <a:gd name="connsiteX3" fmla="*/ 541027 w 950760"/>
                          <a:gd name="connsiteY3" fmla="*/ 721519 h 1680305"/>
                          <a:gd name="connsiteX4" fmla="*/ 772039 w 950760"/>
                          <a:gd name="connsiteY4" fmla="*/ 817714 h 1680305"/>
                          <a:gd name="connsiteX5" fmla="*/ 840184 w 950760"/>
                          <a:gd name="connsiteY5" fmla="*/ 882106 h 1680305"/>
                          <a:gd name="connsiteX6" fmla="*/ 945154 w 950760"/>
                          <a:gd name="connsiteY6" fmla="*/ 1285191 h 1680305"/>
                          <a:gd name="connsiteX7" fmla="*/ 785447 w 950760"/>
                          <a:gd name="connsiteY7" fmla="*/ 1413582 h 1680305"/>
                          <a:gd name="connsiteX8" fmla="*/ 672714 w 950760"/>
                          <a:gd name="connsiteY8" fmla="*/ 968908 h 1680305"/>
                          <a:gd name="connsiteX9" fmla="*/ 290669 w 950760"/>
                          <a:gd name="connsiteY9" fmla="*/ 840517 h 1680305"/>
                          <a:gd name="connsiteX10" fmla="*/ 312588 w 950760"/>
                          <a:gd name="connsiteY10" fmla="*/ 1188116 h 1680305"/>
                          <a:gd name="connsiteX11" fmla="*/ 174804 w 950760"/>
                          <a:gd name="connsiteY11" fmla="*/ 1626526 h 1680305"/>
                          <a:gd name="connsiteX12" fmla="*/ 2571 w 950760"/>
                          <a:gd name="connsiteY12" fmla="*/ 1582685 h 1680305"/>
                          <a:gd name="connsiteX13" fmla="*/ 124700 w 950760"/>
                          <a:gd name="connsiteY13" fmla="*/ 1166195 h 1680305"/>
                          <a:gd name="connsiteX14" fmla="*/ 102777 w 950760"/>
                          <a:gd name="connsiteY14" fmla="*/ 746573 h 1680305"/>
                          <a:gd name="connsiteX15" fmla="*/ 271878 w 950760"/>
                          <a:gd name="connsiteY15" fmla="*/ 38852 h 1680305"/>
                          <a:gd name="connsiteX0" fmla="*/ 271878 w 950760"/>
                          <a:gd name="connsiteY0" fmla="*/ 41233 h 1682686"/>
                          <a:gd name="connsiteX1" fmla="*/ 374340 w 950760"/>
                          <a:gd name="connsiteY1" fmla="*/ 0 h 1682686"/>
                          <a:gd name="connsiteX2" fmla="*/ 607765 w 950760"/>
                          <a:gd name="connsiteY2" fmla="*/ 381752 h 1682686"/>
                          <a:gd name="connsiteX3" fmla="*/ 541027 w 950760"/>
                          <a:gd name="connsiteY3" fmla="*/ 723900 h 1682686"/>
                          <a:gd name="connsiteX4" fmla="*/ 772039 w 950760"/>
                          <a:gd name="connsiteY4" fmla="*/ 820095 h 1682686"/>
                          <a:gd name="connsiteX5" fmla="*/ 840184 w 950760"/>
                          <a:gd name="connsiteY5" fmla="*/ 884487 h 1682686"/>
                          <a:gd name="connsiteX6" fmla="*/ 945154 w 950760"/>
                          <a:gd name="connsiteY6" fmla="*/ 1287572 h 1682686"/>
                          <a:gd name="connsiteX7" fmla="*/ 785447 w 950760"/>
                          <a:gd name="connsiteY7" fmla="*/ 1415963 h 1682686"/>
                          <a:gd name="connsiteX8" fmla="*/ 672714 w 950760"/>
                          <a:gd name="connsiteY8" fmla="*/ 971289 h 1682686"/>
                          <a:gd name="connsiteX9" fmla="*/ 290669 w 950760"/>
                          <a:gd name="connsiteY9" fmla="*/ 842898 h 1682686"/>
                          <a:gd name="connsiteX10" fmla="*/ 312588 w 950760"/>
                          <a:gd name="connsiteY10" fmla="*/ 1190497 h 1682686"/>
                          <a:gd name="connsiteX11" fmla="*/ 174804 w 950760"/>
                          <a:gd name="connsiteY11" fmla="*/ 1628907 h 1682686"/>
                          <a:gd name="connsiteX12" fmla="*/ 2571 w 950760"/>
                          <a:gd name="connsiteY12" fmla="*/ 1585066 h 1682686"/>
                          <a:gd name="connsiteX13" fmla="*/ 124700 w 950760"/>
                          <a:gd name="connsiteY13" fmla="*/ 1168576 h 1682686"/>
                          <a:gd name="connsiteX14" fmla="*/ 102777 w 950760"/>
                          <a:gd name="connsiteY14" fmla="*/ 748954 h 1682686"/>
                          <a:gd name="connsiteX15" fmla="*/ 271878 w 950760"/>
                          <a:gd name="connsiteY15" fmla="*/ 41233 h 1682686"/>
                          <a:gd name="connsiteX0" fmla="*/ 271878 w 950760"/>
                          <a:gd name="connsiteY0" fmla="*/ 43614 h 1685067"/>
                          <a:gd name="connsiteX1" fmla="*/ 362433 w 950760"/>
                          <a:gd name="connsiteY1" fmla="*/ 0 h 1685067"/>
                          <a:gd name="connsiteX2" fmla="*/ 607765 w 950760"/>
                          <a:gd name="connsiteY2" fmla="*/ 384133 h 1685067"/>
                          <a:gd name="connsiteX3" fmla="*/ 541027 w 950760"/>
                          <a:gd name="connsiteY3" fmla="*/ 726281 h 1685067"/>
                          <a:gd name="connsiteX4" fmla="*/ 772039 w 950760"/>
                          <a:gd name="connsiteY4" fmla="*/ 822476 h 1685067"/>
                          <a:gd name="connsiteX5" fmla="*/ 840184 w 950760"/>
                          <a:gd name="connsiteY5" fmla="*/ 886868 h 1685067"/>
                          <a:gd name="connsiteX6" fmla="*/ 945154 w 950760"/>
                          <a:gd name="connsiteY6" fmla="*/ 1289953 h 1685067"/>
                          <a:gd name="connsiteX7" fmla="*/ 785447 w 950760"/>
                          <a:gd name="connsiteY7" fmla="*/ 1418344 h 1685067"/>
                          <a:gd name="connsiteX8" fmla="*/ 672714 w 950760"/>
                          <a:gd name="connsiteY8" fmla="*/ 973670 h 1685067"/>
                          <a:gd name="connsiteX9" fmla="*/ 290669 w 950760"/>
                          <a:gd name="connsiteY9" fmla="*/ 845279 h 1685067"/>
                          <a:gd name="connsiteX10" fmla="*/ 312588 w 950760"/>
                          <a:gd name="connsiteY10" fmla="*/ 1192878 h 1685067"/>
                          <a:gd name="connsiteX11" fmla="*/ 174804 w 950760"/>
                          <a:gd name="connsiteY11" fmla="*/ 1631288 h 1685067"/>
                          <a:gd name="connsiteX12" fmla="*/ 2571 w 950760"/>
                          <a:gd name="connsiteY12" fmla="*/ 1587447 h 1685067"/>
                          <a:gd name="connsiteX13" fmla="*/ 124700 w 950760"/>
                          <a:gd name="connsiteY13" fmla="*/ 1170957 h 1685067"/>
                          <a:gd name="connsiteX14" fmla="*/ 102777 w 950760"/>
                          <a:gd name="connsiteY14" fmla="*/ 751335 h 1685067"/>
                          <a:gd name="connsiteX15" fmla="*/ 271878 w 950760"/>
                          <a:gd name="connsiteY15" fmla="*/ 43614 h 1685067"/>
                          <a:gd name="connsiteX0" fmla="*/ 271878 w 950760"/>
                          <a:gd name="connsiteY0" fmla="*/ 43614 h 1685067"/>
                          <a:gd name="connsiteX1" fmla="*/ 362433 w 950760"/>
                          <a:gd name="connsiteY1" fmla="*/ 0 h 1685067"/>
                          <a:gd name="connsiteX2" fmla="*/ 607765 w 950760"/>
                          <a:gd name="connsiteY2" fmla="*/ 384133 h 1685067"/>
                          <a:gd name="connsiteX3" fmla="*/ 541027 w 950760"/>
                          <a:gd name="connsiteY3" fmla="*/ 726281 h 1685067"/>
                          <a:gd name="connsiteX4" fmla="*/ 772039 w 950760"/>
                          <a:gd name="connsiteY4" fmla="*/ 822476 h 1685067"/>
                          <a:gd name="connsiteX5" fmla="*/ 840184 w 950760"/>
                          <a:gd name="connsiteY5" fmla="*/ 886868 h 1685067"/>
                          <a:gd name="connsiteX6" fmla="*/ 945154 w 950760"/>
                          <a:gd name="connsiteY6" fmla="*/ 1289953 h 1685067"/>
                          <a:gd name="connsiteX7" fmla="*/ 785447 w 950760"/>
                          <a:gd name="connsiteY7" fmla="*/ 1418344 h 1685067"/>
                          <a:gd name="connsiteX8" fmla="*/ 672714 w 950760"/>
                          <a:gd name="connsiteY8" fmla="*/ 973670 h 1685067"/>
                          <a:gd name="connsiteX9" fmla="*/ 290669 w 950760"/>
                          <a:gd name="connsiteY9" fmla="*/ 845279 h 1685067"/>
                          <a:gd name="connsiteX10" fmla="*/ 312588 w 950760"/>
                          <a:gd name="connsiteY10" fmla="*/ 1192878 h 1685067"/>
                          <a:gd name="connsiteX11" fmla="*/ 174804 w 950760"/>
                          <a:gd name="connsiteY11" fmla="*/ 1631288 h 1685067"/>
                          <a:gd name="connsiteX12" fmla="*/ 2571 w 950760"/>
                          <a:gd name="connsiteY12" fmla="*/ 1587447 h 1685067"/>
                          <a:gd name="connsiteX13" fmla="*/ 124700 w 950760"/>
                          <a:gd name="connsiteY13" fmla="*/ 1170957 h 1685067"/>
                          <a:gd name="connsiteX14" fmla="*/ 102777 w 950760"/>
                          <a:gd name="connsiteY14" fmla="*/ 751335 h 1685067"/>
                          <a:gd name="connsiteX15" fmla="*/ 271878 w 950760"/>
                          <a:gd name="connsiteY15" fmla="*/ 43614 h 1685067"/>
                          <a:gd name="connsiteX0" fmla="*/ 271878 w 950760"/>
                          <a:gd name="connsiteY0" fmla="*/ 38851 h 1680304"/>
                          <a:gd name="connsiteX1" fmla="*/ 352908 w 950760"/>
                          <a:gd name="connsiteY1" fmla="*/ 0 h 1680304"/>
                          <a:gd name="connsiteX2" fmla="*/ 607765 w 950760"/>
                          <a:gd name="connsiteY2" fmla="*/ 379370 h 1680304"/>
                          <a:gd name="connsiteX3" fmla="*/ 541027 w 950760"/>
                          <a:gd name="connsiteY3" fmla="*/ 721518 h 1680304"/>
                          <a:gd name="connsiteX4" fmla="*/ 772039 w 950760"/>
                          <a:gd name="connsiteY4" fmla="*/ 817713 h 1680304"/>
                          <a:gd name="connsiteX5" fmla="*/ 840184 w 950760"/>
                          <a:gd name="connsiteY5" fmla="*/ 882105 h 1680304"/>
                          <a:gd name="connsiteX6" fmla="*/ 945154 w 950760"/>
                          <a:gd name="connsiteY6" fmla="*/ 1285190 h 1680304"/>
                          <a:gd name="connsiteX7" fmla="*/ 785447 w 950760"/>
                          <a:gd name="connsiteY7" fmla="*/ 1413581 h 1680304"/>
                          <a:gd name="connsiteX8" fmla="*/ 672714 w 950760"/>
                          <a:gd name="connsiteY8" fmla="*/ 968907 h 1680304"/>
                          <a:gd name="connsiteX9" fmla="*/ 290669 w 950760"/>
                          <a:gd name="connsiteY9" fmla="*/ 840516 h 1680304"/>
                          <a:gd name="connsiteX10" fmla="*/ 312588 w 950760"/>
                          <a:gd name="connsiteY10" fmla="*/ 1188115 h 1680304"/>
                          <a:gd name="connsiteX11" fmla="*/ 174804 w 950760"/>
                          <a:gd name="connsiteY11" fmla="*/ 1626525 h 1680304"/>
                          <a:gd name="connsiteX12" fmla="*/ 2571 w 950760"/>
                          <a:gd name="connsiteY12" fmla="*/ 1582684 h 1680304"/>
                          <a:gd name="connsiteX13" fmla="*/ 124700 w 950760"/>
                          <a:gd name="connsiteY13" fmla="*/ 1166194 h 1680304"/>
                          <a:gd name="connsiteX14" fmla="*/ 102777 w 950760"/>
                          <a:gd name="connsiteY14" fmla="*/ 746572 h 1680304"/>
                          <a:gd name="connsiteX15" fmla="*/ 271878 w 950760"/>
                          <a:gd name="connsiteY15" fmla="*/ 38851 h 1680304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607765 w 950760"/>
                          <a:gd name="connsiteY2" fmla="*/ 384966 h 1685900"/>
                          <a:gd name="connsiteX3" fmla="*/ 541027 w 950760"/>
                          <a:gd name="connsiteY3" fmla="*/ 727114 h 1685900"/>
                          <a:gd name="connsiteX4" fmla="*/ 772039 w 950760"/>
                          <a:gd name="connsiteY4" fmla="*/ 823309 h 1685900"/>
                          <a:gd name="connsiteX5" fmla="*/ 840184 w 950760"/>
                          <a:gd name="connsiteY5" fmla="*/ 887701 h 1685900"/>
                          <a:gd name="connsiteX6" fmla="*/ 945154 w 950760"/>
                          <a:gd name="connsiteY6" fmla="*/ 1290786 h 1685900"/>
                          <a:gd name="connsiteX7" fmla="*/ 785447 w 950760"/>
                          <a:gd name="connsiteY7" fmla="*/ 1419177 h 1685900"/>
                          <a:gd name="connsiteX8" fmla="*/ 672714 w 950760"/>
                          <a:gd name="connsiteY8" fmla="*/ 974503 h 1685900"/>
                          <a:gd name="connsiteX9" fmla="*/ 290669 w 950760"/>
                          <a:gd name="connsiteY9" fmla="*/ 846112 h 1685900"/>
                          <a:gd name="connsiteX10" fmla="*/ 312588 w 950760"/>
                          <a:gd name="connsiteY10" fmla="*/ 1193711 h 1685900"/>
                          <a:gd name="connsiteX11" fmla="*/ 174804 w 950760"/>
                          <a:gd name="connsiteY11" fmla="*/ 1632121 h 1685900"/>
                          <a:gd name="connsiteX12" fmla="*/ 2571 w 950760"/>
                          <a:gd name="connsiteY12" fmla="*/ 1588280 h 1685900"/>
                          <a:gd name="connsiteX13" fmla="*/ 124700 w 950760"/>
                          <a:gd name="connsiteY13" fmla="*/ 1171790 h 1685900"/>
                          <a:gd name="connsiteX14" fmla="*/ 102777 w 950760"/>
                          <a:gd name="connsiteY14" fmla="*/ 752168 h 1685900"/>
                          <a:gd name="connsiteX15" fmla="*/ 271878 w 950760"/>
                          <a:gd name="connsiteY15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607765 w 950760"/>
                          <a:gd name="connsiteY2" fmla="*/ 384966 h 1685900"/>
                          <a:gd name="connsiteX3" fmla="*/ 541027 w 950760"/>
                          <a:gd name="connsiteY3" fmla="*/ 727114 h 1685900"/>
                          <a:gd name="connsiteX4" fmla="*/ 772039 w 950760"/>
                          <a:gd name="connsiteY4" fmla="*/ 823309 h 1685900"/>
                          <a:gd name="connsiteX5" fmla="*/ 840184 w 950760"/>
                          <a:gd name="connsiteY5" fmla="*/ 887701 h 1685900"/>
                          <a:gd name="connsiteX6" fmla="*/ 945154 w 950760"/>
                          <a:gd name="connsiteY6" fmla="*/ 1290786 h 1685900"/>
                          <a:gd name="connsiteX7" fmla="*/ 785447 w 950760"/>
                          <a:gd name="connsiteY7" fmla="*/ 1419177 h 1685900"/>
                          <a:gd name="connsiteX8" fmla="*/ 672714 w 950760"/>
                          <a:gd name="connsiteY8" fmla="*/ 974503 h 1685900"/>
                          <a:gd name="connsiteX9" fmla="*/ 290669 w 950760"/>
                          <a:gd name="connsiteY9" fmla="*/ 846112 h 1685900"/>
                          <a:gd name="connsiteX10" fmla="*/ 312588 w 950760"/>
                          <a:gd name="connsiteY10" fmla="*/ 1193711 h 1685900"/>
                          <a:gd name="connsiteX11" fmla="*/ 174804 w 950760"/>
                          <a:gd name="connsiteY11" fmla="*/ 1632121 h 1685900"/>
                          <a:gd name="connsiteX12" fmla="*/ 2571 w 950760"/>
                          <a:gd name="connsiteY12" fmla="*/ 1588280 h 1685900"/>
                          <a:gd name="connsiteX13" fmla="*/ 124700 w 950760"/>
                          <a:gd name="connsiteY13" fmla="*/ 1171790 h 1685900"/>
                          <a:gd name="connsiteX14" fmla="*/ 102777 w 950760"/>
                          <a:gd name="connsiteY14" fmla="*/ 752168 h 1685900"/>
                          <a:gd name="connsiteX15" fmla="*/ 271878 w 950760"/>
                          <a:gd name="connsiteY15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460064 w 950760"/>
                          <a:gd name="connsiteY2" fmla="*/ 165139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788677 w 950760"/>
                          <a:gd name="connsiteY2" fmla="*/ 34170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788677 w 950760"/>
                          <a:gd name="connsiteY2" fmla="*/ 34170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2439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2439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2439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1461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1461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1461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1461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1461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14611 h 1685900"/>
                          <a:gd name="connsiteX3" fmla="*/ 723772 w 950760"/>
                          <a:gd name="connsiteY3" fmla="*/ 162338 h 1685900"/>
                          <a:gd name="connsiteX4" fmla="*/ 607765 w 950760"/>
                          <a:gd name="connsiteY4" fmla="*/ 384966 h 1685900"/>
                          <a:gd name="connsiteX5" fmla="*/ 541027 w 950760"/>
                          <a:gd name="connsiteY5" fmla="*/ 727114 h 1685900"/>
                          <a:gd name="connsiteX6" fmla="*/ 772039 w 950760"/>
                          <a:gd name="connsiteY6" fmla="*/ 823309 h 1685900"/>
                          <a:gd name="connsiteX7" fmla="*/ 840184 w 950760"/>
                          <a:gd name="connsiteY7" fmla="*/ 887701 h 1685900"/>
                          <a:gd name="connsiteX8" fmla="*/ 945154 w 950760"/>
                          <a:gd name="connsiteY8" fmla="*/ 1290786 h 1685900"/>
                          <a:gd name="connsiteX9" fmla="*/ 785447 w 950760"/>
                          <a:gd name="connsiteY9" fmla="*/ 1419177 h 1685900"/>
                          <a:gd name="connsiteX10" fmla="*/ 672714 w 950760"/>
                          <a:gd name="connsiteY10" fmla="*/ 974503 h 1685900"/>
                          <a:gd name="connsiteX11" fmla="*/ 290669 w 950760"/>
                          <a:gd name="connsiteY11" fmla="*/ 846112 h 1685900"/>
                          <a:gd name="connsiteX12" fmla="*/ 312588 w 950760"/>
                          <a:gd name="connsiteY12" fmla="*/ 1193711 h 1685900"/>
                          <a:gd name="connsiteX13" fmla="*/ 174804 w 950760"/>
                          <a:gd name="connsiteY13" fmla="*/ 1632121 h 1685900"/>
                          <a:gd name="connsiteX14" fmla="*/ 2571 w 950760"/>
                          <a:gd name="connsiteY14" fmla="*/ 1588280 h 1685900"/>
                          <a:gd name="connsiteX15" fmla="*/ 124700 w 950760"/>
                          <a:gd name="connsiteY15" fmla="*/ 1171790 h 1685900"/>
                          <a:gd name="connsiteX16" fmla="*/ 102777 w 950760"/>
                          <a:gd name="connsiteY16" fmla="*/ 752168 h 1685900"/>
                          <a:gd name="connsiteX17" fmla="*/ 271878 w 950760"/>
                          <a:gd name="connsiteY17" fmla="*/ 44447 h 1685900"/>
                          <a:gd name="connsiteX0" fmla="*/ 271878 w 950760"/>
                          <a:gd name="connsiteY0" fmla="*/ 275742 h 1917195"/>
                          <a:gd name="connsiteX1" fmla="*/ 352908 w 950760"/>
                          <a:gd name="connsiteY1" fmla="*/ 236891 h 1917195"/>
                          <a:gd name="connsiteX2" fmla="*/ 808237 w 950760"/>
                          <a:gd name="connsiteY2" fmla="*/ 245906 h 1917195"/>
                          <a:gd name="connsiteX3" fmla="*/ 904696 w 950760"/>
                          <a:gd name="connsiteY3" fmla="*/ 0 h 1917195"/>
                          <a:gd name="connsiteX4" fmla="*/ 607765 w 950760"/>
                          <a:gd name="connsiteY4" fmla="*/ 616261 h 1917195"/>
                          <a:gd name="connsiteX5" fmla="*/ 541027 w 950760"/>
                          <a:gd name="connsiteY5" fmla="*/ 958409 h 1917195"/>
                          <a:gd name="connsiteX6" fmla="*/ 772039 w 950760"/>
                          <a:gd name="connsiteY6" fmla="*/ 1054604 h 1917195"/>
                          <a:gd name="connsiteX7" fmla="*/ 840184 w 950760"/>
                          <a:gd name="connsiteY7" fmla="*/ 1118996 h 1917195"/>
                          <a:gd name="connsiteX8" fmla="*/ 945154 w 950760"/>
                          <a:gd name="connsiteY8" fmla="*/ 1522081 h 1917195"/>
                          <a:gd name="connsiteX9" fmla="*/ 785447 w 950760"/>
                          <a:gd name="connsiteY9" fmla="*/ 1650472 h 1917195"/>
                          <a:gd name="connsiteX10" fmla="*/ 672714 w 950760"/>
                          <a:gd name="connsiteY10" fmla="*/ 1205798 h 1917195"/>
                          <a:gd name="connsiteX11" fmla="*/ 290669 w 950760"/>
                          <a:gd name="connsiteY11" fmla="*/ 1077407 h 1917195"/>
                          <a:gd name="connsiteX12" fmla="*/ 312588 w 950760"/>
                          <a:gd name="connsiteY12" fmla="*/ 1425006 h 1917195"/>
                          <a:gd name="connsiteX13" fmla="*/ 174804 w 950760"/>
                          <a:gd name="connsiteY13" fmla="*/ 1863416 h 1917195"/>
                          <a:gd name="connsiteX14" fmla="*/ 2571 w 950760"/>
                          <a:gd name="connsiteY14" fmla="*/ 1819575 h 1917195"/>
                          <a:gd name="connsiteX15" fmla="*/ 124700 w 950760"/>
                          <a:gd name="connsiteY15" fmla="*/ 1403085 h 1917195"/>
                          <a:gd name="connsiteX16" fmla="*/ 102777 w 950760"/>
                          <a:gd name="connsiteY16" fmla="*/ 983463 h 1917195"/>
                          <a:gd name="connsiteX17" fmla="*/ 271878 w 950760"/>
                          <a:gd name="connsiteY17" fmla="*/ 275742 h 1917195"/>
                          <a:gd name="connsiteX0" fmla="*/ 271878 w 950760"/>
                          <a:gd name="connsiteY0" fmla="*/ 256182 h 1897635"/>
                          <a:gd name="connsiteX1" fmla="*/ 352908 w 950760"/>
                          <a:gd name="connsiteY1" fmla="*/ 217331 h 1897635"/>
                          <a:gd name="connsiteX2" fmla="*/ 808237 w 950760"/>
                          <a:gd name="connsiteY2" fmla="*/ 226346 h 1897635"/>
                          <a:gd name="connsiteX3" fmla="*/ 943815 w 950760"/>
                          <a:gd name="connsiteY3" fmla="*/ 0 h 1897635"/>
                          <a:gd name="connsiteX4" fmla="*/ 607765 w 950760"/>
                          <a:gd name="connsiteY4" fmla="*/ 596701 h 1897635"/>
                          <a:gd name="connsiteX5" fmla="*/ 541027 w 950760"/>
                          <a:gd name="connsiteY5" fmla="*/ 938849 h 1897635"/>
                          <a:gd name="connsiteX6" fmla="*/ 772039 w 950760"/>
                          <a:gd name="connsiteY6" fmla="*/ 1035044 h 1897635"/>
                          <a:gd name="connsiteX7" fmla="*/ 840184 w 950760"/>
                          <a:gd name="connsiteY7" fmla="*/ 1099436 h 1897635"/>
                          <a:gd name="connsiteX8" fmla="*/ 945154 w 950760"/>
                          <a:gd name="connsiteY8" fmla="*/ 1502521 h 1897635"/>
                          <a:gd name="connsiteX9" fmla="*/ 785447 w 950760"/>
                          <a:gd name="connsiteY9" fmla="*/ 1630912 h 1897635"/>
                          <a:gd name="connsiteX10" fmla="*/ 672714 w 950760"/>
                          <a:gd name="connsiteY10" fmla="*/ 1186238 h 1897635"/>
                          <a:gd name="connsiteX11" fmla="*/ 290669 w 950760"/>
                          <a:gd name="connsiteY11" fmla="*/ 1057847 h 1897635"/>
                          <a:gd name="connsiteX12" fmla="*/ 312588 w 950760"/>
                          <a:gd name="connsiteY12" fmla="*/ 1405446 h 1897635"/>
                          <a:gd name="connsiteX13" fmla="*/ 174804 w 950760"/>
                          <a:gd name="connsiteY13" fmla="*/ 1843856 h 1897635"/>
                          <a:gd name="connsiteX14" fmla="*/ 2571 w 950760"/>
                          <a:gd name="connsiteY14" fmla="*/ 1800015 h 1897635"/>
                          <a:gd name="connsiteX15" fmla="*/ 124700 w 950760"/>
                          <a:gd name="connsiteY15" fmla="*/ 1383525 h 1897635"/>
                          <a:gd name="connsiteX16" fmla="*/ 102777 w 950760"/>
                          <a:gd name="connsiteY16" fmla="*/ 963903 h 1897635"/>
                          <a:gd name="connsiteX17" fmla="*/ 271878 w 950760"/>
                          <a:gd name="connsiteY17" fmla="*/ 256182 h 1897635"/>
                          <a:gd name="connsiteX0" fmla="*/ 271878 w 950760"/>
                          <a:gd name="connsiteY0" fmla="*/ 270852 h 1912305"/>
                          <a:gd name="connsiteX1" fmla="*/ 352908 w 950760"/>
                          <a:gd name="connsiteY1" fmla="*/ 232001 h 1912305"/>
                          <a:gd name="connsiteX2" fmla="*/ 808237 w 950760"/>
                          <a:gd name="connsiteY2" fmla="*/ 241016 h 1912305"/>
                          <a:gd name="connsiteX3" fmla="*/ 897361 w 950760"/>
                          <a:gd name="connsiteY3" fmla="*/ 0 h 1912305"/>
                          <a:gd name="connsiteX4" fmla="*/ 607765 w 950760"/>
                          <a:gd name="connsiteY4" fmla="*/ 611371 h 1912305"/>
                          <a:gd name="connsiteX5" fmla="*/ 541027 w 950760"/>
                          <a:gd name="connsiteY5" fmla="*/ 953519 h 1912305"/>
                          <a:gd name="connsiteX6" fmla="*/ 772039 w 950760"/>
                          <a:gd name="connsiteY6" fmla="*/ 1049714 h 1912305"/>
                          <a:gd name="connsiteX7" fmla="*/ 840184 w 950760"/>
                          <a:gd name="connsiteY7" fmla="*/ 1114106 h 1912305"/>
                          <a:gd name="connsiteX8" fmla="*/ 945154 w 950760"/>
                          <a:gd name="connsiteY8" fmla="*/ 1517191 h 1912305"/>
                          <a:gd name="connsiteX9" fmla="*/ 785447 w 950760"/>
                          <a:gd name="connsiteY9" fmla="*/ 1645582 h 1912305"/>
                          <a:gd name="connsiteX10" fmla="*/ 672714 w 950760"/>
                          <a:gd name="connsiteY10" fmla="*/ 1200908 h 1912305"/>
                          <a:gd name="connsiteX11" fmla="*/ 290669 w 950760"/>
                          <a:gd name="connsiteY11" fmla="*/ 1072517 h 1912305"/>
                          <a:gd name="connsiteX12" fmla="*/ 312588 w 950760"/>
                          <a:gd name="connsiteY12" fmla="*/ 1420116 h 1912305"/>
                          <a:gd name="connsiteX13" fmla="*/ 174804 w 950760"/>
                          <a:gd name="connsiteY13" fmla="*/ 1858526 h 1912305"/>
                          <a:gd name="connsiteX14" fmla="*/ 2571 w 950760"/>
                          <a:gd name="connsiteY14" fmla="*/ 1814685 h 1912305"/>
                          <a:gd name="connsiteX15" fmla="*/ 124700 w 950760"/>
                          <a:gd name="connsiteY15" fmla="*/ 1398195 h 1912305"/>
                          <a:gd name="connsiteX16" fmla="*/ 102777 w 950760"/>
                          <a:gd name="connsiteY16" fmla="*/ 978573 h 1912305"/>
                          <a:gd name="connsiteX17" fmla="*/ 271878 w 950760"/>
                          <a:gd name="connsiteY17" fmla="*/ 270852 h 1912305"/>
                          <a:gd name="connsiteX0" fmla="*/ 271878 w 950760"/>
                          <a:gd name="connsiteY0" fmla="*/ 270852 h 1912305"/>
                          <a:gd name="connsiteX1" fmla="*/ 352908 w 950760"/>
                          <a:gd name="connsiteY1" fmla="*/ 232001 h 1912305"/>
                          <a:gd name="connsiteX2" fmla="*/ 808237 w 950760"/>
                          <a:gd name="connsiteY2" fmla="*/ 241016 h 1912305"/>
                          <a:gd name="connsiteX3" fmla="*/ 897361 w 950760"/>
                          <a:gd name="connsiteY3" fmla="*/ 0 h 1912305"/>
                          <a:gd name="connsiteX4" fmla="*/ 723772 w 950760"/>
                          <a:gd name="connsiteY4" fmla="*/ 349625 h 1912305"/>
                          <a:gd name="connsiteX5" fmla="*/ 607765 w 950760"/>
                          <a:gd name="connsiteY5" fmla="*/ 611371 h 1912305"/>
                          <a:gd name="connsiteX6" fmla="*/ 541027 w 950760"/>
                          <a:gd name="connsiteY6" fmla="*/ 953519 h 1912305"/>
                          <a:gd name="connsiteX7" fmla="*/ 772039 w 950760"/>
                          <a:gd name="connsiteY7" fmla="*/ 1049714 h 1912305"/>
                          <a:gd name="connsiteX8" fmla="*/ 840184 w 950760"/>
                          <a:gd name="connsiteY8" fmla="*/ 1114106 h 1912305"/>
                          <a:gd name="connsiteX9" fmla="*/ 945154 w 950760"/>
                          <a:gd name="connsiteY9" fmla="*/ 1517191 h 1912305"/>
                          <a:gd name="connsiteX10" fmla="*/ 785447 w 950760"/>
                          <a:gd name="connsiteY10" fmla="*/ 1645582 h 1912305"/>
                          <a:gd name="connsiteX11" fmla="*/ 672714 w 950760"/>
                          <a:gd name="connsiteY11" fmla="*/ 1200908 h 1912305"/>
                          <a:gd name="connsiteX12" fmla="*/ 290669 w 950760"/>
                          <a:gd name="connsiteY12" fmla="*/ 1072517 h 1912305"/>
                          <a:gd name="connsiteX13" fmla="*/ 312588 w 950760"/>
                          <a:gd name="connsiteY13" fmla="*/ 1420116 h 1912305"/>
                          <a:gd name="connsiteX14" fmla="*/ 174804 w 950760"/>
                          <a:gd name="connsiteY14" fmla="*/ 1858526 h 1912305"/>
                          <a:gd name="connsiteX15" fmla="*/ 2571 w 950760"/>
                          <a:gd name="connsiteY15" fmla="*/ 1814685 h 1912305"/>
                          <a:gd name="connsiteX16" fmla="*/ 124700 w 950760"/>
                          <a:gd name="connsiteY16" fmla="*/ 1398195 h 1912305"/>
                          <a:gd name="connsiteX17" fmla="*/ 102777 w 950760"/>
                          <a:gd name="connsiteY17" fmla="*/ 978573 h 1912305"/>
                          <a:gd name="connsiteX18" fmla="*/ 271878 w 950760"/>
                          <a:gd name="connsiteY18" fmla="*/ 270852 h 1912305"/>
                          <a:gd name="connsiteX0" fmla="*/ 271878 w 1048946"/>
                          <a:gd name="connsiteY0" fmla="*/ 270852 h 1912305"/>
                          <a:gd name="connsiteX1" fmla="*/ 352908 w 1048946"/>
                          <a:gd name="connsiteY1" fmla="*/ 232001 h 1912305"/>
                          <a:gd name="connsiteX2" fmla="*/ 808237 w 1048946"/>
                          <a:gd name="connsiteY2" fmla="*/ 241016 h 1912305"/>
                          <a:gd name="connsiteX3" fmla="*/ 897361 w 1048946"/>
                          <a:gd name="connsiteY3" fmla="*/ 0 h 1912305"/>
                          <a:gd name="connsiteX4" fmla="*/ 1048946 w 1048946"/>
                          <a:gd name="connsiteY4" fmla="*/ 39120 h 1912305"/>
                          <a:gd name="connsiteX5" fmla="*/ 607765 w 1048946"/>
                          <a:gd name="connsiteY5" fmla="*/ 611371 h 1912305"/>
                          <a:gd name="connsiteX6" fmla="*/ 541027 w 1048946"/>
                          <a:gd name="connsiteY6" fmla="*/ 953519 h 1912305"/>
                          <a:gd name="connsiteX7" fmla="*/ 772039 w 1048946"/>
                          <a:gd name="connsiteY7" fmla="*/ 1049714 h 1912305"/>
                          <a:gd name="connsiteX8" fmla="*/ 840184 w 1048946"/>
                          <a:gd name="connsiteY8" fmla="*/ 1114106 h 1912305"/>
                          <a:gd name="connsiteX9" fmla="*/ 945154 w 1048946"/>
                          <a:gd name="connsiteY9" fmla="*/ 1517191 h 1912305"/>
                          <a:gd name="connsiteX10" fmla="*/ 785447 w 1048946"/>
                          <a:gd name="connsiteY10" fmla="*/ 1645582 h 1912305"/>
                          <a:gd name="connsiteX11" fmla="*/ 672714 w 1048946"/>
                          <a:gd name="connsiteY11" fmla="*/ 1200908 h 1912305"/>
                          <a:gd name="connsiteX12" fmla="*/ 290669 w 1048946"/>
                          <a:gd name="connsiteY12" fmla="*/ 1072517 h 1912305"/>
                          <a:gd name="connsiteX13" fmla="*/ 312588 w 1048946"/>
                          <a:gd name="connsiteY13" fmla="*/ 1420116 h 1912305"/>
                          <a:gd name="connsiteX14" fmla="*/ 174804 w 1048946"/>
                          <a:gd name="connsiteY14" fmla="*/ 1858526 h 1912305"/>
                          <a:gd name="connsiteX15" fmla="*/ 2571 w 1048946"/>
                          <a:gd name="connsiteY15" fmla="*/ 1814685 h 1912305"/>
                          <a:gd name="connsiteX16" fmla="*/ 124700 w 1048946"/>
                          <a:gd name="connsiteY16" fmla="*/ 1398195 h 1912305"/>
                          <a:gd name="connsiteX17" fmla="*/ 102777 w 1048946"/>
                          <a:gd name="connsiteY17" fmla="*/ 978573 h 1912305"/>
                          <a:gd name="connsiteX18" fmla="*/ 271878 w 1048946"/>
                          <a:gd name="connsiteY18" fmla="*/ 270852 h 1912305"/>
                          <a:gd name="connsiteX0" fmla="*/ 271878 w 1051391"/>
                          <a:gd name="connsiteY0" fmla="*/ 270852 h 1912305"/>
                          <a:gd name="connsiteX1" fmla="*/ 352908 w 1051391"/>
                          <a:gd name="connsiteY1" fmla="*/ 232001 h 1912305"/>
                          <a:gd name="connsiteX2" fmla="*/ 808237 w 1051391"/>
                          <a:gd name="connsiteY2" fmla="*/ 241016 h 1912305"/>
                          <a:gd name="connsiteX3" fmla="*/ 897361 w 1051391"/>
                          <a:gd name="connsiteY3" fmla="*/ 0 h 1912305"/>
                          <a:gd name="connsiteX4" fmla="*/ 1051391 w 1051391"/>
                          <a:gd name="connsiteY4" fmla="*/ 41565 h 1912305"/>
                          <a:gd name="connsiteX5" fmla="*/ 607765 w 1051391"/>
                          <a:gd name="connsiteY5" fmla="*/ 611371 h 1912305"/>
                          <a:gd name="connsiteX6" fmla="*/ 541027 w 1051391"/>
                          <a:gd name="connsiteY6" fmla="*/ 953519 h 1912305"/>
                          <a:gd name="connsiteX7" fmla="*/ 772039 w 1051391"/>
                          <a:gd name="connsiteY7" fmla="*/ 1049714 h 1912305"/>
                          <a:gd name="connsiteX8" fmla="*/ 840184 w 1051391"/>
                          <a:gd name="connsiteY8" fmla="*/ 1114106 h 1912305"/>
                          <a:gd name="connsiteX9" fmla="*/ 945154 w 1051391"/>
                          <a:gd name="connsiteY9" fmla="*/ 1517191 h 1912305"/>
                          <a:gd name="connsiteX10" fmla="*/ 785447 w 1051391"/>
                          <a:gd name="connsiteY10" fmla="*/ 1645582 h 1912305"/>
                          <a:gd name="connsiteX11" fmla="*/ 672714 w 1051391"/>
                          <a:gd name="connsiteY11" fmla="*/ 1200908 h 1912305"/>
                          <a:gd name="connsiteX12" fmla="*/ 290669 w 1051391"/>
                          <a:gd name="connsiteY12" fmla="*/ 1072517 h 1912305"/>
                          <a:gd name="connsiteX13" fmla="*/ 312588 w 1051391"/>
                          <a:gd name="connsiteY13" fmla="*/ 1420116 h 1912305"/>
                          <a:gd name="connsiteX14" fmla="*/ 174804 w 1051391"/>
                          <a:gd name="connsiteY14" fmla="*/ 1858526 h 1912305"/>
                          <a:gd name="connsiteX15" fmla="*/ 2571 w 1051391"/>
                          <a:gd name="connsiteY15" fmla="*/ 1814685 h 1912305"/>
                          <a:gd name="connsiteX16" fmla="*/ 124700 w 1051391"/>
                          <a:gd name="connsiteY16" fmla="*/ 1398195 h 1912305"/>
                          <a:gd name="connsiteX17" fmla="*/ 102777 w 1051391"/>
                          <a:gd name="connsiteY17" fmla="*/ 978573 h 1912305"/>
                          <a:gd name="connsiteX18" fmla="*/ 271878 w 1051391"/>
                          <a:gd name="connsiteY18" fmla="*/ 270852 h 1912305"/>
                          <a:gd name="connsiteX0" fmla="*/ 271878 w 1051391"/>
                          <a:gd name="connsiteY0" fmla="*/ 270852 h 1912305"/>
                          <a:gd name="connsiteX1" fmla="*/ 352908 w 1051391"/>
                          <a:gd name="connsiteY1" fmla="*/ 232001 h 1912305"/>
                          <a:gd name="connsiteX2" fmla="*/ 808237 w 1051391"/>
                          <a:gd name="connsiteY2" fmla="*/ 241016 h 1912305"/>
                          <a:gd name="connsiteX3" fmla="*/ 897361 w 1051391"/>
                          <a:gd name="connsiteY3" fmla="*/ 0 h 1912305"/>
                          <a:gd name="connsiteX4" fmla="*/ 1051391 w 1051391"/>
                          <a:gd name="connsiteY4" fmla="*/ 41565 h 1912305"/>
                          <a:gd name="connsiteX5" fmla="*/ 780005 w 1051391"/>
                          <a:gd name="connsiteY5" fmla="*/ 388744 h 1912305"/>
                          <a:gd name="connsiteX6" fmla="*/ 607765 w 1051391"/>
                          <a:gd name="connsiteY6" fmla="*/ 611371 h 1912305"/>
                          <a:gd name="connsiteX7" fmla="*/ 541027 w 1051391"/>
                          <a:gd name="connsiteY7" fmla="*/ 953519 h 1912305"/>
                          <a:gd name="connsiteX8" fmla="*/ 772039 w 1051391"/>
                          <a:gd name="connsiteY8" fmla="*/ 1049714 h 1912305"/>
                          <a:gd name="connsiteX9" fmla="*/ 840184 w 1051391"/>
                          <a:gd name="connsiteY9" fmla="*/ 1114106 h 1912305"/>
                          <a:gd name="connsiteX10" fmla="*/ 945154 w 1051391"/>
                          <a:gd name="connsiteY10" fmla="*/ 1517191 h 1912305"/>
                          <a:gd name="connsiteX11" fmla="*/ 785447 w 1051391"/>
                          <a:gd name="connsiteY11" fmla="*/ 1645582 h 1912305"/>
                          <a:gd name="connsiteX12" fmla="*/ 672714 w 1051391"/>
                          <a:gd name="connsiteY12" fmla="*/ 1200908 h 1912305"/>
                          <a:gd name="connsiteX13" fmla="*/ 290669 w 1051391"/>
                          <a:gd name="connsiteY13" fmla="*/ 1072517 h 1912305"/>
                          <a:gd name="connsiteX14" fmla="*/ 312588 w 1051391"/>
                          <a:gd name="connsiteY14" fmla="*/ 1420116 h 1912305"/>
                          <a:gd name="connsiteX15" fmla="*/ 174804 w 1051391"/>
                          <a:gd name="connsiteY15" fmla="*/ 1858526 h 1912305"/>
                          <a:gd name="connsiteX16" fmla="*/ 2571 w 1051391"/>
                          <a:gd name="connsiteY16" fmla="*/ 1814685 h 1912305"/>
                          <a:gd name="connsiteX17" fmla="*/ 124700 w 1051391"/>
                          <a:gd name="connsiteY17" fmla="*/ 1398195 h 1912305"/>
                          <a:gd name="connsiteX18" fmla="*/ 102777 w 1051391"/>
                          <a:gd name="connsiteY18" fmla="*/ 978573 h 1912305"/>
                          <a:gd name="connsiteX19" fmla="*/ 271878 w 1051391"/>
                          <a:gd name="connsiteY19" fmla="*/ 270852 h 1912305"/>
                          <a:gd name="connsiteX0" fmla="*/ 271878 w 1051391"/>
                          <a:gd name="connsiteY0" fmla="*/ 270852 h 1912305"/>
                          <a:gd name="connsiteX1" fmla="*/ 352908 w 1051391"/>
                          <a:gd name="connsiteY1" fmla="*/ 232001 h 1912305"/>
                          <a:gd name="connsiteX2" fmla="*/ 808237 w 1051391"/>
                          <a:gd name="connsiteY2" fmla="*/ 241016 h 1912305"/>
                          <a:gd name="connsiteX3" fmla="*/ 897361 w 1051391"/>
                          <a:gd name="connsiteY3" fmla="*/ 0 h 1912305"/>
                          <a:gd name="connsiteX4" fmla="*/ 1051391 w 1051391"/>
                          <a:gd name="connsiteY4" fmla="*/ 41565 h 1912305"/>
                          <a:gd name="connsiteX5" fmla="*/ 943814 w 1051391"/>
                          <a:gd name="connsiteY5" fmla="*/ 396079 h 1912305"/>
                          <a:gd name="connsiteX6" fmla="*/ 607765 w 1051391"/>
                          <a:gd name="connsiteY6" fmla="*/ 611371 h 1912305"/>
                          <a:gd name="connsiteX7" fmla="*/ 541027 w 1051391"/>
                          <a:gd name="connsiteY7" fmla="*/ 953519 h 1912305"/>
                          <a:gd name="connsiteX8" fmla="*/ 772039 w 1051391"/>
                          <a:gd name="connsiteY8" fmla="*/ 1049714 h 1912305"/>
                          <a:gd name="connsiteX9" fmla="*/ 840184 w 1051391"/>
                          <a:gd name="connsiteY9" fmla="*/ 1114106 h 1912305"/>
                          <a:gd name="connsiteX10" fmla="*/ 945154 w 1051391"/>
                          <a:gd name="connsiteY10" fmla="*/ 1517191 h 1912305"/>
                          <a:gd name="connsiteX11" fmla="*/ 785447 w 1051391"/>
                          <a:gd name="connsiteY11" fmla="*/ 1645582 h 1912305"/>
                          <a:gd name="connsiteX12" fmla="*/ 672714 w 1051391"/>
                          <a:gd name="connsiteY12" fmla="*/ 1200908 h 1912305"/>
                          <a:gd name="connsiteX13" fmla="*/ 290669 w 1051391"/>
                          <a:gd name="connsiteY13" fmla="*/ 1072517 h 1912305"/>
                          <a:gd name="connsiteX14" fmla="*/ 312588 w 1051391"/>
                          <a:gd name="connsiteY14" fmla="*/ 1420116 h 1912305"/>
                          <a:gd name="connsiteX15" fmla="*/ 174804 w 1051391"/>
                          <a:gd name="connsiteY15" fmla="*/ 1858526 h 1912305"/>
                          <a:gd name="connsiteX16" fmla="*/ 2571 w 1051391"/>
                          <a:gd name="connsiteY16" fmla="*/ 1814685 h 1912305"/>
                          <a:gd name="connsiteX17" fmla="*/ 124700 w 1051391"/>
                          <a:gd name="connsiteY17" fmla="*/ 1398195 h 1912305"/>
                          <a:gd name="connsiteX18" fmla="*/ 102777 w 1051391"/>
                          <a:gd name="connsiteY18" fmla="*/ 978573 h 1912305"/>
                          <a:gd name="connsiteX19" fmla="*/ 271878 w 1051391"/>
                          <a:gd name="connsiteY19" fmla="*/ 270852 h 1912305"/>
                          <a:gd name="connsiteX0" fmla="*/ 271878 w 1051391"/>
                          <a:gd name="connsiteY0" fmla="*/ 270852 h 1912305"/>
                          <a:gd name="connsiteX1" fmla="*/ 352908 w 1051391"/>
                          <a:gd name="connsiteY1" fmla="*/ 232001 h 1912305"/>
                          <a:gd name="connsiteX2" fmla="*/ 808237 w 1051391"/>
                          <a:gd name="connsiteY2" fmla="*/ 241016 h 1912305"/>
                          <a:gd name="connsiteX3" fmla="*/ 897361 w 1051391"/>
                          <a:gd name="connsiteY3" fmla="*/ 0 h 1912305"/>
                          <a:gd name="connsiteX4" fmla="*/ 1051391 w 1051391"/>
                          <a:gd name="connsiteY4" fmla="*/ 41565 h 1912305"/>
                          <a:gd name="connsiteX5" fmla="*/ 943814 w 1051391"/>
                          <a:gd name="connsiteY5" fmla="*/ 396079 h 1912305"/>
                          <a:gd name="connsiteX6" fmla="*/ 607765 w 1051391"/>
                          <a:gd name="connsiteY6" fmla="*/ 611371 h 1912305"/>
                          <a:gd name="connsiteX7" fmla="*/ 541027 w 1051391"/>
                          <a:gd name="connsiteY7" fmla="*/ 953519 h 1912305"/>
                          <a:gd name="connsiteX8" fmla="*/ 772039 w 1051391"/>
                          <a:gd name="connsiteY8" fmla="*/ 1049714 h 1912305"/>
                          <a:gd name="connsiteX9" fmla="*/ 840184 w 1051391"/>
                          <a:gd name="connsiteY9" fmla="*/ 1114106 h 1912305"/>
                          <a:gd name="connsiteX10" fmla="*/ 945154 w 1051391"/>
                          <a:gd name="connsiteY10" fmla="*/ 1517191 h 1912305"/>
                          <a:gd name="connsiteX11" fmla="*/ 785447 w 1051391"/>
                          <a:gd name="connsiteY11" fmla="*/ 1645582 h 1912305"/>
                          <a:gd name="connsiteX12" fmla="*/ 672714 w 1051391"/>
                          <a:gd name="connsiteY12" fmla="*/ 1200908 h 1912305"/>
                          <a:gd name="connsiteX13" fmla="*/ 290669 w 1051391"/>
                          <a:gd name="connsiteY13" fmla="*/ 1072517 h 1912305"/>
                          <a:gd name="connsiteX14" fmla="*/ 312588 w 1051391"/>
                          <a:gd name="connsiteY14" fmla="*/ 1420116 h 1912305"/>
                          <a:gd name="connsiteX15" fmla="*/ 174804 w 1051391"/>
                          <a:gd name="connsiteY15" fmla="*/ 1858526 h 1912305"/>
                          <a:gd name="connsiteX16" fmla="*/ 2571 w 1051391"/>
                          <a:gd name="connsiteY16" fmla="*/ 1814685 h 1912305"/>
                          <a:gd name="connsiteX17" fmla="*/ 124700 w 1051391"/>
                          <a:gd name="connsiteY17" fmla="*/ 1398195 h 1912305"/>
                          <a:gd name="connsiteX18" fmla="*/ 102777 w 1051391"/>
                          <a:gd name="connsiteY18" fmla="*/ 978573 h 1912305"/>
                          <a:gd name="connsiteX19" fmla="*/ 271878 w 1051391"/>
                          <a:gd name="connsiteY19" fmla="*/ 270852 h 1912305"/>
                          <a:gd name="connsiteX0" fmla="*/ 271878 w 980488"/>
                          <a:gd name="connsiteY0" fmla="*/ 270852 h 1912305"/>
                          <a:gd name="connsiteX1" fmla="*/ 352908 w 980488"/>
                          <a:gd name="connsiteY1" fmla="*/ 232001 h 1912305"/>
                          <a:gd name="connsiteX2" fmla="*/ 808237 w 980488"/>
                          <a:gd name="connsiteY2" fmla="*/ 241016 h 1912305"/>
                          <a:gd name="connsiteX3" fmla="*/ 897361 w 980488"/>
                          <a:gd name="connsiteY3" fmla="*/ 0 h 1912305"/>
                          <a:gd name="connsiteX4" fmla="*/ 980488 w 980488"/>
                          <a:gd name="connsiteY4" fmla="*/ 61124 h 1912305"/>
                          <a:gd name="connsiteX5" fmla="*/ 943814 w 980488"/>
                          <a:gd name="connsiteY5" fmla="*/ 396079 h 1912305"/>
                          <a:gd name="connsiteX6" fmla="*/ 607765 w 980488"/>
                          <a:gd name="connsiteY6" fmla="*/ 611371 h 1912305"/>
                          <a:gd name="connsiteX7" fmla="*/ 541027 w 980488"/>
                          <a:gd name="connsiteY7" fmla="*/ 953519 h 1912305"/>
                          <a:gd name="connsiteX8" fmla="*/ 772039 w 980488"/>
                          <a:gd name="connsiteY8" fmla="*/ 1049714 h 1912305"/>
                          <a:gd name="connsiteX9" fmla="*/ 840184 w 980488"/>
                          <a:gd name="connsiteY9" fmla="*/ 1114106 h 1912305"/>
                          <a:gd name="connsiteX10" fmla="*/ 945154 w 980488"/>
                          <a:gd name="connsiteY10" fmla="*/ 1517191 h 1912305"/>
                          <a:gd name="connsiteX11" fmla="*/ 785447 w 980488"/>
                          <a:gd name="connsiteY11" fmla="*/ 1645582 h 1912305"/>
                          <a:gd name="connsiteX12" fmla="*/ 672714 w 980488"/>
                          <a:gd name="connsiteY12" fmla="*/ 1200908 h 1912305"/>
                          <a:gd name="connsiteX13" fmla="*/ 290669 w 980488"/>
                          <a:gd name="connsiteY13" fmla="*/ 1072517 h 1912305"/>
                          <a:gd name="connsiteX14" fmla="*/ 312588 w 980488"/>
                          <a:gd name="connsiteY14" fmla="*/ 1420116 h 1912305"/>
                          <a:gd name="connsiteX15" fmla="*/ 174804 w 980488"/>
                          <a:gd name="connsiteY15" fmla="*/ 1858526 h 1912305"/>
                          <a:gd name="connsiteX16" fmla="*/ 2571 w 980488"/>
                          <a:gd name="connsiteY16" fmla="*/ 1814685 h 1912305"/>
                          <a:gd name="connsiteX17" fmla="*/ 124700 w 980488"/>
                          <a:gd name="connsiteY17" fmla="*/ 1398195 h 1912305"/>
                          <a:gd name="connsiteX18" fmla="*/ 102777 w 980488"/>
                          <a:gd name="connsiteY18" fmla="*/ 978573 h 1912305"/>
                          <a:gd name="connsiteX19" fmla="*/ 271878 w 980488"/>
                          <a:gd name="connsiteY19" fmla="*/ 270852 h 1912305"/>
                          <a:gd name="connsiteX0" fmla="*/ 271878 w 1053836"/>
                          <a:gd name="connsiteY0" fmla="*/ 270852 h 1912305"/>
                          <a:gd name="connsiteX1" fmla="*/ 352908 w 1053836"/>
                          <a:gd name="connsiteY1" fmla="*/ 232001 h 1912305"/>
                          <a:gd name="connsiteX2" fmla="*/ 808237 w 1053836"/>
                          <a:gd name="connsiteY2" fmla="*/ 241016 h 1912305"/>
                          <a:gd name="connsiteX3" fmla="*/ 897361 w 1053836"/>
                          <a:gd name="connsiteY3" fmla="*/ 0 h 1912305"/>
                          <a:gd name="connsiteX4" fmla="*/ 1053836 w 1053836"/>
                          <a:gd name="connsiteY4" fmla="*/ 53790 h 1912305"/>
                          <a:gd name="connsiteX5" fmla="*/ 943814 w 1053836"/>
                          <a:gd name="connsiteY5" fmla="*/ 396079 h 1912305"/>
                          <a:gd name="connsiteX6" fmla="*/ 607765 w 1053836"/>
                          <a:gd name="connsiteY6" fmla="*/ 611371 h 1912305"/>
                          <a:gd name="connsiteX7" fmla="*/ 541027 w 1053836"/>
                          <a:gd name="connsiteY7" fmla="*/ 953519 h 1912305"/>
                          <a:gd name="connsiteX8" fmla="*/ 772039 w 1053836"/>
                          <a:gd name="connsiteY8" fmla="*/ 1049714 h 1912305"/>
                          <a:gd name="connsiteX9" fmla="*/ 840184 w 1053836"/>
                          <a:gd name="connsiteY9" fmla="*/ 1114106 h 1912305"/>
                          <a:gd name="connsiteX10" fmla="*/ 945154 w 1053836"/>
                          <a:gd name="connsiteY10" fmla="*/ 1517191 h 1912305"/>
                          <a:gd name="connsiteX11" fmla="*/ 785447 w 1053836"/>
                          <a:gd name="connsiteY11" fmla="*/ 1645582 h 1912305"/>
                          <a:gd name="connsiteX12" fmla="*/ 672714 w 1053836"/>
                          <a:gd name="connsiteY12" fmla="*/ 1200908 h 1912305"/>
                          <a:gd name="connsiteX13" fmla="*/ 290669 w 1053836"/>
                          <a:gd name="connsiteY13" fmla="*/ 1072517 h 1912305"/>
                          <a:gd name="connsiteX14" fmla="*/ 312588 w 1053836"/>
                          <a:gd name="connsiteY14" fmla="*/ 1420116 h 1912305"/>
                          <a:gd name="connsiteX15" fmla="*/ 174804 w 1053836"/>
                          <a:gd name="connsiteY15" fmla="*/ 1858526 h 1912305"/>
                          <a:gd name="connsiteX16" fmla="*/ 2571 w 1053836"/>
                          <a:gd name="connsiteY16" fmla="*/ 1814685 h 1912305"/>
                          <a:gd name="connsiteX17" fmla="*/ 124700 w 1053836"/>
                          <a:gd name="connsiteY17" fmla="*/ 1398195 h 1912305"/>
                          <a:gd name="connsiteX18" fmla="*/ 102777 w 1053836"/>
                          <a:gd name="connsiteY18" fmla="*/ 978573 h 1912305"/>
                          <a:gd name="connsiteX19" fmla="*/ 271878 w 1053836"/>
                          <a:gd name="connsiteY19" fmla="*/ 270852 h 1912305"/>
                          <a:gd name="connsiteX0" fmla="*/ 271878 w 1053836"/>
                          <a:gd name="connsiteY0" fmla="*/ 270852 h 1912305"/>
                          <a:gd name="connsiteX1" fmla="*/ 352908 w 1053836"/>
                          <a:gd name="connsiteY1" fmla="*/ 232001 h 1912305"/>
                          <a:gd name="connsiteX2" fmla="*/ 808237 w 1053836"/>
                          <a:gd name="connsiteY2" fmla="*/ 241016 h 1912305"/>
                          <a:gd name="connsiteX3" fmla="*/ 897361 w 1053836"/>
                          <a:gd name="connsiteY3" fmla="*/ 0 h 1912305"/>
                          <a:gd name="connsiteX4" fmla="*/ 1053836 w 1053836"/>
                          <a:gd name="connsiteY4" fmla="*/ 53790 h 1912305"/>
                          <a:gd name="connsiteX5" fmla="*/ 943814 w 1053836"/>
                          <a:gd name="connsiteY5" fmla="*/ 396079 h 1912305"/>
                          <a:gd name="connsiteX6" fmla="*/ 607765 w 1053836"/>
                          <a:gd name="connsiteY6" fmla="*/ 611371 h 1912305"/>
                          <a:gd name="connsiteX7" fmla="*/ 541027 w 1053836"/>
                          <a:gd name="connsiteY7" fmla="*/ 953519 h 1912305"/>
                          <a:gd name="connsiteX8" fmla="*/ 772039 w 1053836"/>
                          <a:gd name="connsiteY8" fmla="*/ 1049714 h 1912305"/>
                          <a:gd name="connsiteX9" fmla="*/ 840184 w 1053836"/>
                          <a:gd name="connsiteY9" fmla="*/ 1114106 h 1912305"/>
                          <a:gd name="connsiteX10" fmla="*/ 945154 w 1053836"/>
                          <a:gd name="connsiteY10" fmla="*/ 1517191 h 1912305"/>
                          <a:gd name="connsiteX11" fmla="*/ 785447 w 1053836"/>
                          <a:gd name="connsiteY11" fmla="*/ 1645582 h 1912305"/>
                          <a:gd name="connsiteX12" fmla="*/ 672714 w 1053836"/>
                          <a:gd name="connsiteY12" fmla="*/ 1200908 h 1912305"/>
                          <a:gd name="connsiteX13" fmla="*/ 290669 w 1053836"/>
                          <a:gd name="connsiteY13" fmla="*/ 1072517 h 1912305"/>
                          <a:gd name="connsiteX14" fmla="*/ 312588 w 1053836"/>
                          <a:gd name="connsiteY14" fmla="*/ 1420116 h 1912305"/>
                          <a:gd name="connsiteX15" fmla="*/ 174804 w 1053836"/>
                          <a:gd name="connsiteY15" fmla="*/ 1858526 h 1912305"/>
                          <a:gd name="connsiteX16" fmla="*/ 2571 w 1053836"/>
                          <a:gd name="connsiteY16" fmla="*/ 1814685 h 1912305"/>
                          <a:gd name="connsiteX17" fmla="*/ 124700 w 1053836"/>
                          <a:gd name="connsiteY17" fmla="*/ 1398195 h 1912305"/>
                          <a:gd name="connsiteX18" fmla="*/ 102777 w 1053836"/>
                          <a:gd name="connsiteY18" fmla="*/ 978573 h 1912305"/>
                          <a:gd name="connsiteX19" fmla="*/ 271878 w 1053836"/>
                          <a:gd name="connsiteY19" fmla="*/ 270852 h 1912305"/>
                          <a:gd name="connsiteX0" fmla="*/ 271878 w 1053836"/>
                          <a:gd name="connsiteY0" fmla="*/ 270852 h 1912305"/>
                          <a:gd name="connsiteX1" fmla="*/ 352908 w 1053836"/>
                          <a:gd name="connsiteY1" fmla="*/ 232001 h 1912305"/>
                          <a:gd name="connsiteX2" fmla="*/ 808237 w 1053836"/>
                          <a:gd name="connsiteY2" fmla="*/ 241016 h 1912305"/>
                          <a:gd name="connsiteX3" fmla="*/ 897361 w 1053836"/>
                          <a:gd name="connsiteY3" fmla="*/ 0 h 1912305"/>
                          <a:gd name="connsiteX4" fmla="*/ 1053836 w 1053836"/>
                          <a:gd name="connsiteY4" fmla="*/ 53790 h 1912305"/>
                          <a:gd name="connsiteX5" fmla="*/ 943814 w 1053836"/>
                          <a:gd name="connsiteY5" fmla="*/ 396079 h 1912305"/>
                          <a:gd name="connsiteX6" fmla="*/ 607765 w 1053836"/>
                          <a:gd name="connsiteY6" fmla="*/ 611371 h 1912305"/>
                          <a:gd name="connsiteX7" fmla="*/ 541027 w 1053836"/>
                          <a:gd name="connsiteY7" fmla="*/ 953519 h 1912305"/>
                          <a:gd name="connsiteX8" fmla="*/ 772039 w 1053836"/>
                          <a:gd name="connsiteY8" fmla="*/ 1049714 h 1912305"/>
                          <a:gd name="connsiteX9" fmla="*/ 840184 w 1053836"/>
                          <a:gd name="connsiteY9" fmla="*/ 1114106 h 1912305"/>
                          <a:gd name="connsiteX10" fmla="*/ 945154 w 1053836"/>
                          <a:gd name="connsiteY10" fmla="*/ 1517191 h 1912305"/>
                          <a:gd name="connsiteX11" fmla="*/ 785447 w 1053836"/>
                          <a:gd name="connsiteY11" fmla="*/ 1645582 h 1912305"/>
                          <a:gd name="connsiteX12" fmla="*/ 672714 w 1053836"/>
                          <a:gd name="connsiteY12" fmla="*/ 1200908 h 1912305"/>
                          <a:gd name="connsiteX13" fmla="*/ 290669 w 1053836"/>
                          <a:gd name="connsiteY13" fmla="*/ 1072517 h 1912305"/>
                          <a:gd name="connsiteX14" fmla="*/ 312588 w 1053836"/>
                          <a:gd name="connsiteY14" fmla="*/ 1420116 h 1912305"/>
                          <a:gd name="connsiteX15" fmla="*/ 174804 w 1053836"/>
                          <a:gd name="connsiteY15" fmla="*/ 1858526 h 1912305"/>
                          <a:gd name="connsiteX16" fmla="*/ 2571 w 1053836"/>
                          <a:gd name="connsiteY16" fmla="*/ 1814685 h 1912305"/>
                          <a:gd name="connsiteX17" fmla="*/ 124700 w 1053836"/>
                          <a:gd name="connsiteY17" fmla="*/ 1398195 h 1912305"/>
                          <a:gd name="connsiteX18" fmla="*/ 102777 w 1053836"/>
                          <a:gd name="connsiteY18" fmla="*/ 978573 h 1912305"/>
                          <a:gd name="connsiteX19" fmla="*/ 271878 w 1053836"/>
                          <a:gd name="connsiteY19" fmla="*/ 270852 h 1912305"/>
                          <a:gd name="connsiteX0" fmla="*/ 271878 w 980488"/>
                          <a:gd name="connsiteY0" fmla="*/ 270852 h 1912305"/>
                          <a:gd name="connsiteX1" fmla="*/ 352908 w 980488"/>
                          <a:gd name="connsiteY1" fmla="*/ 232001 h 1912305"/>
                          <a:gd name="connsiteX2" fmla="*/ 808237 w 980488"/>
                          <a:gd name="connsiteY2" fmla="*/ 241016 h 1912305"/>
                          <a:gd name="connsiteX3" fmla="*/ 897361 w 980488"/>
                          <a:gd name="connsiteY3" fmla="*/ 0 h 1912305"/>
                          <a:gd name="connsiteX4" fmla="*/ 980488 w 980488"/>
                          <a:gd name="connsiteY4" fmla="*/ 58680 h 1912305"/>
                          <a:gd name="connsiteX5" fmla="*/ 943814 w 980488"/>
                          <a:gd name="connsiteY5" fmla="*/ 396079 h 1912305"/>
                          <a:gd name="connsiteX6" fmla="*/ 607765 w 980488"/>
                          <a:gd name="connsiteY6" fmla="*/ 611371 h 1912305"/>
                          <a:gd name="connsiteX7" fmla="*/ 541027 w 980488"/>
                          <a:gd name="connsiteY7" fmla="*/ 953519 h 1912305"/>
                          <a:gd name="connsiteX8" fmla="*/ 772039 w 980488"/>
                          <a:gd name="connsiteY8" fmla="*/ 1049714 h 1912305"/>
                          <a:gd name="connsiteX9" fmla="*/ 840184 w 980488"/>
                          <a:gd name="connsiteY9" fmla="*/ 1114106 h 1912305"/>
                          <a:gd name="connsiteX10" fmla="*/ 945154 w 980488"/>
                          <a:gd name="connsiteY10" fmla="*/ 1517191 h 1912305"/>
                          <a:gd name="connsiteX11" fmla="*/ 785447 w 980488"/>
                          <a:gd name="connsiteY11" fmla="*/ 1645582 h 1912305"/>
                          <a:gd name="connsiteX12" fmla="*/ 672714 w 980488"/>
                          <a:gd name="connsiteY12" fmla="*/ 1200908 h 1912305"/>
                          <a:gd name="connsiteX13" fmla="*/ 290669 w 980488"/>
                          <a:gd name="connsiteY13" fmla="*/ 1072517 h 1912305"/>
                          <a:gd name="connsiteX14" fmla="*/ 312588 w 980488"/>
                          <a:gd name="connsiteY14" fmla="*/ 1420116 h 1912305"/>
                          <a:gd name="connsiteX15" fmla="*/ 174804 w 980488"/>
                          <a:gd name="connsiteY15" fmla="*/ 1858526 h 1912305"/>
                          <a:gd name="connsiteX16" fmla="*/ 2571 w 980488"/>
                          <a:gd name="connsiteY16" fmla="*/ 1814685 h 1912305"/>
                          <a:gd name="connsiteX17" fmla="*/ 124700 w 980488"/>
                          <a:gd name="connsiteY17" fmla="*/ 1398195 h 1912305"/>
                          <a:gd name="connsiteX18" fmla="*/ 102777 w 980488"/>
                          <a:gd name="connsiteY18" fmla="*/ 978573 h 1912305"/>
                          <a:gd name="connsiteX19" fmla="*/ 271878 w 980488"/>
                          <a:gd name="connsiteY19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6235 h 1912305"/>
                          <a:gd name="connsiteX5" fmla="*/ 943814 w 1058725"/>
                          <a:gd name="connsiteY5" fmla="*/ 396079 h 1912305"/>
                          <a:gd name="connsiteX6" fmla="*/ 607765 w 1058725"/>
                          <a:gd name="connsiteY6" fmla="*/ 611371 h 1912305"/>
                          <a:gd name="connsiteX7" fmla="*/ 541027 w 1058725"/>
                          <a:gd name="connsiteY7" fmla="*/ 953519 h 1912305"/>
                          <a:gd name="connsiteX8" fmla="*/ 772039 w 1058725"/>
                          <a:gd name="connsiteY8" fmla="*/ 1049714 h 1912305"/>
                          <a:gd name="connsiteX9" fmla="*/ 840184 w 1058725"/>
                          <a:gd name="connsiteY9" fmla="*/ 1114106 h 1912305"/>
                          <a:gd name="connsiteX10" fmla="*/ 945154 w 1058725"/>
                          <a:gd name="connsiteY10" fmla="*/ 1517191 h 1912305"/>
                          <a:gd name="connsiteX11" fmla="*/ 785447 w 1058725"/>
                          <a:gd name="connsiteY11" fmla="*/ 1645582 h 1912305"/>
                          <a:gd name="connsiteX12" fmla="*/ 672714 w 1058725"/>
                          <a:gd name="connsiteY12" fmla="*/ 1200908 h 1912305"/>
                          <a:gd name="connsiteX13" fmla="*/ 290669 w 1058725"/>
                          <a:gd name="connsiteY13" fmla="*/ 1072517 h 1912305"/>
                          <a:gd name="connsiteX14" fmla="*/ 312588 w 1058725"/>
                          <a:gd name="connsiteY14" fmla="*/ 1420116 h 1912305"/>
                          <a:gd name="connsiteX15" fmla="*/ 174804 w 1058725"/>
                          <a:gd name="connsiteY15" fmla="*/ 1858526 h 1912305"/>
                          <a:gd name="connsiteX16" fmla="*/ 2571 w 1058725"/>
                          <a:gd name="connsiteY16" fmla="*/ 1814685 h 1912305"/>
                          <a:gd name="connsiteX17" fmla="*/ 124700 w 1058725"/>
                          <a:gd name="connsiteY17" fmla="*/ 1398195 h 1912305"/>
                          <a:gd name="connsiteX18" fmla="*/ 102777 w 1058725"/>
                          <a:gd name="connsiteY18" fmla="*/ 978573 h 1912305"/>
                          <a:gd name="connsiteX19" fmla="*/ 271878 w 1058725"/>
                          <a:gd name="connsiteY19" fmla="*/ 270852 h 1912305"/>
                          <a:gd name="connsiteX0" fmla="*/ 271878 w 1039166"/>
                          <a:gd name="connsiteY0" fmla="*/ 270852 h 1912305"/>
                          <a:gd name="connsiteX1" fmla="*/ 352908 w 1039166"/>
                          <a:gd name="connsiteY1" fmla="*/ 232001 h 1912305"/>
                          <a:gd name="connsiteX2" fmla="*/ 808237 w 1039166"/>
                          <a:gd name="connsiteY2" fmla="*/ 241016 h 1912305"/>
                          <a:gd name="connsiteX3" fmla="*/ 897361 w 1039166"/>
                          <a:gd name="connsiteY3" fmla="*/ 0 h 1912305"/>
                          <a:gd name="connsiteX4" fmla="*/ 1039166 w 1039166"/>
                          <a:gd name="connsiteY4" fmla="*/ 53790 h 1912305"/>
                          <a:gd name="connsiteX5" fmla="*/ 943814 w 1039166"/>
                          <a:gd name="connsiteY5" fmla="*/ 396079 h 1912305"/>
                          <a:gd name="connsiteX6" fmla="*/ 607765 w 1039166"/>
                          <a:gd name="connsiteY6" fmla="*/ 611371 h 1912305"/>
                          <a:gd name="connsiteX7" fmla="*/ 541027 w 1039166"/>
                          <a:gd name="connsiteY7" fmla="*/ 953519 h 1912305"/>
                          <a:gd name="connsiteX8" fmla="*/ 772039 w 1039166"/>
                          <a:gd name="connsiteY8" fmla="*/ 1049714 h 1912305"/>
                          <a:gd name="connsiteX9" fmla="*/ 840184 w 1039166"/>
                          <a:gd name="connsiteY9" fmla="*/ 1114106 h 1912305"/>
                          <a:gd name="connsiteX10" fmla="*/ 945154 w 1039166"/>
                          <a:gd name="connsiteY10" fmla="*/ 1517191 h 1912305"/>
                          <a:gd name="connsiteX11" fmla="*/ 785447 w 1039166"/>
                          <a:gd name="connsiteY11" fmla="*/ 1645582 h 1912305"/>
                          <a:gd name="connsiteX12" fmla="*/ 672714 w 1039166"/>
                          <a:gd name="connsiteY12" fmla="*/ 1200908 h 1912305"/>
                          <a:gd name="connsiteX13" fmla="*/ 290669 w 1039166"/>
                          <a:gd name="connsiteY13" fmla="*/ 1072517 h 1912305"/>
                          <a:gd name="connsiteX14" fmla="*/ 312588 w 1039166"/>
                          <a:gd name="connsiteY14" fmla="*/ 1420116 h 1912305"/>
                          <a:gd name="connsiteX15" fmla="*/ 174804 w 1039166"/>
                          <a:gd name="connsiteY15" fmla="*/ 1858526 h 1912305"/>
                          <a:gd name="connsiteX16" fmla="*/ 2571 w 1039166"/>
                          <a:gd name="connsiteY16" fmla="*/ 1814685 h 1912305"/>
                          <a:gd name="connsiteX17" fmla="*/ 124700 w 1039166"/>
                          <a:gd name="connsiteY17" fmla="*/ 1398195 h 1912305"/>
                          <a:gd name="connsiteX18" fmla="*/ 102777 w 1039166"/>
                          <a:gd name="connsiteY18" fmla="*/ 978573 h 1912305"/>
                          <a:gd name="connsiteX19" fmla="*/ 271878 w 1039166"/>
                          <a:gd name="connsiteY19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607765 w 1058725"/>
                          <a:gd name="connsiteY6" fmla="*/ 611371 h 1912305"/>
                          <a:gd name="connsiteX7" fmla="*/ 541027 w 1058725"/>
                          <a:gd name="connsiteY7" fmla="*/ 953519 h 1912305"/>
                          <a:gd name="connsiteX8" fmla="*/ 772039 w 1058725"/>
                          <a:gd name="connsiteY8" fmla="*/ 1049714 h 1912305"/>
                          <a:gd name="connsiteX9" fmla="*/ 840184 w 1058725"/>
                          <a:gd name="connsiteY9" fmla="*/ 1114106 h 1912305"/>
                          <a:gd name="connsiteX10" fmla="*/ 945154 w 1058725"/>
                          <a:gd name="connsiteY10" fmla="*/ 1517191 h 1912305"/>
                          <a:gd name="connsiteX11" fmla="*/ 785447 w 1058725"/>
                          <a:gd name="connsiteY11" fmla="*/ 1645582 h 1912305"/>
                          <a:gd name="connsiteX12" fmla="*/ 672714 w 1058725"/>
                          <a:gd name="connsiteY12" fmla="*/ 1200908 h 1912305"/>
                          <a:gd name="connsiteX13" fmla="*/ 290669 w 1058725"/>
                          <a:gd name="connsiteY13" fmla="*/ 1072517 h 1912305"/>
                          <a:gd name="connsiteX14" fmla="*/ 312588 w 1058725"/>
                          <a:gd name="connsiteY14" fmla="*/ 1420116 h 1912305"/>
                          <a:gd name="connsiteX15" fmla="*/ 174804 w 1058725"/>
                          <a:gd name="connsiteY15" fmla="*/ 1858526 h 1912305"/>
                          <a:gd name="connsiteX16" fmla="*/ 2571 w 1058725"/>
                          <a:gd name="connsiteY16" fmla="*/ 1814685 h 1912305"/>
                          <a:gd name="connsiteX17" fmla="*/ 124700 w 1058725"/>
                          <a:gd name="connsiteY17" fmla="*/ 1398195 h 1912305"/>
                          <a:gd name="connsiteX18" fmla="*/ 102777 w 1058725"/>
                          <a:gd name="connsiteY18" fmla="*/ 978573 h 1912305"/>
                          <a:gd name="connsiteX19" fmla="*/ 271878 w 1058725"/>
                          <a:gd name="connsiteY19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607765 w 1058725"/>
                          <a:gd name="connsiteY6" fmla="*/ 611371 h 1912305"/>
                          <a:gd name="connsiteX7" fmla="*/ 541027 w 1058725"/>
                          <a:gd name="connsiteY7" fmla="*/ 953519 h 1912305"/>
                          <a:gd name="connsiteX8" fmla="*/ 772039 w 1058725"/>
                          <a:gd name="connsiteY8" fmla="*/ 1049714 h 1912305"/>
                          <a:gd name="connsiteX9" fmla="*/ 840184 w 1058725"/>
                          <a:gd name="connsiteY9" fmla="*/ 1114106 h 1912305"/>
                          <a:gd name="connsiteX10" fmla="*/ 945154 w 1058725"/>
                          <a:gd name="connsiteY10" fmla="*/ 1517191 h 1912305"/>
                          <a:gd name="connsiteX11" fmla="*/ 785447 w 1058725"/>
                          <a:gd name="connsiteY11" fmla="*/ 1645582 h 1912305"/>
                          <a:gd name="connsiteX12" fmla="*/ 672714 w 1058725"/>
                          <a:gd name="connsiteY12" fmla="*/ 1200908 h 1912305"/>
                          <a:gd name="connsiteX13" fmla="*/ 290669 w 1058725"/>
                          <a:gd name="connsiteY13" fmla="*/ 1072517 h 1912305"/>
                          <a:gd name="connsiteX14" fmla="*/ 312588 w 1058725"/>
                          <a:gd name="connsiteY14" fmla="*/ 1420116 h 1912305"/>
                          <a:gd name="connsiteX15" fmla="*/ 174804 w 1058725"/>
                          <a:gd name="connsiteY15" fmla="*/ 1858526 h 1912305"/>
                          <a:gd name="connsiteX16" fmla="*/ 2571 w 1058725"/>
                          <a:gd name="connsiteY16" fmla="*/ 1814685 h 1912305"/>
                          <a:gd name="connsiteX17" fmla="*/ 124700 w 1058725"/>
                          <a:gd name="connsiteY17" fmla="*/ 1398195 h 1912305"/>
                          <a:gd name="connsiteX18" fmla="*/ 102777 w 1058725"/>
                          <a:gd name="connsiteY18" fmla="*/ 978573 h 1912305"/>
                          <a:gd name="connsiteX19" fmla="*/ 271878 w 1058725"/>
                          <a:gd name="connsiteY19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87340 w 1058725"/>
                          <a:gd name="connsiteY6" fmla="*/ 493875 h 1912305"/>
                          <a:gd name="connsiteX7" fmla="*/ 607765 w 1058725"/>
                          <a:gd name="connsiteY7" fmla="*/ 611371 h 1912305"/>
                          <a:gd name="connsiteX8" fmla="*/ 541027 w 1058725"/>
                          <a:gd name="connsiteY8" fmla="*/ 953519 h 1912305"/>
                          <a:gd name="connsiteX9" fmla="*/ 772039 w 1058725"/>
                          <a:gd name="connsiteY9" fmla="*/ 1049714 h 1912305"/>
                          <a:gd name="connsiteX10" fmla="*/ 840184 w 1058725"/>
                          <a:gd name="connsiteY10" fmla="*/ 1114106 h 1912305"/>
                          <a:gd name="connsiteX11" fmla="*/ 945154 w 1058725"/>
                          <a:gd name="connsiteY11" fmla="*/ 1517191 h 1912305"/>
                          <a:gd name="connsiteX12" fmla="*/ 785447 w 1058725"/>
                          <a:gd name="connsiteY12" fmla="*/ 1645582 h 1912305"/>
                          <a:gd name="connsiteX13" fmla="*/ 672714 w 1058725"/>
                          <a:gd name="connsiteY13" fmla="*/ 1200908 h 1912305"/>
                          <a:gd name="connsiteX14" fmla="*/ 290669 w 1058725"/>
                          <a:gd name="connsiteY14" fmla="*/ 1072517 h 1912305"/>
                          <a:gd name="connsiteX15" fmla="*/ 312588 w 1058725"/>
                          <a:gd name="connsiteY15" fmla="*/ 1420116 h 1912305"/>
                          <a:gd name="connsiteX16" fmla="*/ 174804 w 1058725"/>
                          <a:gd name="connsiteY16" fmla="*/ 1858526 h 1912305"/>
                          <a:gd name="connsiteX17" fmla="*/ 2571 w 1058725"/>
                          <a:gd name="connsiteY17" fmla="*/ 1814685 h 1912305"/>
                          <a:gd name="connsiteX18" fmla="*/ 124700 w 1058725"/>
                          <a:gd name="connsiteY18" fmla="*/ 1398195 h 1912305"/>
                          <a:gd name="connsiteX19" fmla="*/ 102777 w 1058725"/>
                          <a:gd name="connsiteY19" fmla="*/ 978573 h 1912305"/>
                          <a:gd name="connsiteX20" fmla="*/ 271878 w 1058725"/>
                          <a:gd name="connsiteY20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65335 w 1058725"/>
                          <a:gd name="connsiteY6" fmla="*/ 452311 h 1912305"/>
                          <a:gd name="connsiteX7" fmla="*/ 607765 w 1058725"/>
                          <a:gd name="connsiteY7" fmla="*/ 611371 h 1912305"/>
                          <a:gd name="connsiteX8" fmla="*/ 541027 w 1058725"/>
                          <a:gd name="connsiteY8" fmla="*/ 953519 h 1912305"/>
                          <a:gd name="connsiteX9" fmla="*/ 772039 w 1058725"/>
                          <a:gd name="connsiteY9" fmla="*/ 1049714 h 1912305"/>
                          <a:gd name="connsiteX10" fmla="*/ 840184 w 1058725"/>
                          <a:gd name="connsiteY10" fmla="*/ 1114106 h 1912305"/>
                          <a:gd name="connsiteX11" fmla="*/ 945154 w 1058725"/>
                          <a:gd name="connsiteY11" fmla="*/ 1517191 h 1912305"/>
                          <a:gd name="connsiteX12" fmla="*/ 785447 w 1058725"/>
                          <a:gd name="connsiteY12" fmla="*/ 1645582 h 1912305"/>
                          <a:gd name="connsiteX13" fmla="*/ 672714 w 1058725"/>
                          <a:gd name="connsiteY13" fmla="*/ 1200908 h 1912305"/>
                          <a:gd name="connsiteX14" fmla="*/ 290669 w 1058725"/>
                          <a:gd name="connsiteY14" fmla="*/ 1072517 h 1912305"/>
                          <a:gd name="connsiteX15" fmla="*/ 312588 w 1058725"/>
                          <a:gd name="connsiteY15" fmla="*/ 1420116 h 1912305"/>
                          <a:gd name="connsiteX16" fmla="*/ 174804 w 1058725"/>
                          <a:gd name="connsiteY16" fmla="*/ 1858526 h 1912305"/>
                          <a:gd name="connsiteX17" fmla="*/ 2571 w 1058725"/>
                          <a:gd name="connsiteY17" fmla="*/ 1814685 h 1912305"/>
                          <a:gd name="connsiteX18" fmla="*/ 124700 w 1058725"/>
                          <a:gd name="connsiteY18" fmla="*/ 1398195 h 1912305"/>
                          <a:gd name="connsiteX19" fmla="*/ 102777 w 1058725"/>
                          <a:gd name="connsiteY19" fmla="*/ 978573 h 1912305"/>
                          <a:gd name="connsiteX20" fmla="*/ 271878 w 1058725"/>
                          <a:gd name="connsiteY20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65335 w 1058725"/>
                          <a:gd name="connsiteY6" fmla="*/ 452311 h 1912305"/>
                          <a:gd name="connsiteX7" fmla="*/ 607765 w 1058725"/>
                          <a:gd name="connsiteY7" fmla="*/ 611371 h 1912305"/>
                          <a:gd name="connsiteX8" fmla="*/ 541027 w 1058725"/>
                          <a:gd name="connsiteY8" fmla="*/ 953519 h 1912305"/>
                          <a:gd name="connsiteX9" fmla="*/ 772039 w 1058725"/>
                          <a:gd name="connsiteY9" fmla="*/ 1049714 h 1912305"/>
                          <a:gd name="connsiteX10" fmla="*/ 840184 w 1058725"/>
                          <a:gd name="connsiteY10" fmla="*/ 1114106 h 1912305"/>
                          <a:gd name="connsiteX11" fmla="*/ 945154 w 1058725"/>
                          <a:gd name="connsiteY11" fmla="*/ 1517191 h 1912305"/>
                          <a:gd name="connsiteX12" fmla="*/ 785447 w 1058725"/>
                          <a:gd name="connsiteY12" fmla="*/ 1645582 h 1912305"/>
                          <a:gd name="connsiteX13" fmla="*/ 672714 w 1058725"/>
                          <a:gd name="connsiteY13" fmla="*/ 1200908 h 1912305"/>
                          <a:gd name="connsiteX14" fmla="*/ 290669 w 1058725"/>
                          <a:gd name="connsiteY14" fmla="*/ 1072517 h 1912305"/>
                          <a:gd name="connsiteX15" fmla="*/ 312588 w 1058725"/>
                          <a:gd name="connsiteY15" fmla="*/ 1420116 h 1912305"/>
                          <a:gd name="connsiteX16" fmla="*/ 174804 w 1058725"/>
                          <a:gd name="connsiteY16" fmla="*/ 1858526 h 1912305"/>
                          <a:gd name="connsiteX17" fmla="*/ 2571 w 1058725"/>
                          <a:gd name="connsiteY17" fmla="*/ 1814685 h 1912305"/>
                          <a:gd name="connsiteX18" fmla="*/ 124700 w 1058725"/>
                          <a:gd name="connsiteY18" fmla="*/ 1398195 h 1912305"/>
                          <a:gd name="connsiteX19" fmla="*/ 102777 w 1058725"/>
                          <a:gd name="connsiteY19" fmla="*/ 978573 h 1912305"/>
                          <a:gd name="connsiteX20" fmla="*/ 271878 w 1058725"/>
                          <a:gd name="connsiteY20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65335 w 1058725"/>
                          <a:gd name="connsiteY6" fmla="*/ 452311 h 1912305"/>
                          <a:gd name="connsiteX7" fmla="*/ 607765 w 1058725"/>
                          <a:gd name="connsiteY7" fmla="*/ 611371 h 1912305"/>
                          <a:gd name="connsiteX8" fmla="*/ 541027 w 1058725"/>
                          <a:gd name="connsiteY8" fmla="*/ 953519 h 1912305"/>
                          <a:gd name="connsiteX9" fmla="*/ 772039 w 1058725"/>
                          <a:gd name="connsiteY9" fmla="*/ 1049714 h 1912305"/>
                          <a:gd name="connsiteX10" fmla="*/ 840184 w 1058725"/>
                          <a:gd name="connsiteY10" fmla="*/ 1114106 h 1912305"/>
                          <a:gd name="connsiteX11" fmla="*/ 945154 w 1058725"/>
                          <a:gd name="connsiteY11" fmla="*/ 1517191 h 1912305"/>
                          <a:gd name="connsiteX12" fmla="*/ 785447 w 1058725"/>
                          <a:gd name="connsiteY12" fmla="*/ 1645582 h 1912305"/>
                          <a:gd name="connsiteX13" fmla="*/ 672714 w 1058725"/>
                          <a:gd name="connsiteY13" fmla="*/ 1200908 h 1912305"/>
                          <a:gd name="connsiteX14" fmla="*/ 290669 w 1058725"/>
                          <a:gd name="connsiteY14" fmla="*/ 1072517 h 1912305"/>
                          <a:gd name="connsiteX15" fmla="*/ 312588 w 1058725"/>
                          <a:gd name="connsiteY15" fmla="*/ 1420116 h 1912305"/>
                          <a:gd name="connsiteX16" fmla="*/ 174804 w 1058725"/>
                          <a:gd name="connsiteY16" fmla="*/ 1858526 h 1912305"/>
                          <a:gd name="connsiteX17" fmla="*/ 2571 w 1058725"/>
                          <a:gd name="connsiteY17" fmla="*/ 1814685 h 1912305"/>
                          <a:gd name="connsiteX18" fmla="*/ 124700 w 1058725"/>
                          <a:gd name="connsiteY18" fmla="*/ 1398195 h 1912305"/>
                          <a:gd name="connsiteX19" fmla="*/ 102777 w 1058725"/>
                          <a:gd name="connsiteY19" fmla="*/ 978573 h 1912305"/>
                          <a:gd name="connsiteX20" fmla="*/ 271878 w 1058725"/>
                          <a:gd name="connsiteY20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65335 w 1058725"/>
                          <a:gd name="connsiteY6" fmla="*/ 452311 h 1912305"/>
                          <a:gd name="connsiteX7" fmla="*/ 704212 w 1058725"/>
                          <a:gd name="connsiteY7" fmla="*/ 503655 h 1912305"/>
                          <a:gd name="connsiteX8" fmla="*/ 607765 w 1058725"/>
                          <a:gd name="connsiteY8" fmla="*/ 611371 h 1912305"/>
                          <a:gd name="connsiteX9" fmla="*/ 541027 w 1058725"/>
                          <a:gd name="connsiteY9" fmla="*/ 953519 h 1912305"/>
                          <a:gd name="connsiteX10" fmla="*/ 772039 w 1058725"/>
                          <a:gd name="connsiteY10" fmla="*/ 1049714 h 1912305"/>
                          <a:gd name="connsiteX11" fmla="*/ 840184 w 1058725"/>
                          <a:gd name="connsiteY11" fmla="*/ 1114106 h 1912305"/>
                          <a:gd name="connsiteX12" fmla="*/ 945154 w 1058725"/>
                          <a:gd name="connsiteY12" fmla="*/ 1517191 h 1912305"/>
                          <a:gd name="connsiteX13" fmla="*/ 785447 w 1058725"/>
                          <a:gd name="connsiteY13" fmla="*/ 1645582 h 1912305"/>
                          <a:gd name="connsiteX14" fmla="*/ 672714 w 1058725"/>
                          <a:gd name="connsiteY14" fmla="*/ 1200908 h 1912305"/>
                          <a:gd name="connsiteX15" fmla="*/ 290669 w 1058725"/>
                          <a:gd name="connsiteY15" fmla="*/ 1072517 h 1912305"/>
                          <a:gd name="connsiteX16" fmla="*/ 312588 w 1058725"/>
                          <a:gd name="connsiteY16" fmla="*/ 1420116 h 1912305"/>
                          <a:gd name="connsiteX17" fmla="*/ 174804 w 1058725"/>
                          <a:gd name="connsiteY17" fmla="*/ 1858526 h 1912305"/>
                          <a:gd name="connsiteX18" fmla="*/ 2571 w 1058725"/>
                          <a:gd name="connsiteY18" fmla="*/ 1814685 h 1912305"/>
                          <a:gd name="connsiteX19" fmla="*/ 124700 w 1058725"/>
                          <a:gd name="connsiteY19" fmla="*/ 1398195 h 1912305"/>
                          <a:gd name="connsiteX20" fmla="*/ 102777 w 1058725"/>
                          <a:gd name="connsiteY20" fmla="*/ 978573 h 1912305"/>
                          <a:gd name="connsiteX21" fmla="*/ 271878 w 1058725"/>
                          <a:gd name="connsiteY21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65335 w 1058725"/>
                          <a:gd name="connsiteY6" fmla="*/ 452311 h 1912305"/>
                          <a:gd name="connsiteX7" fmla="*/ 819124 w 1058725"/>
                          <a:gd name="connsiteY7" fmla="*/ 520769 h 1912305"/>
                          <a:gd name="connsiteX8" fmla="*/ 607765 w 1058725"/>
                          <a:gd name="connsiteY8" fmla="*/ 611371 h 1912305"/>
                          <a:gd name="connsiteX9" fmla="*/ 541027 w 1058725"/>
                          <a:gd name="connsiteY9" fmla="*/ 953519 h 1912305"/>
                          <a:gd name="connsiteX10" fmla="*/ 772039 w 1058725"/>
                          <a:gd name="connsiteY10" fmla="*/ 1049714 h 1912305"/>
                          <a:gd name="connsiteX11" fmla="*/ 840184 w 1058725"/>
                          <a:gd name="connsiteY11" fmla="*/ 1114106 h 1912305"/>
                          <a:gd name="connsiteX12" fmla="*/ 945154 w 1058725"/>
                          <a:gd name="connsiteY12" fmla="*/ 1517191 h 1912305"/>
                          <a:gd name="connsiteX13" fmla="*/ 785447 w 1058725"/>
                          <a:gd name="connsiteY13" fmla="*/ 1645582 h 1912305"/>
                          <a:gd name="connsiteX14" fmla="*/ 672714 w 1058725"/>
                          <a:gd name="connsiteY14" fmla="*/ 1200908 h 1912305"/>
                          <a:gd name="connsiteX15" fmla="*/ 290669 w 1058725"/>
                          <a:gd name="connsiteY15" fmla="*/ 1072517 h 1912305"/>
                          <a:gd name="connsiteX16" fmla="*/ 312588 w 1058725"/>
                          <a:gd name="connsiteY16" fmla="*/ 1420116 h 1912305"/>
                          <a:gd name="connsiteX17" fmla="*/ 174804 w 1058725"/>
                          <a:gd name="connsiteY17" fmla="*/ 1858526 h 1912305"/>
                          <a:gd name="connsiteX18" fmla="*/ 2571 w 1058725"/>
                          <a:gd name="connsiteY18" fmla="*/ 1814685 h 1912305"/>
                          <a:gd name="connsiteX19" fmla="*/ 124700 w 1058725"/>
                          <a:gd name="connsiteY19" fmla="*/ 1398195 h 1912305"/>
                          <a:gd name="connsiteX20" fmla="*/ 102777 w 1058725"/>
                          <a:gd name="connsiteY20" fmla="*/ 978573 h 1912305"/>
                          <a:gd name="connsiteX21" fmla="*/ 271878 w 1058725"/>
                          <a:gd name="connsiteY21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48220 w 1058725"/>
                          <a:gd name="connsiteY6" fmla="*/ 454756 h 1912305"/>
                          <a:gd name="connsiteX7" fmla="*/ 819124 w 1058725"/>
                          <a:gd name="connsiteY7" fmla="*/ 520769 h 1912305"/>
                          <a:gd name="connsiteX8" fmla="*/ 607765 w 1058725"/>
                          <a:gd name="connsiteY8" fmla="*/ 611371 h 1912305"/>
                          <a:gd name="connsiteX9" fmla="*/ 541027 w 1058725"/>
                          <a:gd name="connsiteY9" fmla="*/ 953519 h 1912305"/>
                          <a:gd name="connsiteX10" fmla="*/ 772039 w 1058725"/>
                          <a:gd name="connsiteY10" fmla="*/ 1049714 h 1912305"/>
                          <a:gd name="connsiteX11" fmla="*/ 840184 w 1058725"/>
                          <a:gd name="connsiteY11" fmla="*/ 1114106 h 1912305"/>
                          <a:gd name="connsiteX12" fmla="*/ 945154 w 1058725"/>
                          <a:gd name="connsiteY12" fmla="*/ 1517191 h 1912305"/>
                          <a:gd name="connsiteX13" fmla="*/ 785447 w 1058725"/>
                          <a:gd name="connsiteY13" fmla="*/ 1645582 h 1912305"/>
                          <a:gd name="connsiteX14" fmla="*/ 672714 w 1058725"/>
                          <a:gd name="connsiteY14" fmla="*/ 1200908 h 1912305"/>
                          <a:gd name="connsiteX15" fmla="*/ 290669 w 1058725"/>
                          <a:gd name="connsiteY15" fmla="*/ 1072517 h 1912305"/>
                          <a:gd name="connsiteX16" fmla="*/ 312588 w 1058725"/>
                          <a:gd name="connsiteY16" fmla="*/ 1420116 h 1912305"/>
                          <a:gd name="connsiteX17" fmla="*/ 174804 w 1058725"/>
                          <a:gd name="connsiteY17" fmla="*/ 1858526 h 1912305"/>
                          <a:gd name="connsiteX18" fmla="*/ 2571 w 1058725"/>
                          <a:gd name="connsiteY18" fmla="*/ 1814685 h 1912305"/>
                          <a:gd name="connsiteX19" fmla="*/ 124700 w 1058725"/>
                          <a:gd name="connsiteY19" fmla="*/ 1398195 h 1912305"/>
                          <a:gd name="connsiteX20" fmla="*/ 102777 w 1058725"/>
                          <a:gd name="connsiteY20" fmla="*/ 978573 h 1912305"/>
                          <a:gd name="connsiteX21" fmla="*/ 271878 w 1058725"/>
                          <a:gd name="connsiteY21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48220 w 1058725"/>
                          <a:gd name="connsiteY6" fmla="*/ 454756 h 1912305"/>
                          <a:gd name="connsiteX7" fmla="*/ 826459 w 1058725"/>
                          <a:gd name="connsiteY7" fmla="*/ 520769 h 1912305"/>
                          <a:gd name="connsiteX8" fmla="*/ 607765 w 1058725"/>
                          <a:gd name="connsiteY8" fmla="*/ 611371 h 1912305"/>
                          <a:gd name="connsiteX9" fmla="*/ 541027 w 1058725"/>
                          <a:gd name="connsiteY9" fmla="*/ 953519 h 1912305"/>
                          <a:gd name="connsiteX10" fmla="*/ 772039 w 1058725"/>
                          <a:gd name="connsiteY10" fmla="*/ 1049714 h 1912305"/>
                          <a:gd name="connsiteX11" fmla="*/ 840184 w 1058725"/>
                          <a:gd name="connsiteY11" fmla="*/ 1114106 h 1912305"/>
                          <a:gd name="connsiteX12" fmla="*/ 945154 w 1058725"/>
                          <a:gd name="connsiteY12" fmla="*/ 1517191 h 1912305"/>
                          <a:gd name="connsiteX13" fmla="*/ 785447 w 1058725"/>
                          <a:gd name="connsiteY13" fmla="*/ 1645582 h 1912305"/>
                          <a:gd name="connsiteX14" fmla="*/ 672714 w 1058725"/>
                          <a:gd name="connsiteY14" fmla="*/ 1200908 h 1912305"/>
                          <a:gd name="connsiteX15" fmla="*/ 290669 w 1058725"/>
                          <a:gd name="connsiteY15" fmla="*/ 1072517 h 1912305"/>
                          <a:gd name="connsiteX16" fmla="*/ 312588 w 1058725"/>
                          <a:gd name="connsiteY16" fmla="*/ 1420116 h 1912305"/>
                          <a:gd name="connsiteX17" fmla="*/ 174804 w 1058725"/>
                          <a:gd name="connsiteY17" fmla="*/ 1858526 h 1912305"/>
                          <a:gd name="connsiteX18" fmla="*/ 2571 w 1058725"/>
                          <a:gd name="connsiteY18" fmla="*/ 1814685 h 1912305"/>
                          <a:gd name="connsiteX19" fmla="*/ 124700 w 1058725"/>
                          <a:gd name="connsiteY19" fmla="*/ 1398195 h 1912305"/>
                          <a:gd name="connsiteX20" fmla="*/ 102777 w 1058725"/>
                          <a:gd name="connsiteY20" fmla="*/ 978573 h 1912305"/>
                          <a:gd name="connsiteX21" fmla="*/ 271878 w 1058725"/>
                          <a:gd name="connsiteY21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48220 w 1058725"/>
                          <a:gd name="connsiteY6" fmla="*/ 454756 h 1912305"/>
                          <a:gd name="connsiteX7" fmla="*/ 826459 w 1058725"/>
                          <a:gd name="connsiteY7" fmla="*/ 520769 h 1912305"/>
                          <a:gd name="connsiteX8" fmla="*/ 731107 w 1058725"/>
                          <a:gd name="connsiteY8" fmla="*/ 562333 h 1912305"/>
                          <a:gd name="connsiteX9" fmla="*/ 607765 w 1058725"/>
                          <a:gd name="connsiteY9" fmla="*/ 611371 h 1912305"/>
                          <a:gd name="connsiteX10" fmla="*/ 541027 w 1058725"/>
                          <a:gd name="connsiteY10" fmla="*/ 953519 h 1912305"/>
                          <a:gd name="connsiteX11" fmla="*/ 772039 w 1058725"/>
                          <a:gd name="connsiteY11" fmla="*/ 1049714 h 1912305"/>
                          <a:gd name="connsiteX12" fmla="*/ 840184 w 1058725"/>
                          <a:gd name="connsiteY12" fmla="*/ 1114106 h 1912305"/>
                          <a:gd name="connsiteX13" fmla="*/ 945154 w 1058725"/>
                          <a:gd name="connsiteY13" fmla="*/ 1517191 h 1912305"/>
                          <a:gd name="connsiteX14" fmla="*/ 785447 w 1058725"/>
                          <a:gd name="connsiteY14" fmla="*/ 1645582 h 1912305"/>
                          <a:gd name="connsiteX15" fmla="*/ 672714 w 1058725"/>
                          <a:gd name="connsiteY15" fmla="*/ 1200908 h 1912305"/>
                          <a:gd name="connsiteX16" fmla="*/ 290669 w 1058725"/>
                          <a:gd name="connsiteY16" fmla="*/ 1072517 h 1912305"/>
                          <a:gd name="connsiteX17" fmla="*/ 312588 w 1058725"/>
                          <a:gd name="connsiteY17" fmla="*/ 1420116 h 1912305"/>
                          <a:gd name="connsiteX18" fmla="*/ 174804 w 1058725"/>
                          <a:gd name="connsiteY18" fmla="*/ 1858526 h 1912305"/>
                          <a:gd name="connsiteX19" fmla="*/ 2571 w 1058725"/>
                          <a:gd name="connsiteY19" fmla="*/ 1814685 h 1912305"/>
                          <a:gd name="connsiteX20" fmla="*/ 124700 w 1058725"/>
                          <a:gd name="connsiteY20" fmla="*/ 1398195 h 1912305"/>
                          <a:gd name="connsiteX21" fmla="*/ 102777 w 1058725"/>
                          <a:gd name="connsiteY21" fmla="*/ 978573 h 1912305"/>
                          <a:gd name="connsiteX22" fmla="*/ 271878 w 1058725"/>
                          <a:gd name="connsiteY22" fmla="*/ 270852 h 1912305"/>
                          <a:gd name="connsiteX0" fmla="*/ 271878 w 1139408"/>
                          <a:gd name="connsiteY0" fmla="*/ 270852 h 1912305"/>
                          <a:gd name="connsiteX1" fmla="*/ 352908 w 1139408"/>
                          <a:gd name="connsiteY1" fmla="*/ 232001 h 1912305"/>
                          <a:gd name="connsiteX2" fmla="*/ 808237 w 1139408"/>
                          <a:gd name="connsiteY2" fmla="*/ 241016 h 1912305"/>
                          <a:gd name="connsiteX3" fmla="*/ 897361 w 1139408"/>
                          <a:gd name="connsiteY3" fmla="*/ 0 h 1912305"/>
                          <a:gd name="connsiteX4" fmla="*/ 1058725 w 1139408"/>
                          <a:gd name="connsiteY4" fmla="*/ 53790 h 1912305"/>
                          <a:gd name="connsiteX5" fmla="*/ 943814 w 1139408"/>
                          <a:gd name="connsiteY5" fmla="*/ 396079 h 1912305"/>
                          <a:gd name="connsiteX6" fmla="*/ 748220 w 1139408"/>
                          <a:gd name="connsiteY6" fmla="*/ 454756 h 1912305"/>
                          <a:gd name="connsiteX7" fmla="*/ 826459 w 1139408"/>
                          <a:gd name="connsiteY7" fmla="*/ 520769 h 1912305"/>
                          <a:gd name="connsiteX8" fmla="*/ 1139408 w 1139408"/>
                          <a:gd name="connsiteY8" fmla="*/ 410748 h 1912305"/>
                          <a:gd name="connsiteX9" fmla="*/ 607765 w 1139408"/>
                          <a:gd name="connsiteY9" fmla="*/ 611371 h 1912305"/>
                          <a:gd name="connsiteX10" fmla="*/ 541027 w 1139408"/>
                          <a:gd name="connsiteY10" fmla="*/ 953519 h 1912305"/>
                          <a:gd name="connsiteX11" fmla="*/ 772039 w 1139408"/>
                          <a:gd name="connsiteY11" fmla="*/ 1049714 h 1912305"/>
                          <a:gd name="connsiteX12" fmla="*/ 840184 w 1139408"/>
                          <a:gd name="connsiteY12" fmla="*/ 1114106 h 1912305"/>
                          <a:gd name="connsiteX13" fmla="*/ 945154 w 1139408"/>
                          <a:gd name="connsiteY13" fmla="*/ 1517191 h 1912305"/>
                          <a:gd name="connsiteX14" fmla="*/ 785447 w 1139408"/>
                          <a:gd name="connsiteY14" fmla="*/ 1645582 h 1912305"/>
                          <a:gd name="connsiteX15" fmla="*/ 672714 w 1139408"/>
                          <a:gd name="connsiteY15" fmla="*/ 1200908 h 1912305"/>
                          <a:gd name="connsiteX16" fmla="*/ 290669 w 1139408"/>
                          <a:gd name="connsiteY16" fmla="*/ 1072517 h 1912305"/>
                          <a:gd name="connsiteX17" fmla="*/ 312588 w 1139408"/>
                          <a:gd name="connsiteY17" fmla="*/ 1420116 h 1912305"/>
                          <a:gd name="connsiteX18" fmla="*/ 174804 w 1139408"/>
                          <a:gd name="connsiteY18" fmla="*/ 1858526 h 1912305"/>
                          <a:gd name="connsiteX19" fmla="*/ 2571 w 1139408"/>
                          <a:gd name="connsiteY19" fmla="*/ 1814685 h 1912305"/>
                          <a:gd name="connsiteX20" fmla="*/ 124700 w 1139408"/>
                          <a:gd name="connsiteY20" fmla="*/ 1398195 h 1912305"/>
                          <a:gd name="connsiteX21" fmla="*/ 102777 w 1139408"/>
                          <a:gd name="connsiteY21" fmla="*/ 978573 h 1912305"/>
                          <a:gd name="connsiteX22" fmla="*/ 271878 w 1139408"/>
                          <a:gd name="connsiteY22" fmla="*/ 270852 h 1912305"/>
                          <a:gd name="connsiteX0" fmla="*/ 271878 w 1139408"/>
                          <a:gd name="connsiteY0" fmla="*/ 270852 h 1912305"/>
                          <a:gd name="connsiteX1" fmla="*/ 352908 w 1139408"/>
                          <a:gd name="connsiteY1" fmla="*/ 232001 h 1912305"/>
                          <a:gd name="connsiteX2" fmla="*/ 808237 w 1139408"/>
                          <a:gd name="connsiteY2" fmla="*/ 241016 h 1912305"/>
                          <a:gd name="connsiteX3" fmla="*/ 897361 w 1139408"/>
                          <a:gd name="connsiteY3" fmla="*/ 0 h 1912305"/>
                          <a:gd name="connsiteX4" fmla="*/ 1058725 w 1139408"/>
                          <a:gd name="connsiteY4" fmla="*/ 53790 h 1912305"/>
                          <a:gd name="connsiteX5" fmla="*/ 943814 w 1139408"/>
                          <a:gd name="connsiteY5" fmla="*/ 396079 h 1912305"/>
                          <a:gd name="connsiteX6" fmla="*/ 748220 w 1139408"/>
                          <a:gd name="connsiteY6" fmla="*/ 454756 h 1912305"/>
                          <a:gd name="connsiteX7" fmla="*/ 826459 w 1139408"/>
                          <a:gd name="connsiteY7" fmla="*/ 520769 h 1912305"/>
                          <a:gd name="connsiteX8" fmla="*/ 1139408 w 1139408"/>
                          <a:gd name="connsiteY8" fmla="*/ 410748 h 1912305"/>
                          <a:gd name="connsiteX9" fmla="*/ 753110 w 1139408"/>
                          <a:gd name="connsiteY9" fmla="*/ 552553 h 1912305"/>
                          <a:gd name="connsiteX10" fmla="*/ 607765 w 1139408"/>
                          <a:gd name="connsiteY10" fmla="*/ 611371 h 1912305"/>
                          <a:gd name="connsiteX11" fmla="*/ 541027 w 1139408"/>
                          <a:gd name="connsiteY11" fmla="*/ 953519 h 1912305"/>
                          <a:gd name="connsiteX12" fmla="*/ 772039 w 1139408"/>
                          <a:gd name="connsiteY12" fmla="*/ 1049714 h 1912305"/>
                          <a:gd name="connsiteX13" fmla="*/ 840184 w 1139408"/>
                          <a:gd name="connsiteY13" fmla="*/ 1114106 h 1912305"/>
                          <a:gd name="connsiteX14" fmla="*/ 945154 w 1139408"/>
                          <a:gd name="connsiteY14" fmla="*/ 1517191 h 1912305"/>
                          <a:gd name="connsiteX15" fmla="*/ 785447 w 1139408"/>
                          <a:gd name="connsiteY15" fmla="*/ 1645582 h 1912305"/>
                          <a:gd name="connsiteX16" fmla="*/ 672714 w 1139408"/>
                          <a:gd name="connsiteY16" fmla="*/ 1200908 h 1912305"/>
                          <a:gd name="connsiteX17" fmla="*/ 290669 w 1139408"/>
                          <a:gd name="connsiteY17" fmla="*/ 1072517 h 1912305"/>
                          <a:gd name="connsiteX18" fmla="*/ 312588 w 1139408"/>
                          <a:gd name="connsiteY18" fmla="*/ 1420116 h 1912305"/>
                          <a:gd name="connsiteX19" fmla="*/ 174804 w 1139408"/>
                          <a:gd name="connsiteY19" fmla="*/ 1858526 h 1912305"/>
                          <a:gd name="connsiteX20" fmla="*/ 2571 w 1139408"/>
                          <a:gd name="connsiteY20" fmla="*/ 1814685 h 1912305"/>
                          <a:gd name="connsiteX21" fmla="*/ 124700 w 1139408"/>
                          <a:gd name="connsiteY21" fmla="*/ 1398195 h 1912305"/>
                          <a:gd name="connsiteX22" fmla="*/ 102777 w 1139408"/>
                          <a:gd name="connsiteY22" fmla="*/ 978573 h 1912305"/>
                          <a:gd name="connsiteX23" fmla="*/ 271878 w 1139408"/>
                          <a:gd name="connsiteY23" fmla="*/ 270852 h 1912305"/>
                          <a:gd name="connsiteX0" fmla="*/ 271878 w 1215200"/>
                          <a:gd name="connsiteY0" fmla="*/ 270852 h 1912305"/>
                          <a:gd name="connsiteX1" fmla="*/ 352908 w 1215200"/>
                          <a:gd name="connsiteY1" fmla="*/ 232001 h 1912305"/>
                          <a:gd name="connsiteX2" fmla="*/ 808237 w 1215200"/>
                          <a:gd name="connsiteY2" fmla="*/ 241016 h 1912305"/>
                          <a:gd name="connsiteX3" fmla="*/ 897361 w 1215200"/>
                          <a:gd name="connsiteY3" fmla="*/ 0 h 1912305"/>
                          <a:gd name="connsiteX4" fmla="*/ 1058725 w 1215200"/>
                          <a:gd name="connsiteY4" fmla="*/ 53790 h 1912305"/>
                          <a:gd name="connsiteX5" fmla="*/ 943814 w 1215200"/>
                          <a:gd name="connsiteY5" fmla="*/ 396079 h 1912305"/>
                          <a:gd name="connsiteX6" fmla="*/ 748220 w 1215200"/>
                          <a:gd name="connsiteY6" fmla="*/ 454756 h 1912305"/>
                          <a:gd name="connsiteX7" fmla="*/ 826459 w 1215200"/>
                          <a:gd name="connsiteY7" fmla="*/ 520769 h 1912305"/>
                          <a:gd name="connsiteX8" fmla="*/ 1139408 w 1215200"/>
                          <a:gd name="connsiteY8" fmla="*/ 410748 h 1912305"/>
                          <a:gd name="connsiteX9" fmla="*/ 1215200 w 1215200"/>
                          <a:gd name="connsiteY9" fmla="*/ 581892 h 1912305"/>
                          <a:gd name="connsiteX10" fmla="*/ 607765 w 1215200"/>
                          <a:gd name="connsiteY10" fmla="*/ 611371 h 1912305"/>
                          <a:gd name="connsiteX11" fmla="*/ 541027 w 1215200"/>
                          <a:gd name="connsiteY11" fmla="*/ 953519 h 1912305"/>
                          <a:gd name="connsiteX12" fmla="*/ 772039 w 1215200"/>
                          <a:gd name="connsiteY12" fmla="*/ 1049714 h 1912305"/>
                          <a:gd name="connsiteX13" fmla="*/ 840184 w 1215200"/>
                          <a:gd name="connsiteY13" fmla="*/ 1114106 h 1912305"/>
                          <a:gd name="connsiteX14" fmla="*/ 945154 w 1215200"/>
                          <a:gd name="connsiteY14" fmla="*/ 1517191 h 1912305"/>
                          <a:gd name="connsiteX15" fmla="*/ 785447 w 1215200"/>
                          <a:gd name="connsiteY15" fmla="*/ 1645582 h 1912305"/>
                          <a:gd name="connsiteX16" fmla="*/ 672714 w 1215200"/>
                          <a:gd name="connsiteY16" fmla="*/ 1200908 h 1912305"/>
                          <a:gd name="connsiteX17" fmla="*/ 290669 w 1215200"/>
                          <a:gd name="connsiteY17" fmla="*/ 1072517 h 1912305"/>
                          <a:gd name="connsiteX18" fmla="*/ 312588 w 1215200"/>
                          <a:gd name="connsiteY18" fmla="*/ 1420116 h 1912305"/>
                          <a:gd name="connsiteX19" fmla="*/ 174804 w 1215200"/>
                          <a:gd name="connsiteY19" fmla="*/ 1858526 h 1912305"/>
                          <a:gd name="connsiteX20" fmla="*/ 2571 w 1215200"/>
                          <a:gd name="connsiteY20" fmla="*/ 1814685 h 1912305"/>
                          <a:gd name="connsiteX21" fmla="*/ 124700 w 1215200"/>
                          <a:gd name="connsiteY21" fmla="*/ 1398195 h 1912305"/>
                          <a:gd name="connsiteX22" fmla="*/ 102777 w 1215200"/>
                          <a:gd name="connsiteY22" fmla="*/ 978573 h 1912305"/>
                          <a:gd name="connsiteX23" fmla="*/ 271878 w 1215200"/>
                          <a:gd name="connsiteY23" fmla="*/ 270852 h 1912305"/>
                          <a:gd name="connsiteX0" fmla="*/ 271878 w 1190751"/>
                          <a:gd name="connsiteY0" fmla="*/ 270852 h 1912305"/>
                          <a:gd name="connsiteX1" fmla="*/ 352908 w 1190751"/>
                          <a:gd name="connsiteY1" fmla="*/ 232001 h 1912305"/>
                          <a:gd name="connsiteX2" fmla="*/ 808237 w 1190751"/>
                          <a:gd name="connsiteY2" fmla="*/ 241016 h 1912305"/>
                          <a:gd name="connsiteX3" fmla="*/ 897361 w 1190751"/>
                          <a:gd name="connsiteY3" fmla="*/ 0 h 1912305"/>
                          <a:gd name="connsiteX4" fmla="*/ 1058725 w 1190751"/>
                          <a:gd name="connsiteY4" fmla="*/ 53790 h 1912305"/>
                          <a:gd name="connsiteX5" fmla="*/ 943814 w 1190751"/>
                          <a:gd name="connsiteY5" fmla="*/ 396079 h 1912305"/>
                          <a:gd name="connsiteX6" fmla="*/ 748220 w 1190751"/>
                          <a:gd name="connsiteY6" fmla="*/ 454756 h 1912305"/>
                          <a:gd name="connsiteX7" fmla="*/ 826459 w 1190751"/>
                          <a:gd name="connsiteY7" fmla="*/ 520769 h 1912305"/>
                          <a:gd name="connsiteX8" fmla="*/ 1139408 w 1190751"/>
                          <a:gd name="connsiteY8" fmla="*/ 410748 h 1912305"/>
                          <a:gd name="connsiteX9" fmla="*/ 1190751 w 1190751"/>
                          <a:gd name="connsiteY9" fmla="*/ 599007 h 1912305"/>
                          <a:gd name="connsiteX10" fmla="*/ 607765 w 1190751"/>
                          <a:gd name="connsiteY10" fmla="*/ 611371 h 1912305"/>
                          <a:gd name="connsiteX11" fmla="*/ 541027 w 1190751"/>
                          <a:gd name="connsiteY11" fmla="*/ 953519 h 1912305"/>
                          <a:gd name="connsiteX12" fmla="*/ 772039 w 1190751"/>
                          <a:gd name="connsiteY12" fmla="*/ 1049714 h 1912305"/>
                          <a:gd name="connsiteX13" fmla="*/ 840184 w 1190751"/>
                          <a:gd name="connsiteY13" fmla="*/ 1114106 h 1912305"/>
                          <a:gd name="connsiteX14" fmla="*/ 945154 w 1190751"/>
                          <a:gd name="connsiteY14" fmla="*/ 1517191 h 1912305"/>
                          <a:gd name="connsiteX15" fmla="*/ 785447 w 1190751"/>
                          <a:gd name="connsiteY15" fmla="*/ 1645582 h 1912305"/>
                          <a:gd name="connsiteX16" fmla="*/ 672714 w 1190751"/>
                          <a:gd name="connsiteY16" fmla="*/ 1200908 h 1912305"/>
                          <a:gd name="connsiteX17" fmla="*/ 290669 w 1190751"/>
                          <a:gd name="connsiteY17" fmla="*/ 1072517 h 1912305"/>
                          <a:gd name="connsiteX18" fmla="*/ 312588 w 1190751"/>
                          <a:gd name="connsiteY18" fmla="*/ 1420116 h 1912305"/>
                          <a:gd name="connsiteX19" fmla="*/ 174804 w 1190751"/>
                          <a:gd name="connsiteY19" fmla="*/ 1858526 h 1912305"/>
                          <a:gd name="connsiteX20" fmla="*/ 2571 w 1190751"/>
                          <a:gd name="connsiteY20" fmla="*/ 1814685 h 1912305"/>
                          <a:gd name="connsiteX21" fmla="*/ 124700 w 1190751"/>
                          <a:gd name="connsiteY21" fmla="*/ 1398195 h 1912305"/>
                          <a:gd name="connsiteX22" fmla="*/ 102777 w 1190751"/>
                          <a:gd name="connsiteY22" fmla="*/ 978573 h 1912305"/>
                          <a:gd name="connsiteX23" fmla="*/ 271878 w 1190751"/>
                          <a:gd name="connsiteY23" fmla="*/ 270852 h 1912305"/>
                          <a:gd name="connsiteX0" fmla="*/ 271878 w 1190751"/>
                          <a:gd name="connsiteY0" fmla="*/ 270852 h 1912305"/>
                          <a:gd name="connsiteX1" fmla="*/ 352908 w 1190751"/>
                          <a:gd name="connsiteY1" fmla="*/ 232001 h 1912305"/>
                          <a:gd name="connsiteX2" fmla="*/ 808237 w 1190751"/>
                          <a:gd name="connsiteY2" fmla="*/ 241016 h 1912305"/>
                          <a:gd name="connsiteX3" fmla="*/ 897361 w 1190751"/>
                          <a:gd name="connsiteY3" fmla="*/ 0 h 1912305"/>
                          <a:gd name="connsiteX4" fmla="*/ 1058725 w 1190751"/>
                          <a:gd name="connsiteY4" fmla="*/ 53790 h 1912305"/>
                          <a:gd name="connsiteX5" fmla="*/ 943814 w 1190751"/>
                          <a:gd name="connsiteY5" fmla="*/ 396079 h 1912305"/>
                          <a:gd name="connsiteX6" fmla="*/ 748220 w 1190751"/>
                          <a:gd name="connsiteY6" fmla="*/ 454756 h 1912305"/>
                          <a:gd name="connsiteX7" fmla="*/ 826459 w 1190751"/>
                          <a:gd name="connsiteY7" fmla="*/ 520769 h 1912305"/>
                          <a:gd name="connsiteX8" fmla="*/ 1100289 w 1190751"/>
                          <a:gd name="connsiteY8" fmla="*/ 408303 h 1912305"/>
                          <a:gd name="connsiteX9" fmla="*/ 1190751 w 1190751"/>
                          <a:gd name="connsiteY9" fmla="*/ 599007 h 1912305"/>
                          <a:gd name="connsiteX10" fmla="*/ 607765 w 1190751"/>
                          <a:gd name="connsiteY10" fmla="*/ 611371 h 1912305"/>
                          <a:gd name="connsiteX11" fmla="*/ 541027 w 1190751"/>
                          <a:gd name="connsiteY11" fmla="*/ 953519 h 1912305"/>
                          <a:gd name="connsiteX12" fmla="*/ 772039 w 1190751"/>
                          <a:gd name="connsiteY12" fmla="*/ 1049714 h 1912305"/>
                          <a:gd name="connsiteX13" fmla="*/ 840184 w 1190751"/>
                          <a:gd name="connsiteY13" fmla="*/ 1114106 h 1912305"/>
                          <a:gd name="connsiteX14" fmla="*/ 945154 w 1190751"/>
                          <a:gd name="connsiteY14" fmla="*/ 1517191 h 1912305"/>
                          <a:gd name="connsiteX15" fmla="*/ 785447 w 1190751"/>
                          <a:gd name="connsiteY15" fmla="*/ 1645582 h 1912305"/>
                          <a:gd name="connsiteX16" fmla="*/ 672714 w 1190751"/>
                          <a:gd name="connsiteY16" fmla="*/ 1200908 h 1912305"/>
                          <a:gd name="connsiteX17" fmla="*/ 290669 w 1190751"/>
                          <a:gd name="connsiteY17" fmla="*/ 1072517 h 1912305"/>
                          <a:gd name="connsiteX18" fmla="*/ 312588 w 1190751"/>
                          <a:gd name="connsiteY18" fmla="*/ 1420116 h 1912305"/>
                          <a:gd name="connsiteX19" fmla="*/ 174804 w 1190751"/>
                          <a:gd name="connsiteY19" fmla="*/ 1858526 h 1912305"/>
                          <a:gd name="connsiteX20" fmla="*/ 2571 w 1190751"/>
                          <a:gd name="connsiteY20" fmla="*/ 1814685 h 1912305"/>
                          <a:gd name="connsiteX21" fmla="*/ 124700 w 1190751"/>
                          <a:gd name="connsiteY21" fmla="*/ 1398195 h 1912305"/>
                          <a:gd name="connsiteX22" fmla="*/ 102777 w 1190751"/>
                          <a:gd name="connsiteY22" fmla="*/ 978573 h 1912305"/>
                          <a:gd name="connsiteX23" fmla="*/ 271878 w 1190751"/>
                          <a:gd name="connsiteY23" fmla="*/ 270852 h 1912305"/>
                          <a:gd name="connsiteX0" fmla="*/ 271878 w 1190751"/>
                          <a:gd name="connsiteY0" fmla="*/ 270852 h 1912305"/>
                          <a:gd name="connsiteX1" fmla="*/ 352908 w 1190751"/>
                          <a:gd name="connsiteY1" fmla="*/ 232001 h 1912305"/>
                          <a:gd name="connsiteX2" fmla="*/ 808237 w 1190751"/>
                          <a:gd name="connsiteY2" fmla="*/ 241016 h 1912305"/>
                          <a:gd name="connsiteX3" fmla="*/ 897361 w 1190751"/>
                          <a:gd name="connsiteY3" fmla="*/ 0 h 1912305"/>
                          <a:gd name="connsiteX4" fmla="*/ 1058725 w 1190751"/>
                          <a:gd name="connsiteY4" fmla="*/ 53790 h 1912305"/>
                          <a:gd name="connsiteX5" fmla="*/ 943814 w 1190751"/>
                          <a:gd name="connsiteY5" fmla="*/ 396079 h 1912305"/>
                          <a:gd name="connsiteX6" fmla="*/ 748220 w 1190751"/>
                          <a:gd name="connsiteY6" fmla="*/ 454756 h 1912305"/>
                          <a:gd name="connsiteX7" fmla="*/ 826459 w 1190751"/>
                          <a:gd name="connsiteY7" fmla="*/ 520769 h 1912305"/>
                          <a:gd name="connsiteX8" fmla="*/ 1117403 w 1190751"/>
                          <a:gd name="connsiteY8" fmla="*/ 410748 h 1912305"/>
                          <a:gd name="connsiteX9" fmla="*/ 1190751 w 1190751"/>
                          <a:gd name="connsiteY9" fmla="*/ 599007 h 1912305"/>
                          <a:gd name="connsiteX10" fmla="*/ 607765 w 1190751"/>
                          <a:gd name="connsiteY10" fmla="*/ 611371 h 1912305"/>
                          <a:gd name="connsiteX11" fmla="*/ 541027 w 1190751"/>
                          <a:gd name="connsiteY11" fmla="*/ 953519 h 1912305"/>
                          <a:gd name="connsiteX12" fmla="*/ 772039 w 1190751"/>
                          <a:gd name="connsiteY12" fmla="*/ 1049714 h 1912305"/>
                          <a:gd name="connsiteX13" fmla="*/ 840184 w 1190751"/>
                          <a:gd name="connsiteY13" fmla="*/ 1114106 h 1912305"/>
                          <a:gd name="connsiteX14" fmla="*/ 945154 w 1190751"/>
                          <a:gd name="connsiteY14" fmla="*/ 1517191 h 1912305"/>
                          <a:gd name="connsiteX15" fmla="*/ 785447 w 1190751"/>
                          <a:gd name="connsiteY15" fmla="*/ 1645582 h 1912305"/>
                          <a:gd name="connsiteX16" fmla="*/ 672714 w 1190751"/>
                          <a:gd name="connsiteY16" fmla="*/ 1200908 h 1912305"/>
                          <a:gd name="connsiteX17" fmla="*/ 290669 w 1190751"/>
                          <a:gd name="connsiteY17" fmla="*/ 1072517 h 1912305"/>
                          <a:gd name="connsiteX18" fmla="*/ 312588 w 1190751"/>
                          <a:gd name="connsiteY18" fmla="*/ 1420116 h 1912305"/>
                          <a:gd name="connsiteX19" fmla="*/ 174804 w 1190751"/>
                          <a:gd name="connsiteY19" fmla="*/ 1858526 h 1912305"/>
                          <a:gd name="connsiteX20" fmla="*/ 2571 w 1190751"/>
                          <a:gd name="connsiteY20" fmla="*/ 1814685 h 1912305"/>
                          <a:gd name="connsiteX21" fmla="*/ 124700 w 1190751"/>
                          <a:gd name="connsiteY21" fmla="*/ 1398195 h 1912305"/>
                          <a:gd name="connsiteX22" fmla="*/ 102777 w 1190751"/>
                          <a:gd name="connsiteY22" fmla="*/ 978573 h 1912305"/>
                          <a:gd name="connsiteX23" fmla="*/ 271878 w 1190751"/>
                          <a:gd name="connsiteY23" fmla="*/ 270852 h 1912305"/>
                          <a:gd name="connsiteX0" fmla="*/ 271878 w 1196421"/>
                          <a:gd name="connsiteY0" fmla="*/ 270852 h 1912305"/>
                          <a:gd name="connsiteX1" fmla="*/ 352908 w 1196421"/>
                          <a:gd name="connsiteY1" fmla="*/ 232001 h 1912305"/>
                          <a:gd name="connsiteX2" fmla="*/ 808237 w 1196421"/>
                          <a:gd name="connsiteY2" fmla="*/ 241016 h 1912305"/>
                          <a:gd name="connsiteX3" fmla="*/ 897361 w 1196421"/>
                          <a:gd name="connsiteY3" fmla="*/ 0 h 1912305"/>
                          <a:gd name="connsiteX4" fmla="*/ 1058725 w 1196421"/>
                          <a:gd name="connsiteY4" fmla="*/ 53790 h 1912305"/>
                          <a:gd name="connsiteX5" fmla="*/ 943814 w 1196421"/>
                          <a:gd name="connsiteY5" fmla="*/ 396079 h 1912305"/>
                          <a:gd name="connsiteX6" fmla="*/ 748220 w 1196421"/>
                          <a:gd name="connsiteY6" fmla="*/ 454756 h 1912305"/>
                          <a:gd name="connsiteX7" fmla="*/ 826459 w 1196421"/>
                          <a:gd name="connsiteY7" fmla="*/ 520769 h 1912305"/>
                          <a:gd name="connsiteX8" fmla="*/ 1117403 w 1196421"/>
                          <a:gd name="connsiteY8" fmla="*/ 410748 h 1912305"/>
                          <a:gd name="connsiteX9" fmla="*/ 1190751 w 1196421"/>
                          <a:gd name="connsiteY9" fmla="*/ 599007 h 1912305"/>
                          <a:gd name="connsiteX10" fmla="*/ 607765 w 1196421"/>
                          <a:gd name="connsiteY10" fmla="*/ 611371 h 1912305"/>
                          <a:gd name="connsiteX11" fmla="*/ 541027 w 1196421"/>
                          <a:gd name="connsiteY11" fmla="*/ 953519 h 1912305"/>
                          <a:gd name="connsiteX12" fmla="*/ 772039 w 1196421"/>
                          <a:gd name="connsiteY12" fmla="*/ 1049714 h 1912305"/>
                          <a:gd name="connsiteX13" fmla="*/ 840184 w 1196421"/>
                          <a:gd name="connsiteY13" fmla="*/ 1114106 h 1912305"/>
                          <a:gd name="connsiteX14" fmla="*/ 945154 w 1196421"/>
                          <a:gd name="connsiteY14" fmla="*/ 1517191 h 1912305"/>
                          <a:gd name="connsiteX15" fmla="*/ 785447 w 1196421"/>
                          <a:gd name="connsiteY15" fmla="*/ 1645582 h 1912305"/>
                          <a:gd name="connsiteX16" fmla="*/ 672714 w 1196421"/>
                          <a:gd name="connsiteY16" fmla="*/ 1200908 h 1912305"/>
                          <a:gd name="connsiteX17" fmla="*/ 290669 w 1196421"/>
                          <a:gd name="connsiteY17" fmla="*/ 1072517 h 1912305"/>
                          <a:gd name="connsiteX18" fmla="*/ 312588 w 1196421"/>
                          <a:gd name="connsiteY18" fmla="*/ 1420116 h 1912305"/>
                          <a:gd name="connsiteX19" fmla="*/ 174804 w 1196421"/>
                          <a:gd name="connsiteY19" fmla="*/ 1858526 h 1912305"/>
                          <a:gd name="connsiteX20" fmla="*/ 2571 w 1196421"/>
                          <a:gd name="connsiteY20" fmla="*/ 1814685 h 1912305"/>
                          <a:gd name="connsiteX21" fmla="*/ 124700 w 1196421"/>
                          <a:gd name="connsiteY21" fmla="*/ 1398195 h 1912305"/>
                          <a:gd name="connsiteX22" fmla="*/ 102777 w 1196421"/>
                          <a:gd name="connsiteY22" fmla="*/ 978573 h 1912305"/>
                          <a:gd name="connsiteX23" fmla="*/ 271878 w 1196421"/>
                          <a:gd name="connsiteY23" fmla="*/ 270852 h 1912305"/>
                          <a:gd name="connsiteX0" fmla="*/ 271878 w 1223482"/>
                          <a:gd name="connsiteY0" fmla="*/ 270852 h 1912305"/>
                          <a:gd name="connsiteX1" fmla="*/ 352908 w 1223482"/>
                          <a:gd name="connsiteY1" fmla="*/ 232001 h 1912305"/>
                          <a:gd name="connsiteX2" fmla="*/ 808237 w 1223482"/>
                          <a:gd name="connsiteY2" fmla="*/ 241016 h 1912305"/>
                          <a:gd name="connsiteX3" fmla="*/ 897361 w 1223482"/>
                          <a:gd name="connsiteY3" fmla="*/ 0 h 1912305"/>
                          <a:gd name="connsiteX4" fmla="*/ 1058725 w 1223482"/>
                          <a:gd name="connsiteY4" fmla="*/ 53790 h 1912305"/>
                          <a:gd name="connsiteX5" fmla="*/ 943814 w 1223482"/>
                          <a:gd name="connsiteY5" fmla="*/ 396079 h 1912305"/>
                          <a:gd name="connsiteX6" fmla="*/ 748220 w 1223482"/>
                          <a:gd name="connsiteY6" fmla="*/ 454756 h 1912305"/>
                          <a:gd name="connsiteX7" fmla="*/ 826459 w 1223482"/>
                          <a:gd name="connsiteY7" fmla="*/ 520769 h 1912305"/>
                          <a:gd name="connsiteX8" fmla="*/ 1117403 w 1223482"/>
                          <a:gd name="connsiteY8" fmla="*/ 410748 h 1912305"/>
                          <a:gd name="connsiteX9" fmla="*/ 1190751 w 1223482"/>
                          <a:gd name="connsiteY9" fmla="*/ 599007 h 1912305"/>
                          <a:gd name="connsiteX10" fmla="*/ 607765 w 1223482"/>
                          <a:gd name="connsiteY10" fmla="*/ 611371 h 1912305"/>
                          <a:gd name="connsiteX11" fmla="*/ 541027 w 1223482"/>
                          <a:gd name="connsiteY11" fmla="*/ 953519 h 1912305"/>
                          <a:gd name="connsiteX12" fmla="*/ 772039 w 1223482"/>
                          <a:gd name="connsiteY12" fmla="*/ 1049714 h 1912305"/>
                          <a:gd name="connsiteX13" fmla="*/ 840184 w 1223482"/>
                          <a:gd name="connsiteY13" fmla="*/ 1114106 h 1912305"/>
                          <a:gd name="connsiteX14" fmla="*/ 945154 w 1223482"/>
                          <a:gd name="connsiteY14" fmla="*/ 1517191 h 1912305"/>
                          <a:gd name="connsiteX15" fmla="*/ 785447 w 1223482"/>
                          <a:gd name="connsiteY15" fmla="*/ 1645582 h 1912305"/>
                          <a:gd name="connsiteX16" fmla="*/ 672714 w 1223482"/>
                          <a:gd name="connsiteY16" fmla="*/ 1200908 h 1912305"/>
                          <a:gd name="connsiteX17" fmla="*/ 290669 w 1223482"/>
                          <a:gd name="connsiteY17" fmla="*/ 1072517 h 1912305"/>
                          <a:gd name="connsiteX18" fmla="*/ 312588 w 1223482"/>
                          <a:gd name="connsiteY18" fmla="*/ 1420116 h 1912305"/>
                          <a:gd name="connsiteX19" fmla="*/ 174804 w 1223482"/>
                          <a:gd name="connsiteY19" fmla="*/ 1858526 h 1912305"/>
                          <a:gd name="connsiteX20" fmla="*/ 2571 w 1223482"/>
                          <a:gd name="connsiteY20" fmla="*/ 1814685 h 1912305"/>
                          <a:gd name="connsiteX21" fmla="*/ 124700 w 1223482"/>
                          <a:gd name="connsiteY21" fmla="*/ 1398195 h 1912305"/>
                          <a:gd name="connsiteX22" fmla="*/ 102777 w 1223482"/>
                          <a:gd name="connsiteY22" fmla="*/ 978573 h 1912305"/>
                          <a:gd name="connsiteX23" fmla="*/ 271878 w 1223482"/>
                          <a:gd name="connsiteY23" fmla="*/ 270852 h 1912305"/>
                          <a:gd name="connsiteX0" fmla="*/ 271878 w 1223482"/>
                          <a:gd name="connsiteY0" fmla="*/ 270852 h 1912305"/>
                          <a:gd name="connsiteX1" fmla="*/ 352908 w 1223482"/>
                          <a:gd name="connsiteY1" fmla="*/ 232001 h 1912305"/>
                          <a:gd name="connsiteX2" fmla="*/ 808237 w 1223482"/>
                          <a:gd name="connsiteY2" fmla="*/ 241016 h 1912305"/>
                          <a:gd name="connsiteX3" fmla="*/ 897361 w 1223482"/>
                          <a:gd name="connsiteY3" fmla="*/ 0 h 1912305"/>
                          <a:gd name="connsiteX4" fmla="*/ 1058725 w 1223482"/>
                          <a:gd name="connsiteY4" fmla="*/ 53790 h 1912305"/>
                          <a:gd name="connsiteX5" fmla="*/ 943814 w 1223482"/>
                          <a:gd name="connsiteY5" fmla="*/ 396079 h 1912305"/>
                          <a:gd name="connsiteX6" fmla="*/ 748220 w 1223482"/>
                          <a:gd name="connsiteY6" fmla="*/ 454756 h 1912305"/>
                          <a:gd name="connsiteX7" fmla="*/ 826459 w 1223482"/>
                          <a:gd name="connsiteY7" fmla="*/ 520769 h 1912305"/>
                          <a:gd name="connsiteX8" fmla="*/ 1117403 w 1223482"/>
                          <a:gd name="connsiteY8" fmla="*/ 410748 h 1912305"/>
                          <a:gd name="connsiteX9" fmla="*/ 1190751 w 1223482"/>
                          <a:gd name="connsiteY9" fmla="*/ 599007 h 1912305"/>
                          <a:gd name="connsiteX10" fmla="*/ 607765 w 1223482"/>
                          <a:gd name="connsiteY10" fmla="*/ 611371 h 1912305"/>
                          <a:gd name="connsiteX11" fmla="*/ 541027 w 1223482"/>
                          <a:gd name="connsiteY11" fmla="*/ 953519 h 1912305"/>
                          <a:gd name="connsiteX12" fmla="*/ 772039 w 1223482"/>
                          <a:gd name="connsiteY12" fmla="*/ 1049714 h 1912305"/>
                          <a:gd name="connsiteX13" fmla="*/ 840184 w 1223482"/>
                          <a:gd name="connsiteY13" fmla="*/ 1114106 h 1912305"/>
                          <a:gd name="connsiteX14" fmla="*/ 945154 w 1223482"/>
                          <a:gd name="connsiteY14" fmla="*/ 1517191 h 1912305"/>
                          <a:gd name="connsiteX15" fmla="*/ 785447 w 1223482"/>
                          <a:gd name="connsiteY15" fmla="*/ 1645582 h 1912305"/>
                          <a:gd name="connsiteX16" fmla="*/ 672714 w 1223482"/>
                          <a:gd name="connsiteY16" fmla="*/ 1200908 h 1912305"/>
                          <a:gd name="connsiteX17" fmla="*/ 290669 w 1223482"/>
                          <a:gd name="connsiteY17" fmla="*/ 1072517 h 1912305"/>
                          <a:gd name="connsiteX18" fmla="*/ 312588 w 1223482"/>
                          <a:gd name="connsiteY18" fmla="*/ 1420116 h 1912305"/>
                          <a:gd name="connsiteX19" fmla="*/ 174804 w 1223482"/>
                          <a:gd name="connsiteY19" fmla="*/ 1858526 h 1912305"/>
                          <a:gd name="connsiteX20" fmla="*/ 2571 w 1223482"/>
                          <a:gd name="connsiteY20" fmla="*/ 1814685 h 1912305"/>
                          <a:gd name="connsiteX21" fmla="*/ 124700 w 1223482"/>
                          <a:gd name="connsiteY21" fmla="*/ 1398195 h 1912305"/>
                          <a:gd name="connsiteX22" fmla="*/ 102777 w 1223482"/>
                          <a:gd name="connsiteY22" fmla="*/ 978573 h 1912305"/>
                          <a:gd name="connsiteX23" fmla="*/ 271878 w 1223482"/>
                          <a:gd name="connsiteY23" fmla="*/ 270852 h 1912305"/>
                          <a:gd name="connsiteX0" fmla="*/ 271878 w 1223482"/>
                          <a:gd name="connsiteY0" fmla="*/ 270852 h 1912305"/>
                          <a:gd name="connsiteX1" fmla="*/ 352908 w 1223482"/>
                          <a:gd name="connsiteY1" fmla="*/ 232001 h 1912305"/>
                          <a:gd name="connsiteX2" fmla="*/ 808237 w 1223482"/>
                          <a:gd name="connsiteY2" fmla="*/ 241016 h 1912305"/>
                          <a:gd name="connsiteX3" fmla="*/ 897361 w 1223482"/>
                          <a:gd name="connsiteY3" fmla="*/ 0 h 1912305"/>
                          <a:gd name="connsiteX4" fmla="*/ 1058725 w 1223482"/>
                          <a:gd name="connsiteY4" fmla="*/ 53790 h 1912305"/>
                          <a:gd name="connsiteX5" fmla="*/ 943814 w 1223482"/>
                          <a:gd name="connsiteY5" fmla="*/ 396079 h 1912305"/>
                          <a:gd name="connsiteX6" fmla="*/ 748220 w 1223482"/>
                          <a:gd name="connsiteY6" fmla="*/ 454756 h 1912305"/>
                          <a:gd name="connsiteX7" fmla="*/ 826459 w 1223482"/>
                          <a:gd name="connsiteY7" fmla="*/ 520769 h 1912305"/>
                          <a:gd name="connsiteX8" fmla="*/ 1117403 w 1223482"/>
                          <a:gd name="connsiteY8" fmla="*/ 410748 h 1912305"/>
                          <a:gd name="connsiteX9" fmla="*/ 1190751 w 1223482"/>
                          <a:gd name="connsiteY9" fmla="*/ 599007 h 1912305"/>
                          <a:gd name="connsiteX10" fmla="*/ 853352 w 1223482"/>
                          <a:gd name="connsiteY10" fmla="*/ 669909 h 1912305"/>
                          <a:gd name="connsiteX11" fmla="*/ 607765 w 1223482"/>
                          <a:gd name="connsiteY11" fmla="*/ 611371 h 1912305"/>
                          <a:gd name="connsiteX12" fmla="*/ 541027 w 1223482"/>
                          <a:gd name="connsiteY12" fmla="*/ 953519 h 1912305"/>
                          <a:gd name="connsiteX13" fmla="*/ 772039 w 1223482"/>
                          <a:gd name="connsiteY13" fmla="*/ 1049714 h 1912305"/>
                          <a:gd name="connsiteX14" fmla="*/ 840184 w 1223482"/>
                          <a:gd name="connsiteY14" fmla="*/ 1114106 h 1912305"/>
                          <a:gd name="connsiteX15" fmla="*/ 945154 w 1223482"/>
                          <a:gd name="connsiteY15" fmla="*/ 1517191 h 1912305"/>
                          <a:gd name="connsiteX16" fmla="*/ 785447 w 1223482"/>
                          <a:gd name="connsiteY16" fmla="*/ 1645582 h 1912305"/>
                          <a:gd name="connsiteX17" fmla="*/ 672714 w 1223482"/>
                          <a:gd name="connsiteY17" fmla="*/ 1200908 h 1912305"/>
                          <a:gd name="connsiteX18" fmla="*/ 290669 w 1223482"/>
                          <a:gd name="connsiteY18" fmla="*/ 1072517 h 1912305"/>
                          <a:gd name="connsiteX19" fmla="*/ 312588 w 1223482"/>
                          <a:gd name="connsiteY19" fmla="*/ 1420116 h 1912305"/>
                          <a:gd name="connsiteX20" fmla="*/ 174804 w 1223482"/>
                          <a:gd name="connsiteY20" fmla="*/ 1858526 h 1912305"/>
                          <a:gd name="connsiteX21" fmla="*/ 2571 w 1223482"/>
                          <a:gd name="connsiteY21" fmla="*/ 1814685 h 1912305"/>
                          <a:gd name="connsiteX22" fmla="*/ 124700 w 1223482"/>
                          <a:gd name="connsiteY22" fmla="*/ 1398195 h 1912305"/>
                          <a:gd name="connsiteX23" fmla="*/ 102777 w 1223482"/>
                          <a:gd name="connsiteY23" fmla="*/ 978573 h 1912305"/>
                          <a:gd name="connsiteX24" fmla="*/ 271878 w 1223482"/>
                          <a:gd name="connsiteY24" fmla="*/ 270852 h 1912305"/>
                          <a:gd name="connsiteX0" fmla="*/ 271878 w 1223482"/>
                          <a:gd name="connsiteY0" fmla="*/ 270852 h 1912305"/>
                          <a:gd name="connsiteX1" fmla="*/ 352908 w 1223482"/>
                          <a:gd name="connsiteY1" fmla="*/ 232001 h 1912305"/>
                          <a:gd name="connsiteX2" fmla="*/ 808237 w 1223482"/>
                          <a:gd name="connsiteY2" fmla="*/ 241016 h 1912305"/>
                          <a:gd name="connsiteX3" fmla="*/ 897361 w 1223482"/>
                          <a:gd name="connsiteY3" fmla="*/ 0 h 1912305"/>
                          <a:gd name="connsiteX4" fmla="*/ 1058725 w 1223482"/>
                          <a:gd name="connsiteY4" fmla="*/ 53790 h 1912305"/>
                          <a:gd name="connsiteX5" fmla="*/ 943814 w 1223482"/>
                          <a:gd name="connsiteY5" fmla="*/ 396079 h 1912305"/>
                          <a:gd name="connsiteX6" fmla="*/ 748220 w 1223482"/>
                          <a:gd name="connsiteY6" fmla="*/ 454756 h 1912305"/>
                          <a:gd name="connsiteX7" fmla="*/ 826459 w 1223482"/>
                          <a:gd name="connsiteY7" fmla="*/ 520769 h 1912305"/>
                          <a:gd name="connsiteX8" fmla="*/ 1117403 w 1223482"/>
                          <a:gd name="connsiteY8" fmla="*/ 410748 h 1912305"/>
                          <a:gd name="connsiteX9" fmla="*/ 1190751 w 1223482"/>
                          <a:gd name="connsiteY9" fmla="*/ 599007 h 1912305"/>
                          <a:gd name="connsiteX10" fmla="*/ 806898 w 1223482"/>
                          <a:gd name="connsiteY10" fmla="*/ 706583 h 1912305"/>
                          <a:gd name="connsiteX11" fmla="*/ 607765 w 1223482"/>
                          <a:gd name="connsiteY11" fmla="*/ 611371 h 1912305"/>
                          <a:gd name="connsiteX12" fmla="*/ 541027 w 1223482"/>
                          <a:gd name="connsiteY12" fmla="*/ 953519 h 1912305"/>
                          <a:gd name="connsiteX13" fmla="*/ 772039 w 1223482"/>
                          <a:gd name="connsiteY13" fmla="*/ 1049714 h 1912305"/>
                          <a:gd name="connsiteX14" fmla="*/ 840184 w 1223482"/>
                          <a:gd name="connsiteY14" fmla="*/ 1114106 h 1912305"/>
                          <a:gd name="connsiteX15" fmla="*/ 945154 w 1223482"/>
                          <a:gd name="connsiteY15" fmla="*/ 1517191 h 1912305"/>
                          <a:gd name="connsiteX16" fmla="*/ 785447 w 1223482"/>
                          <a:gd name="connsiteY16" fmla="*/ 1645582 h 1912305"/>
                          <a:gd name="connsiteX17" fmla="*/ 672714 w 1223482"/>
                          <a:gd name="connsiteY17" fmla="*/ 1200908 h 1912305"/>
                          <a:gd name="connsiteX18" fmla="*/ 290669 w 1223482"/>
                          <a:gd name="connsiteY18" fmla="*/ 1072517 h 1912305"/>
                          <a:gd name="connsiteX19" fmla="*/ 312588 w 1223482"/>
                          <a:gd name="connsiteY19" fmla="*/ 1420116 h 1912305"/>
                          <a:gd name="connsiteX20" fmla="*/ 174804 w 1223482"/>
                          <a:gd name="connsiteY20" fmla="*/ 1858526 h 1912305"/>
                          <a:gd name="connsiteX21" fmla="*/ 2571 w 1223482"/>
                          <a:gd name="connsiteY21" fmla="*/ 1814685 h 1912305"/>
                          <a:gd name="connsiteX22" fmla="*/ 124700 w 1223482"/>
                          <a:gd name="connsiteY22" fmla="*/ 1398195 h 1912305"/>
                          <a:gd name="connsiteX23" fmla="*/ 102777 w 1223482"/>
                          <a:gd name="connsiteY23" fmla="*/ 978573 h 1912305"/>
                          <a:gd name="connsiteX24" fmla="*/ 271878 w 1223482"/>
                          <a:gd name="connsiteY24" fmla="*/ 270852 h 1912305"/>
                          <a:gd name="connsiteX0" fmla="*/ 271878 w 1223482"/>
                          <a:gd name="connsiteY0" fmla="*/ 270852 h 1912305"/>
                          <a:gd name="connsiteX1" fmla="*/ 352908 w 1223482"/>
                          <a:gd name="connsiteY1" fmla="*/ 232001 h 1912305"/>
                          <a:gd name="connsiteX2" fmla="*/ 808237 w 1223482"/>
                          <a:gd name="connsiteY2" fmla="*/ 241016 h 1912305"/>
                          <a:gd name="connsiteX3" fmla="*/ 897361 w 1223482"/>
                          <a:gd name="connsiteY3" fmla="*/ 0 h 1912305"/>
                          <a:gd name="connsiteX4" fmla="*/ 1058725 w 1223482"/>
                          <a:gd name="connsiteY4" fmla="*/ 53790 h 1912305"/>
                          <a:gd name="connsiteX5" fmla="*/ 943814 w 1223482"/>
                          <a:gd name="connsiteY5" fmla="*/ 396079 h 1912305"/>
                          <a:gd name="connsiteX6" fmla="*/ 748220 w 1223482"/>
                          <a:gd name="connsiteY6" fmla="*/ 454756 h 1912305"/>
                          <a:gd name="connsiteX7" fmla="*/ 826459 w 1223482"/>
                          <a:gd name="connsiteY7" fmla="*/ 520769 h 1912305"/>
                          <a:gd name="connsiteX8" fmla="*/ 1117403 w 1223482"/>
                          <a:gd name="connsiteY8" fmla="*/ 410748 h 1912305"/>
                          <a:gd name="connsiteX9" fmla="*/ 1190751 w 1223482"/>
                          <a:gd name="connsiteY9" fmla="*/ 599007 h 1912305"/>
                          <a:gd name="connsiteX10" fmla="*/ 806898 w 1223482"/>
                          <a:gd name="connsiteY10" fmla="*/ 706583 h 1912305"/>
                          <a:gd name="connsiteX11" fmla="*/ 607765 w 1223482"/>
                          <a:gd name="connsiteY11" fmla="*/ 611371 h 1912305"/>
                          <a:gd name="connsiteX12" fmla="*/ 541027 w 1223482"/>
                          <a:gd name="connsiteY12" fmla="*/ 953519 h 1912305"/>
                          <a:gd name="connsiteX13" fmla="*/ 772039 w 1223482"/>
                          <a:gd name="connsiteY13" fmla="*/ 1049714 h 1912305"/>
                          <a:gd name="connsiteX14" fmla="*/ 840184 w 1223482"/>
                          <a:gd name="connsiteY14" fmla="*/ 1114106 h 1912305"/>
                          <a:gd name="connsiteX15" fmla="*/ 945154 w 1223482"/>
                          <a:gd name="connsiteY15" fmla="*/ 1517191 h 1912305"/>
                          <a:gd name="connsiteX16" fmla="*/ 785447 w 1223482"/>
                          <a:gd name="connsiteY16" fmla="*/ 1645582 h 1912305"/>
                          <a:gd name="connsiteX17" fmla="*/ 672714 w 1223482"/>
                          <a:gd name="connsiteY17" fmla="*/ 1200908 h 1912305"/>
                          <a:gd name="connsiteX18" fmla="*/ 290669 w 1223482"/>
                          <a:gd name="connsiteY18" fmla="*/ 1072517 h 1912305"/>
                          <a:gd name="connsiteX19" fmla="*/ 312588 w 1223482"/>
                          <a:gd name="connsiteY19" fmla="*/ 1420116 h 1912305"/>
                          <a:gd name="connsiteX20" fmla="*/ 174804 w 1223482"/>
                          <a:gd name="connsiteY20" fmla="*/ 1858526 h 1912305"/>
                          <a:gd name="connsiteX21" fmla="*/ 2571 w 1223482"/>
                          <a:gd name="connsiteY21" fmla="*/ 1814685 h 1912305"/>
                          <a:gd name="connsiteX22" fmla="*/ 124700 w 1223482"/>
                          <a:gd name="connsiteY22" fmla="*/ 1398195 h 1912305"/>
                          <a:gd name="connsiteX23" fmla="*/ 102777 w 1223482"/>
                          <a:gd name="connsiteY23" fmla="*/ 978573 h 1912305"/>
                          <a:gd name="connsiteX24" fmla="*/ 271878 w 1223482"/>
                          <a:gd name="connsiteY24" fmla="*/ 270852 h 1912305"/>
                          <a:gd name="connsiteX0" fmla="*/ 271878 w 1223482"/>
                          <a:gd name="connsiteY0" fmla="*/ 270852 h 1912305"/>
                          <a:gd name="connsiteX1" fmla="*/ 352908 w 1223482"/>
                          <a:gd name="connsiteY1" fmla="*/ 232001 h 1912305"/>
                          <a:gd name="connsiteX2" fmla="*/ 808237 w 1223482"/>
                          <a:gd name="connsiteY2" fmla="*/ 241016 h 1912305"/>
                          <a:gd name="connsiteX3" fmla="*/ 897361 w 1223482"/>
                          <a:gd name="connsiteY3" fmla="*/ 0 h 1912305"/>
                          <a:gd name="connsiteX4" fmla="*/ 1058725 w 1223482"/>
                          <a:gd name="connsiteY4" fmla="*/ 53790 h 1912305"/>
                          <a:gd name="connsiteX5" fmla="*/ 943814 w 1223482"/>
                          <a:gd name="connsiteY5" fmla="*/ 396079 h 1912305"/>
                          <a:gd name="connsiteX6" fmla="*/ 748220 w 1223482"/>
                          <a:gd name="connsiteY6" fmla="*/ 454756 h 1912305"/>
                          <a:gd name="connsiteX7" fmla="*/ 826459 w 1223482"/>
                          <a:gd name="connsiteY7" fmla="*/ 520769 h 1912305"/>
                          <a:gd name="connsiteX8" fmla="*/ 1117403 w 1223482"/>
                          <a:gd name="connsiteY8" fmla="*/ 410748 h 1912305"/>
                          <a:gd name="connsiteX9" fmla="*/ 1190751 w 1223482"/>
                          <a:gd name="connsiteY9" fmla="*/ 599007 h 1912305"/>
                          <a:gd name="connsiteX10" fmla="*/ 806898 w 1223482"/>
                          <a:gd name="connsiteY10" fmla="*/ 706583 h 1912305"/>
                          <a:gd name="connsiteX11" fmla="*/ 607765 w 1223482"/>
                          <a:gd name="connsiteY11" fmla="*/ 611371 h 1912305"/>
                          <a:gd name="connsiteX12" fmla="*/ 541027 w 1223482"/>
                          <a:gd name="connsiteY12" fmla="*/ 953519 h 1912305"/>
                          <a:gd name="connsiteX13" fmla="*/ 772039 w 1223482"/>
                          <a:gd name="connsiteY13" fmla="*/ 1049714 h 1912305"/>
                          <a:gd name="connsiteX14" fmla="*/ 840184 w 1223482"/>
                          <a:gd name="connsiteY14" fmla="*/ 1114106 h 1912305"/>
                          <a:gd name="connsiteX15" fmla="*/ 945154 w 1223482"/>
                          <a:gd name="connsiteY15" fmla="*/ 1517191 h 1912305"/>
                          <a:gd name="connsiteX16" fmla="*/ 785447 w 1223482"/>
                          <a:gd name="connsiteY16" fmla="*/ 1645582 h 1912305"/>
                          <a:gd name="connsiteX17" fmla="*/ 672714 w 1223482"/>
                          <a:gd name="connsiteY17" fmla="*/ 1200908 h 1912305"/>
                          <a:gd name="connsiteX18" fmla="*/ 290669 w 1223482"/>
                          <a:gd name="connsiteY18" fmla="*/ 1072517 h 1912305"/>
                          <a:gd name="connsiteX19" fmla="*/ 312588 w 1223482"/>
                          <a:gd name="connsiteY19" fmla="*/ 1420116 h 1912305"/>
                          <a:gd name="connsiteX20" fmla="*/ 174804 w 1223482"/>
                          <a:gd name="connsiteY20" fmla="*/ 1858526 h 1912305"/>
                          <a:gd name="connsiteX21" fmla="*/ 2571 w 1223482"/>
                          <a:gd name="connsiteY21" fmla="*/ 1814685 h 1912305"/>
                          <a:gd name="connsiteX22" fmla="*/ 124700 w 1223482"/>
                          <a:gd name="connsiteY22" fmla="*/ 1398195 h 1912305"/>
                          <a:gd name="connsiteX23" fmla="*/ 102777 w 1223482"/>
                          <a:gd name="connsiteY23" fmla="*/ 978573 h 1912305"/>
                          <a:gd name="connsiteX24" fmla="*/ 271878 w 1223482"/>
                          <a:gd name="connsiteY24" fmla="*/ 270852 h 1912305"/>
                          <a:gd name="connsiteX0" fmla="*/ 271878 w 1223482"/>
                          <a:gd name="connsiteY0" fmla="*/ 270852 h 1912305"/>
                          <a:gd name="connsiteX1" fmla="*/ 352908 w 1223482"/>
                          <a:gd name="connsiteY1" fmla="*/ 232001 h 1912305"/>
                          <a:gd name="connsiteX2" fmla="*/ 808237 w 1223482"/>
                          <a:gd name="connsiteY2" fmla="*/ 241016 h 1912305"/>
                          <a:gd name="connsiteX3" fmla="*/ 897361 w 1223482"/>
                          <a:gd name="connsiteY3" fmla="*/ 0 h 1912305"/>
                          <a:gd name="connsiteX4" fmla="*/ 1058725 w 1223482"/>
                          <a:gd name="connsiteY4" fmla="*/ 53790 h 1912305"/>
                          <a:gd name="connsiteX5" fmla="*/ 943814 w 1223482"/>
                          <a:gd name="connsiteY5" fmla="*/ 396079 h 1912305"/>
                          <a:gd name="connsiteX6" fmla="*/ 748220 w 1223482"/>
                          <a:gd name="connsiteY6" fmla="*/ 454756 h 1912305"/>
                          <a:gd name="connsiteX7" fmla="*/ 826459 w 1223482"/>
                          <a:gd name="connsiteY7" fmla="*/ 520769 h 1912305"/>
                          <a:gd name="connsiteX8" fmla="*/ 1117403 w 1223482"/>
                          <a:gd name="connsiteY8" fmla="*/ 410748 h 1912305"/>
                          <a:gd name="connsiteX9" fmla="*/ 1190751 w 1223482"/>
                          <a:gd name="connsiteY9" fmla="*/ 599007 h 1912305"/>
                          <a:gd name="connsiteX10" fmla="*/ 806898 w 1223482"/>
                          <a:gd name="connsiteY10" fmla="*/ 706583 h 1912305"/>
                          <a:gd name="connsiteX11" fmla="*/ 607765 w 1223482"/>
                          <a:gd name="connsiteY11" fmla="*/ 611371 h 1912305"/>
                          <a:gd name="connsiteX12" fmla="*/ 541027 w 1223482"/>
                          <a:gd name="connsiteY12" fmla="*/ 953519 h 1912305"/>
                          <a:gd name="connsiteX13" fmla="*/ 772039 w 1223482"/>
                          <a:gd name="connsiteY13" fmla="*/ 1049714 h 1912305"/>
                          <a:gd name="connsiteX14" fmla="*/ 840184 w 1223482"/>
                          <a:gd name="connsiteY14" fmla="*/ 1114106 h 1912305"/>
                          <a:gd name="connsiteX15" fmla="*/ 945154 w 1223482"/>
                          <a:gd name="connsiteY15" fmla="*/ 1517191 h 1912305"/>
                          <a:gd name="connsiteX16" fmla="*/ 785447 w 1223482"/>
                          <a:gd name="connsiteY16" fmla="*/ 1645582 h 1912305"/>
                          <a:gd name="connsiteX17" fmla="*/ 672714 w 1223482"/>
                          <a:gd name="connsiteY17" fmla="*/ 1200908 h 1912305"/>
                          <a:gd name="connsiteX18" fmla="*/ 290669 w 1223482"/>
                          <a:gd name="connsiteY18" fmla="*/ 1072517 h 1912305"/>
                          <a:gd name="connsiteX19" fmla="*/ 312588 w 1223482"/>
                          <a:gd name="connsiteY19" fmla="*/ 1420116 h 1912305"/>
                          <a:gd name="connsiteX20" fmla="*/ 174804 w 1223482"/>
                          <a:gd name="connsiteY20" fmla="*/ 1858526 h 1912305"/>
                          <a:gd name="connsiteX21" fmla="*/ 2571 w 1223482"/>
                          <a:gd name="connsiteY21" fmla="*/ 1814685 h 1912305"/>
                          <a:gd name="connsiteX22" fmla="*/ 124700 w 1223482"/>
                          <a:gd name="connsiteY22" fmla="*/ 1398195 h 1912305"/>
                          <a:gd name="connsiteX23" fmla="*/ 102777 w 1223482"/>
                          <a:gd name="connsiteY23" fmla="*/ 978573 h 1912305"/>
                          <a:gd name="connsiteX24" fmla="*/ 271878 w 1223482"/>
                          <a:gd name="connsiteY24" fmla="*/ 270852 h 1912305"/>
                          <a:gd name="connsiteX0" fmla="*/ 271878 w 1225004"/>
                          <a:gd name="connsiteY0" fmla="*/ 270852 h 1912305"/>
                          <a:gd name="connsiteX1" fmla="*/ 352908 w 1225004"/>
                          <a:gd name="connsiteY1" fmla="*/ 232001 h 1912305"/>
                          <a:gd name="connsiteX2" fmla="*/ 808237 w 1225004"/>
                          <a:gd name="connsiteY2" fmla="*/ 241016 h 1912305"/>
                          <a:gd name="connsiteX3" fmla="*/ 897361 w 1225004"/>
                          <a:gd name="connsiteY3" fmla="*/ 0 h 1912305"/>
                          <a:gd name="connsiteX4" fmla="*/ 1058725 w 1225004"/>
                          <a:gd name="connsiteY4" fmla="*/ 53790 h 1912305"/>
                          <a:gd name="connsiteX5" fmla="*/ 943814 w 1225004"/>
                          <a:gd name="connsiteY5" fmla="*/ 396079 h 1912305"/>
                          <a:gd name="connsiteX6" fmla="*/ 748220 w 1225004"/>
                          <a:gd name="connsiteY6" fmla="*/ 454756 h 1912305"/>
                          <a:gd name="connsiteX7" fmla="*/ 826459 w 1225004"/>
                          <a:gd name="connsiteY7" fmla="*/ 520769 h 1912305"/>
                          <a:gd name="connsiteX8" fmla="*/ 1117403 w 1225004"/>
                          <a:gd name="connsiteY8" fmla="*/ 410748 h 1912305"/>
                          <a:gd name="connsiteX9" fmla="*/ 1193196 w 1225004"/>
                          <a:gd name="connsiteY9" fmla="*/ 567223 h 1912305"/>
                          <a:gd name="connsiteX10" fmla="*/ 806898 w 1225004"/>
                          <a:gd name="connsiteY10" fmla="*/ 706583 h 1912305"/>
                          <a:gd name="connsiteX11" fmla="*/ 607765 w 1225004"/>
                          <a:gd name="connsiteY11" fmla="*/ 611371 h 1912305"/>
                          <a:gd name="connsiteX12" fmla="*/ 541027 w 1225004"/>
                          <a:gd name="connsiteY12" fmla="*/ 953519 h 1912305"/>
                          <a:gd name="connsiteX13" fmla="*/ 772039 w 1225004"/>
                          <a:gd name="connsiteY13" fmla="*/ 1049714 h 1912305"/>
                          <a:gd name="connsiteX14" fmla="*/ 840184 w 1225004"/>
                          <a:gd name="connsiteY14" fmla="*/ 1114106 h 1912305"/>
                          <a:gd name="connsiteX15" fmla="*/ 945154 w 1225004"/>
                          <a:gd name="connsiteY15" fmla="*/ 1517191 h 1912305"/>
                          <a:gd name="connsiteX16" fmla="*/ 785447 w 1225004"/>
                          <a:gd name="connsiteY16" fmla="*/ 1645582 h 1912305"/>
                          <a:gd name="connsiteX17" fmla="*/ 672714 w 1225004"/>
                          <a:gd name="connsiteY17" fmla="*/ 1200908 h 1912305"/>
                          <a:gd name="connsiteX18" fmla="*/ 290669 w 1225004"/>
                          <a:gd name="connsiteY18" fmla="*/ 1072517 h 1912305"/>
                          <a:gd name="connsiteX19" fmla="*/ 312588 w 1225004"/>
                          <a:gd name="connsiteY19" fmla="*/ 1420116 h 1912305"/>
                          <a:gd name="connsiteX20" fmla="*/ 174804 w 1225004"/>
                          <a:gd name="connsiteY20" fmla="*/ 1858526 h 1912305"/>
                          <a:gd name="connsiteX21" fmla="*/ 2571 w 1225004"/>
                          <a:gd name="connsiteY21" fmla="*/ 1814685 h 1912305"/>
                          <a:gd name="connsiteX22" fmla="*/ 124700 w 1225004"/>
                          <a:gd name="connsiteY22" fmla="*/ 1398195 h 1912305"/>
                          <a:gd name="connsiteX23" fmla="*/ 102777 w 1225004"/>
                          <a:gd name="connsiteY23" fmla="*/ 978573 h 1912305"/>
                          <a:gd name="connsiteX24" fmla="*/ 271878 w 1225004"/>
                          <a:gd name="connsiteY24" fmla="*/ 270852 h 1912305"/>
                          <a:gd name="connsiteX0" fmla="*/ 271878 w 1233012"/>
                          <a:gd name="connsiteY0" fmla="*/ 270852 h 1912305"/>
                          <a:gd name="connsiteX1" fmla="*/ 352908 w 1233012"/>
                          <a:gd name="connsiteY1" fmla="*/ 232001 h 1912305"/>
                          <a:gd name="connsiteX2" fmla="*/ 808237 w 1233012"/>
                          <a:gd name="connsiteY2" fmla="*/ 241016 h 1912305"/>
                          <a:gd name="connsiteX3" fmla="*/ 897361 w 1233012"/>
                          <a:gd name="connsiteY3" fmla="*/ 0 h 1912305"/>
                          <a:gd name="connsiteX4" fmla="*/ 1058725 w 1233012"/>
                          <a:gd name="connsiteY4" fmla="*/ 53790 h 1912305"/>
                          <a:gd name="connsiteX5" fmla="*/ 943814 w 1233012"/>
                          <a:gd name="connsiteY5" fmla="*/ 396079 h 1912305"/>
                          <a:gd name="connsiteX6" fmla="*/ 748220 w 1233012"/>
                          <a:gd name="connsiteY6" fmla="*/ 454756 h 1912305"/>
                          <a:gd name="connsiteX7" fmla="*/ 826459 w 1233012"/>
                          <a:gd name="connsiteY7" fmla="*/ 520769 h 1912305"/>
                          <a:gd name="connsiteX8" fmla="*/ 1117403 w 1233012"/>
                          <a:gd name="connsiteY8" fmla="*/ 410748 h 1912305"/>
                          <a:gd name="connsiteX9" fmla="*/ 1205421 w 1233012"/>
                          <a:gd name="connsiteY9" fmla="*/ 567223 h 1912305"/>
                          <a:gd name="connsiteX10" fmla="*/ 806898 w 1233012"/>
                          <a:gd name="connsiteY10" fmla="*/ 706583 h 1912305"/>
                          <a:gd name="connsiteX11" fmla="*/ 607765 w 1233012"/>
                          <a:gd name="connsiteY11" fmla="*/ 611371 h 1912305"/>
                          <a:gd name="connsiteX12" fmla="*/ 541027 w 1233012"/>
                          <a:gd name="connsiteY12" fmla="*/ 953519 h 1912305"/>
                          <a:gd name="connsiteX13" fmla="*/ 772039 w 1233012"/>
                          <a:gd name="connsiteY13" fmla="*/ 1049714 h 1912305"/>
                          <a:gd name="connsiteX14" fmla="*/ 840184 w 1233012"/>
                          <a:gd name="connsiteY14" fmla="*/ 1114106 h 1912305"/>
                          <a:gd name="connsiteX15" fmla="*/ 945154 w 1233012"/>
                          <a:gd name="connsiteY15" fmla="*/ 1517191 h 1912305"/>
                          <a:gd name="connsiteX16" fmla="*/ 785447 w 1233012"/>
                          <a:gd name="connsiteY16" fmla="*/ 1645582 h 1912305"/>
                          <a:gd name="connsiteX17" fmla="*/ 672714 w 1233012"/>
                          <a:gd name="connsiteY17" fmla="*/ 1200908 h 1912305"/>
                          <a:gd name="connsiteX18" fmla="*/ 290669 w 1233012"/>
                          <a:gd name="connsiteY18" fmla="*/ 1072517 h 1912305"/>
                          <a:gd name="connsiteX19" fmla="*/ 312588 w 1233012"/>
                          <a:gd name="connsiteY19" fmla="*/ 1420116 h 1912305"/>
                          <a:gd name="connsiteX20" fmla="*/ 174804 w 1233012"/>
                          <a:gd name="connsiteY20" fmla="*/ 1858526 h 1912305"/>
                          <a:gd name="connsiteX21" fmla="*/ 2571 w 1233012"/>
                          <a:gd name="connsiteY21" fmla="*/ 1814685 h 1912305"/>
                          <a:gd name="connsiteX22" fmla="*/ 124700 w 1233012"/>
                          <a:gd name="connsiteY22" fmla="*/ 1398195 h 1912305"/>
                          <a:gd name="connsiteX23" fmla="*/ 102777 w 1233012"/>
                          <a:gd name="connsiteY23" fmla="*/ 978573 h 1912305"/>
                          <a:gd name="connsiteX24" fmla="*/ 271878 w 1233012"/>
                          <a:gd name="connsiteY24" fmla="*/ 270852 h 1912305"/>
                          <a:gd name="connsiteX0" fmla="*/ 271878 w 1235464"/>
                          <a:gd name="connsiteY0" fmla="*/ 270852 h 1912305"/>
                          <a:gd name="connsiteX1" fmla="*/ 352908 w 1235464"/>
                          <a:gd name="connsiteY1" fmla="*/ 232001 h 1912305"/>
                          <a:gd name="connsiteX2" fmla="*/ 808237 w 1235464"/>
                          <a:gd name="connsiteY2" fmla="*/ 241016 h 1912305"/>
                          <a:gd name="connsiteX3" fmla="*/ 897361 w 1235464"/>
                          <a:gd name="connsiteY3" fmla="*/ 0 h 1912305"/>
                          <a:gd name="connsiteX4" fmla="*/ 1058725 w 1235464"/>
                          <a:gd name="connsiteY4" fmla="*/ 53790 h 1912305"/>
                          <a:gd name="connsiteX5" fmla="*/ 943814 w 1235464"/>
                          <a:gd name="connsiteY5" fmla="*/ 396079 h 1912305"/>
                          <a:gd name="connsiteX6" fmla="*/ 748220 w 1235464"/>
                          <a:gd name="connsiteY6" fmla="*/ 454756 h 1912305"/>
                          <a:gd name="connsiteX7" fmla="*/ 826459 w 1235464"/>
                          <a:gd name="connsiteY7" fmla="*/ 520769 h 1912305"/>
                          <a:gd name="connsiteX8" fmla="*/ 1124738 w 1235464"/>
                          <a:gd name="connsiteY8" fmla="*/ 476761 h 1912305"/>
                          <a:gd name="connsiteX9" fmla="*/ 1205421 w 1235464"/>
                          <a:gd name="connsiteY9" fmla="*/ 567223 h 1912305"/>
                          <a:gd name="connsiteX10" fmla="*/ 806898 w 1235464"/>
                          <a:gd name="connsiteY10" fmla="*/ 706583 h 1912305"/>
                          <a:gd name="connsiteX11" fmla="*/ 607765 w 1235464"/>
                          <a:gd name="connsiteY11" fmla="*/ 611371 h 1912305"/>
                          <a:gd name="connsiteX12" fmla="*/ 541027 w 1235464"/>
                          <a:gd name="connsiteY12" fmla="*/ 953519 h 1912305"/>
                          <a:gd name="connsiteX13" fmla="*/ 772039 w 1235464"/>
                          <a:gd name="connsiteY13" fmla="*/ 1049714 h 1912305"/>
                          <a:gd name="connsiteX14" fmla="*/ 840184 w 1235464"/>
                          <a:gd name="connsiteY14" fmla="*/ 1114106 h 1912305"/>
                          <a:gd name="connsiteX15" fmla="*/ 945154 w 1235464"/>
                          <a:gd name="connsiteY15" fmla="*/ 1517191 h 1912305"/>
                          <a:gd name="connsiteX16" fmla="*/ 785447 w 1235464"/>
                          <a:gd name="connsiteY16" fmla="*/ 1645582 h 1912305"/>
                          <a:gd name="connsiteX17" fmla="*/ 672714 w 1235464"/>
                          <a:gd name="connsiteY17" fmla="*/ 1200908 h 1912305"/>
                          <a:gd name="connsiteX18" fmla="*/ 290669 w 1235464"/>
                          <a:gd name="connsiteY18" fmla="*/ 1072517 h 1912305"/>
                          <a:gd name="connsiteX19" fmla="*/ 312588 w 1235464"/>
                          <a:gd name="connsiteY19" fmla="*/ 1420116 h 1912305"/>
                          <a:gd name="connsiteX20" fmla="*/ 174804 w 1235464"/>
                          <a:gd name="connsiteY20" fmla="*/ 1858526 h 1912305"/>
                          <a:gd name="connsiteX21" fmla="*/ 2571 w 1235464"/>
                          <a:gd name="connsiteY21" fmla="*/ 1814685 h 1912305"/>
                          <a:gd name="connsiteX22" fmla="*/ 124700 w 1235464"/>
                          <a:gd name="connsiteY22" fmla="*/ 1398195 h 1912305"/>
                          <a:gd name="connsiteX23" fmla="*/ 102777 w 1235464"/>
                          <a:gd name="connsiteY23" fmla="*/ 978573 h 1912305"/>
                          <a:gd name="connsiteX24" fmla="*/ 271878 w 1235464"/>
                          <a:gd name="connsiteY24" fmla="*/ 270852 h 1912305"/>
                          <a:gd name="connsiteX0" fmla="*/ 271878 w 1232246"/>
                          <a:gd name="connsiteY0" fmla="*/ 270852 h 1912305"/>
                          <a:gd name="connsiteX1" fmla="*/ 352908 w 1232246"/>
                          <a:gd name="connsiteY1" fmla="*/ 232001 h 1912305"/>
                          <a:gd name="connsiteX2" fmla="*/ 808237 w 1232246"/>
                          <a:gd name="connsiteY2" fmla="*/ 241016 h 1912305"/>
                          <a:gd name="connsiteX3" fmla="*/ 897361 w 1232246"/>
                          <a:gd name="connsiteY3" fmla="*/ 0 h 1912305"/>
                          <a:gd name="connsiteX4" fmla="*/ 1058725 w 1232246"/>
                          <a:gd name="connsiteY4" fmla="*/ 53790 h 1912305"/>
                          <a:gd name="connsiteX5" fmla="*/ 943814 w 1232246"/>
                          <a:gd name="connsiteY5" fmla="*/ 396079 h 1912305"/>
                          <a:gd name="connsiteX6" fmla="*/ 748220 w 1232246"/>
                          <a:gd name="connsiteY6" fmla="*/ 454756 h 1912305"/>
                          <a:gd name="connsiteX7" fmla="*/ 826459 w 1232246"/>
                          <a:gd name="connsiteY7" fmla="*/ 520769 h 1912305"/>
                          <a:gd name="connsiteX8" fmla="*/ 1114958 w 1232246"/>
                          <a:gd name="connsiteY8" fmla="*/ 415638 h 1912305"/>
                          <a:gd name="connsiteX9" fmla="*/ 1205421 w 1232246"/>
                          <a:gd name="connsiteY9" fmla="*/ 567223 h 1912305"/>
                          <a:gd name="connsiteX10" fmla="*/ 806898 w 1232246"/>
                          <a:gd name="connsiteY10" fmla="*/ 706583 h 1912305"/>
                          <a:gd name="connsiteX11" fmla="*/ 607765 w 1232246"/>
                          <a:gd name="connsiteY11" fmla="*/ 611371 h 1912305"/>
                          <a:gd name="connsiteX12" fmla="*/ 541027 w 1232246"/>
                          <a:gd name="connsiteY12" fmla="*/ 953519 h 1912305"/>
                          <a:gd name="connsiteX13" fmla="*/ 772039 w 1232246"/>
                          <a:gd name="connsiteY13" fmla="*/ 1049714 h 1912305"/>
                          <a:gd name="connsiteX14" fmla="*/ 840184 w 1232246"/>
                          <a:gd name="connsiteY14" fmla="*/ 1114106 h 1912305"/>
                          <a:gd name="connsiteX15" fmla="*/ 945154 w 1232246"/>
                          <a:gd name="connsiteY15" fmla="*/ 1517191 h 1912305"/>
                          <a:gd name="connsiteX16" fmla="*/ 785447 w 1232246"/>
                          <a:gd name="connsiteY16" fmla="*/ 1645582 h 1912305"/>
                          <a:gd name="connsiteX17" fmla="*/ 672714 w 1232246"/>
                          <a:gd name="connsiteY17" fmla="*/ 1200908 h 1912305"/>
                          <a:gd name="connsiteX18" fmla="*/ 290669 w 1232246"/>
                          <a:gd name="connsiteY18" fmla="*/ 1072517 h 1912305"/>
                          <a:gd name="connsiteX19" fmla="*/ 312588 w 1232246"/>
                          <a:gd name="connsiteY19" fmla="*/ 1420116 h 1912305"/>
                          <a:gd name="connsiteX20" fmla="*/ 174804 w 1232246"/>
                          <a:gd name="connsiteY20" fmla="*/ 1858526 h 1912305"/>
                          <a:gd name="connsiteX21" fmla="*/ 2571 w 1232246"/>
                          <a:gd name="connsiteY21" fmla="*/ 1814685 h 1912305"/>
                          <a:gd name="connsiteX22" fmla="*/ 124700 w 1232246"/>
                          <a:gd name="connsiteY22" fmla="*/ 1398195 h 1912305"/>
                          <a:gd name="connsiteX23" fmla="*/ 102777 w 1232246"/>
                          <a:gd name="connsiteY23" fmla="*/ 978573 h 1912305"/>
                          <a:gd name="connsiteX24" fmla="*/ 271878 w 1232246"/>
                          <a:gd name="connsiteY24" fmla="*/ 270852 h 1912305"/>
                          <a:gd name="connsiteX0" fmla="*/ 271878 w 1232883"/>
                          <a:gd name="connsiteY0" fmla="*/ 270852 h 1912305"/>
                          <a:gd name="connsiteX1" fmla="*/ 352908 w 1232883"/>
                          <a:gd name="connsiteY1" fmla="*/ 232001 h 1912305"/>
                          <a:gd name="connsiteX2" fmla="*/ 808237 w 1232883"/>
                          <a:gd name="connsiteY2" fmla="*/ 241016 h 1912305"/>
                          <a:gd name="connsiteX3" fmla="*/ 897361 w 1232883"/>
                          <a:gd name="connsiteY3" fmla="*/ 0 h 1912305"/>
                          <a:gd name="connsiteX4" fmla="*/ 1058725 w 1232883"/>
                          <a:gd name="connsiteY4" fmla="*/ 53790 h 1912305"/>
                          <a:gd name="connsiteX5" fmla="*/ 943814 w 1232883"/>
                          <a:gd name="connsiteY5" fmla="*/ 396079 h 1912305"/>
                          <a:gd name="connsiteX6" fmla="*/ 748220 w 1232883"/>
                          <a:gd name="connsiteY6" fmla="*/ 454756 h 1912305"/>
                          <a:gd name="connsiteX7" fmla="*/ 826459 w 1232883"/>
                          <a:gd name="connsiteY7" fmla="*/ 520769 h 1912305"/>
                          <a:gd name="connsiteX8" fmla="*/ 1114958 w 1232883"/>
                          <a:gd name="connsiteY8" fmla="*/ 415638 h 1912305"/>
                          <a:gd name="connsiteX9" fmla="*/ 1205421 w 1232883"/>
                          <a:gd name="connsiteY9" fmla="*/ 567223 h 1912305"/>
                          <a:gd name="connsiteX10" fmla="*/ 806898 w 1232883"/>
                          <a:gd name="connsiteY10" fmla="*/ 706583 h 1912305"/>
                          <a:gd name="connsiteX11" fmla="*/ 607765 w 1232883"/>
                          <a:gd name="connsiteY11" fmla="*/ 611371 h 1912305"/>
                          <a:gd name="connsiteX12" fmla="*/ 541027 w 1232883"/>
                          <a:gd name="connsiteY12" fmla="*/ 953519 h 1912305"/>
                          <a:gd name="connsiteX13" fmla="*/ 772039 w 1232883"/>
                          <a:gd name="connsiteY13" fmla="*/ 1049714 h 1912305"/>
                          <a:gd name="connsiteX14" fmla="*/ 840184 w 1232883"/>
                          <a:gd name="connsiteY14" fmla="*/ 1114106 h 1912305"/>
                          <a:gd name="connsiteX15" fmla="*/ 945154 w 1232883"/>
                          <a:gd name="connsiteY15" fmla="*/ 1517191 h 1912305"/>
                          <a:gd name="connsiteX16" fmla="*/ 785447 w 1232883"/>
                          <a:gd name="connsiteY16" fmla="*/ 1645582 h 1912305"/>
                          <a:gd name="connsiteX17" fmla="*/ 672714 w 1232883"/>
                          <a:gd name="connsiteY17" fmla="*/ 1200908 h 1912305"/>
                          <a:gd name="connsiteX18" fmla="*/ 290669 w 1232883"/>
                          <a:gd name="connsiteY18" fmla="*/ 1072517 h 1912305"/>
                          <a:gd name="connsiteX19" fmla="*/ 312588 w 1232883"/>
                          <a:gd name="connsiteY19" fmla="*/ 1420116 h 1912305"/>
                          <a:gd name="connsiteX20" fmla="*/ 174804 w 1232883"/>
                          <a:gd name="connsiteY20" fmla="*/ 1858526 h 1912305"/>
                          <a:gd name="connsiteX21" fmla="*/ 2571 w 1232883"/>
                          <a:gd name="connsiteY21" fmla="*/ 1814685 h 1912305"/>
                          <a:gd name="connsiteX22" fmla="*/ 124700 w 1232883"/>
                          <a:gd name="connsiteY22" fmla="*/ 1398195 h 1912305"/>
                          <a:gd name="connsiteX23" fmla="*/ 102777 w 1232883"/>
                          <a:gd name="connsiteY23" fmla="*/ 978573 h 1912305"/>
                          <a:gd name="connsiteX24" fmla="*/ 271878 w 1232883"/>
                          <a:gd name="connsiteY24" fmla="*/ 270852 h 1912305"/>
                          <a:gd name="connsiteX0" fmla="*/ 271878 w 1247040"/>
                          <a:gd name="connsiteY0" fmla="*/ 270852 h 1912305"/>
                          <a:gd name="connsiteX1" fmla="*/ 352908 w 1247040"/>
                          <a:gd name="connsiteY1" fmla="*/ 232001 h 1912305"/>
                          <a:gd name="connsiteX2" fmla="*/ 808237 w 1247040"/>
                          <a:gd name="connsiteY2" fmla="*/ 241016 h 1912305"/>
                          <a:gd name="connsiteX3" fmla="*/ 897361 w 1247040"/>
                          <a:gd name="connsiteY3" fmla="*/ 0 h 1912305"/>
                          <a:gd name="connsiteX4" fmla="*/ 1058725 w 1247040"/>
                          <a:gd name="connsiteY4" fmla="*/ 53790 h 1912305"/>
                          <a:gd name="connsiteX5" fmla="*/ 943814 w 1247040"/>
                          <a:gd name="connsiteY5" fmla="*/ 396079 h 1912305"/>
                          <a:gd name="connsiteX6" fmla="*/ 748220 w 1247040"/>
                          <a:gd name="connsiteY6" fmla="*/ 454756 h 1912305"/>
                          <a:gd name="connsiteX7" fmla="*/ 826459 w 1247040"/>
                          <a:gd name="connsiteY7" fmla="*/ 520769 h 1912305"/>
                          <a:gd name="connsiteX8" fmla="*/ 1114958 w 1247040"/>
                          <a:gd name="connsiteY8" fmla="*/ 415638 h 1912305"/>
                          <a:gd name="connsiteX9" fmla="*/ 1224980 w 1247040"/>
                          <a:gd name="connsiteY9" fmla="*/ 559888 h 1912305"/>
                          <a:gd name="connsiteX10" fmla="*/ 806898 w 1247040"/>
                          <a:gd name="connsiteY10" fmla="*/ 706583 h 1912305"/>
                          <a:gd name="connsiteX11" fmla="*/ 607765 w 1247040"/>
                          <a:gd name="connsiteY11" fmla="*/ 611371 h 1912305"/>
                          <a:gd name="connsiteX12" fmla="*/ 541027 w 1247040"/>
                          <a:gd name="connsiteY12" fmla="*/ 953519 h 1912305"/>
                          <a:gd name="connsiteX13" fmla="*/ 772039 w 1247040"/>
                          <a:gd name="connsiteY13" fmla="*/ 1049714 h 1912305"/>
                          <a:gd name="connsiteX14" fmla="*/ 840184 w 1247040"/>
                          <a:gd name="connsiteY14" fmla="*/ 1114106 h 1912305"/>
                          <a:gd name="connsiteX15" fmla="*/ 945154 w 1247040"/>
                          <a:gd name="connsiteY15" fmla="*/ 1517191 h 1912305"/>
                          <a:gd name="connsiteX16" fmla="*/ 785447 w 1247040"/>
                          <a:gd name="connsiteY16" fmla="*/ 1645582 h 1912305"/>
                          <a:gd name="connsiteX17" fmla="*/ 672714 w 1247040"/>
                          <a:gd name="connsiteY17" fmla="*/ 1200908 h 1912305"/>
                          <a:gd name="connsiteX18" fmla="*/ 290669 w 1247040"/>
                          <a:gd name="connsiteY18" fmla="*/ 1072517 h 1912305"/>
                          <a:gd name="connsiteX19" fmla="*/ 312588 w 1247040"/>
                          <a:gd name="connsiteY19" fmla="*/ 1420116 h 1912305"/>
                          <a:gd name="connsiteX20" fmla="*/ 174804 w 1247040"/>
                          <a:gd name="connsiteY20" fmla="*/ 1858526 h 1912305"/>
                          <a:gd name="connsiteX21" fmla="*/ 2571 w 1247040"/>
                          <a:gd name="connsiteY21" fmla="*/ 1814685 h 1912305"/>
                          <a:gd name="connsiteX22" fmla="*/ 124700 w 1247040"/>
                          <a:gd name="connsiteY22" fmla="*/ 1398195 h 1912305"/>
                          <a:gd name="connsiteX23" fmla="*/ 102777 w 1247040"/>
                          <a:gd name="connsiteY23" fmla="*/ 978573 h 1912305"/>
                          <a:gd name="connsiteX24" fmla="*/ 271878 w 1247040"/>
                          <a:gd name="connsiteY24" fmla="*/ 270852 h 1912305"/>
                          <a:gd name="connsiteX0" fmla="*/ 271878 w 1239775"/>
                          <a:gd name="connsiteY0" fmla="*/ 270852 h 1912305"/>
                          <a:gd name="connsiteX1" fmla="*/ 352908 w 1239775"/>
                          <a:gd name="connsiteY1" fmla="*/ 232001 h 1912305"/>
                          <a:gd name="connsiteX2" fmla="*/ 808237 w 1239775"/>
                          <a:gd name="connsiteY2" fmla="*/ 241016 h 1912305"/>
                          <a:gd name="connsiteX3" fmla="*/ 897361 w 1239775"/>
                          <a:gd name="connsiteY3" fmla="*/ 0 h 1912305"/>
                          <a:gd name="connsiteX4" fmla="*/ 1058725 w 1239775"/>
                          <a:gd name="connsiteY4" fmla="*/ 53790 h 1912305"/>
                          <a:gd name="connsiteX5" fmla="*/ 943814 w 1239775"/>
                          <a:gd name="connsiteY5" fmla="*/ 396079 h 1912305"/>
                          <a:gd name="connsiteX6" fmla="*/ 748220 w 1239775"/>
                          <a:gd name="connsiteY6" fmla="*/ 454756 h 1912305"/>
                          <a:gd name="connsiteX7" fmla="*/ 826459 w 1239775"/>
                          <a:gd name="connsiteY7" fmla="*/ 520769 h 1912305"/>
                          <a:gd name="connsiteX8" fmla="*/ 1114958 w 1239775"/>
                          <a:gd name="connsiteY8" fmla="*/ 415638 h 1912305"/>
                          <a:gd name="connsiteX9" fmla="*/ 1215201 w 1239775"/>
                          <a:gd name="connsiteY9" fmla="*/ 559888 h 1912305"/>
                          <a:gd name="connsiteX10" fmla="*/ 806898 w 1239775"/>
                          <a:gd name="connsiteY10" fmla="*/ 706583 h 1912305"/>
                          <a:gd name="connsiteX11" fmla="*/ 607765 w 1239775"/>
                          <a:gd name="connsiteY11" fmla="*/ 611371 h 1912305"/>
                          <a:gd name="connsiteX12" fmla="*/ 541027 w 1239775"/>
                          <a:gd name="connsiteY12" fmla="*/ 953519 h 1912305"/>
                          <a:gd name="connsiteX13" fmla="*/ 772039 w 1239775"/>
                          <a:gd name="connsiteY13" fmla="*/ 1049714 h 1912305"/>
                          <a:gd name="connsiteX14" fmla="*/ 840184 w 1239775"/>
                          <a:gd name="connsiteY14" fmla="*/ 1114106 h 1912305"/>
                          <a:gd name="connsiteX15" fmla="*/ 945154 w 1239775"/>
                          <a:gd name="connsiteY15" fmla="*/ 1517191 h 1912305"/>
                          <a:gd name="connsiteX16" fmla="*/ 785447 w 1239775"/>
                          <a:gd name="connsiteY16" fmla="*/ 1645582 h 1912305"/>
                          <a:gd name="connsiteX17" fmla="*/ 672714 w 1239775"/>
                          <a:gd name="connsiteY17" fmla="*/ 1200908 h 1912305"/>
                          <a:gd name="connsiteX18" fmla="*/ 290669 w 1239775"/>
                          <a:gd name="connsiteY18" fmla="*/ 1072517 h 1912305"/>
                          <a:gd name="connsiteX19" fmla="*/ 312588 w 1239775"/>
                          <a:gd name="connsiteY19" fmla="*/ 1420116 h 1912305"/>
                          <a:gd name="connsiteX20" fmla="*/ 174804 w 1239775"/>
                          <a:gd name="connsiteY20" fmla="*/ 1858526 h 1912305"/>
                          <a:gd name="connsiteX21" fmla="*/ 2571 w 1239775"/>
                          <a:gd name="connsiteY21" fmla="*/ 1814685 h 1912305"/>
                          <a:gd name="connsiteX22" fmla="*/ 124700 w 1239775"/>
                          <a:gd name="connsiteY22" fmla="*/ 1398195 h 1912305"/>
                          <a:gd name="connsiteX23" fmla="*/ 102777 w 1239775"/>
                          <a:gd name="connsiteY23" fmla="*/ 978573 h 1912305"/>
                          <a:gd name="connsiteX24" fmla="*/ 271878 w 1239775"/>
                          <a:gd name="connsiteY24" fmla="*/ 270852 h 1912305"/>
                          <a:gd name="connsiteX0" fmla="*/ 271878 w 1209421"/>
                          <a:gd name="connsiteY0" fmla="*/ 270852 h 1912305"/>
                          <a:gd name="connsiteX1" fmla="*/ 352908 w 1209421"/>
                          <a:gd name="connsiteY1" fmla="*/ 232001 h 1912305"/>
                          <a:gd name="connsiteX2" fmla="*/ 808237 w 1209421"/>
                          <a:gd name="connsiteY2" fmla="*/ 241016 h 1912305"/>
                          <a:gd name="connsiteX3" fmla="*/ 897361 w 1209421"/>
                          <a:gd name="connsiteY3" fmla="*/ 0 h 1912305"/>
                          <a:gd name="connsiteX4" fmla="*/ 1058725 w 1209421"/>
                          <a:gd name="connsiteY4" fmla="*/ 53790 h 1912305"/>
                          <a:gd name="connsiteX5" fmla="*/ 943814 w 1209421"/>
                          <a:gd name="connsiteY5" fmla="*/ 396079 h 1912305"/>
                          <a:gd name="connsiteX6" fmla="*/ 748220 w 1209421"/>
                          <a:gd name="connsiteY6" fmla="*/ 454756 h 1912305"/>
                          <a:gd name="connsiteX7" fmla="*/ 826459 w 1209421"/>
                          <a:gd name="connsiteY7" fmla="*/ 520769 h 1912305"/>
                          <a:gd name="connsiteX8" fmla="*/ 1114958 w 1209421"/>
                          <a:gd name="connsiteY8" fmla="*/ 415638 h 1912305"/>
                          <a:gd name="connsiteX9" fmla="*/ 1166302 w 1209421"/>
                          <a:gd name="connsiteY9" fmla="*/ 550108 h 1912305"/>
                          <a:gd name="connsiteX10" fmla="*/ 806898 w 1209421"/>
                          <a:gd name="connsiteY10" fmla="*/ 706583 h 1912305"/>
                          <a:gd name="connsiteX11" fmla="*/ 607765 w 1209421"/>
                          <a:gd name="connsiteY11" fmla="*/ 611371 h 1912305"/>
                          <a:gd name="connsiteX12" fmla="*/ 541027 w 1209421"/>
                          <a:gd name="connsiteY12" fmla="*/ 953519 h 1912305"/>
                          <a:gd name="connsiteX13" fmla="*/ 772039 w 1209421"/>
                          <a:gd name="connsiteY13" fmla="*/ 1049714 h 1912305"/>
                          <a:gd name="connsiteX14" fmla="*/ 840184 w 1209421"/>
                          <a:gd name="connsiteY14" fmla="*/ 1114106 h 1912305"/>
                          <a:gd name="connsiteX15" fmla="*/ 945154 w 1209421"/>
                          <a:gd name="connsiteY15" fmla="*/ 1517191 h 1912305"/>
                          <a:gd name="connsiteX16" fmla="*/ 785447 w 1209421"/>
                          <a:gd name="connsiteY16" fmla="*/ 1645582 h 1912305"/>
                          <a:gd name="connsiteX17" fmla="*/ 672714 w 1209421"/>
                          <a:gd name="connsiteY17" fmla="*/ 1200908 h 1912305"/>
                          <a:gd name="connsiteX18" fmla="*/ 290669 w 1209421"/>
                          <a:gd name="connsiteY18" fmla="*/ 1072517 h 1912305"/>
                          <a:gd name="connsiteX19" fmla="*/ 312588 w 1209421"/>
                          <a:gd name="connsiteY19" fmla="*/ 1420116 h 1912305"/>
                          <a:gd name="connsiteX20" fmla="*/ 174804 w 1209421"/>
                          <a:gd name="connsiteY20" fmla="*/ 1858526 h 1912305"/>
                          <a:gd name="connsiteX21" fmla="*/ 2571 w 1209421"/>
                          <a:gd name="connsiteY21" fmla="*/ 1814685 h 1912305"/>
                          <a:gd name="connsiteX22" fmla="*/ 124700 w 1209421"/>
                          <a:gd name="connsiteY22" fmla="*/ 1398195 h 1912305"/>
                          <a:gd name="connsiteX23" fmla="*/ 102777 w 1209421"/>
                          <a:gd name="connsiteY23" fmla="*/ 978573 h 1912305"/>
                          <a:gd name="connsiteX24" fmla="*/ 271878 w 1209421"/>
                          <a:gd name="connsiteY24" fmla="*/ 270852 h 1912305"/>
                          <a:gd name="connsiteX0" fmla="*/ 271878 w 1238016"/>
                          <a:gd name="connsiteY0" fmla="*/ 270852 h 1912305"/>
                          <a:gd name="connsiteX1" fmla="*/ 352908 w 1238016"/>
                          <a:gd name="connsiteY1" fmla="*/ 232001 h 1912305"/>
                          <a:gd name="connsiteX2" fmla="*/ 808237 w 1238016"/>
                          <a:gd name="connsiteY2" fmla="*/ 241016 h 1912305"/>
                          <a:gd name="connsiteX3" fmla="*/ 897361 w 1238016"/>
                          <a:gd name="connsiteY3" fmla="*/ 0 h 1912305"/>
                          <a:gd name="connsiteX4" fmla="*/ 1058725 w 1238016"/>
                          <a:gd name="connsiteY4" fmla="*/ 53790 h 1912305"/>
                          <a:gd name="connsiteX5" fmla="*/ 943814 w 1238016"/>
                          <a:gd name="connsiteY5" fmla="*/ 396079 h 1912305"/>
                          <a:gd name="connsiteX6" fmla="*/ 748220 w 1238016"/>
                          <a:gd name="connsiteY6" fmla="*/ 454756 h 1912305"/>
                          <a:gd name="connsiteX7" fmla="*/ 826459 w 1238016"/>
                          <a:gd name="connsiteY7" fmla="*/ 520769 h 1912305"/>
                          <a:gd name="connsiteX8" fmla="*/ 1114958 w 1238016"/>
                          <a:gd name="connsiteY8" fmla="*/ 415638 h 1912305"/>
                          <a:gd name="connsiteX9" fmla="*/ 1212756 w 1238016"/>
                          <a:gd name="connsiteY9" fmla="*/ 554998 h 1912305"/>
                          <a:gd name="connsiteX10" fmla="*/ 806898 w 1238016"/>
                          <a:gd name="connsiteY10" fmla="*/ 706583 h 1912305"/>
                          <a:gd name="connsiteX11" fmla="*/ 607765 w 1238016"/>
                          <a:gd name="connsiteY11" fmla="*/ 611371 h 1912305"/>
                          <a:gd name="connsiteX12" fmla="*/ 541027 w 1238016"/>
                          <a:gd name="connsiteY12" fmla="*/ 953519 h 1912305"/>
                          <a:gd name="connsiteX13" fmla="*/ 772039 w 1238016"/>
                          <a:gd name="connsiteY13" fmla="*/ 1049714 h 1912305"/>
                          <a:gd name="connsiteX14" fmla="*/ 840184 w 1238016"/>
                          <a:gd name="connsiteY14" fmla="*/ 1114106 h 1912305"/>
                          <a:gd name="connsiteX15" fmla="*/ 945154 w 1238016"/>
                          <a:gd name="connsiteY15" fmla="*/ 1517191 h 1912305"/>
                          <a:gd name="connsiteX16" fmla="*/ 785447 w 1238016"/>
                          <a:gd name="connsiteY16" fmla="*/ 1645582 h 1912305"/>
                          <a:gd name="connsiteX17" fmla="*/ 672714 w 1238016"/>
                          <a:gd name="connsiteY17" fmla="*/ 1200908 h 1912305"/>
                          <a:gd name="connsiteX18" fmla="*/ 290669 w 1238016"/>
                          <a:gd name="connsiteY18" fmla="*/ 1072517 h 1912305"/>
                          <a:gd name="connsiteX19" fmla="*/ 312588 w 1238016"/>
                          <a:gd name="connsiteY19" fmla="*/ 1420116 h 1912305"/>
                          <a:gd name="connsiteX20" fmla="*/ 174804 w 1238016"/>
                          <a:gd name="connsiteY20" fmla="*/ 1858526 h 1912305"/>
                          <a:gd name="connsiteX21" fmla="*/ 2571 w 1238016"/>
                          <a:gd name="connsiteY21" fmla="*/ 1814685 h 1912305"/>
                          <a:gd name="connsiteX22" fmla="*/ 124700 w 1238016"/>
                          <a:gd name="connsiteY22" fmla="*/ 1398195 h 1912305"/>
                          <a:gd name="connsiteX23" fmla="*/ 102777 w 1238016"/>
                          <a:gd name="connsiteY23" fmla="*/ 978573 h 1912305"/>
                          <a:gd name="connsiteX24" fmla="*/ 271878 w 1238016"/>
                          <a:gd name="connsiteY24" fmla="*/ 270852 h 1912305"/>
                          <a:gd name="connsiteX0" fmla="*/ 271878 w 1238016"/>
                          <a:gd name="connsiteY0" fmla="*/ 270852 h 1912305"/>
                          <a:gd name="connsiteX1" fmla="*/ 352908 w 1238016"/>
                          <a:gd name="connsiteY1" fmla="*/ 232001 h 1912305"/>
                          <a:gd name="connsiteX2" fmla="*/ 808237 w 1238016"/>
                          <a:gd name="connsiteY2" fmla="*/ 241016 h 1912305"/>
                          <a:gd name="connsiteX3" fmla="*/ 897361 w 1238016"/>
                          <a:gd name="connsiteY3" fmla="*/ 0 h 1912305"/>
                          <a:gd name="connsiteX4" fmla="*/ 1058725 w 1238016"/>
                          <a:gd name="connsiteY4" fmla="*/ 53790 h 1912305"/>
                          <a:gd name="connsiteX5" fmla="*/ 943814 w 1238016"/>
                          <a:gd name="connsiteY5" fmla="*/ 396079 h 1912305"/>
                          <a:gd name="connsiteX6" fmla="*/ 748220 w 1238016"/>
                          <a:gd name="connsiteY6" fmla="*/ 454756 h 1912305"/>
                          <a:gd name="connsiteX7" fmla="*/ 826459 w 1238016"/>
                          <a:gd name="connsiteY7" fmla="*/ 520769 h 1912305"/>
                          <a:gd name="connsiteX8" fmla="*/ 1114958 w 1238016"/>
                          <a:gd name="connsiteY8" fmla="*/ 415638 h 1912305"/>
                          <a:gd name="connsiteX9" fmla="*/ 1212756 w 1238016"/>
                          <a:gd name="connsiteY9" fmla="*/ 554998 h 1912305"/>
                          <a:gd name="connsiteX10" fmla="*/ 806898 w 1238016"/>
                          <a:gd name="connsiteY10" fmla="*/ 706583 h 1912305"/>
                          <a:gd name="connsiteX11" fmla="*/ 607765 w 1238016"/>
                          <a:gd name="connsiteY11" fmla="*/ 611371 h 1912305"/>
                          <a:gd name="connsiteX12" fmla="*/ 541027 w 1238016"/>
                          <a:gd name="connsiteY12" fmla="*/ 953519 h 1912305"/>
                          <a:gd name="connsiteX13" fmla="*/ 772039 w 1238016"/>
                          <a:gd name="connsiteY13" fmla="*/ 1049714 h 1912305"/>
                          <a:gd name="connsiteX14" fmla="*/ 840184 w 1238016"/>
                          <a:gd name="connsiteY14" fmla="*/ 1114106 h 1912305"/>
                          <a:gd name="connsiteX15" fmla="*/ 945154 w 1238016"/>
                          <a:gd name="connsiteY15" fmla="*/ 1517191 h 1912305"/>
                          <a:gd name="connsiteX16" fmla="*/ 785447 w 1238016"/>
                          <a:gd name="connsiteY16" fmla="*/ 1645582 h 1912305"/>
                          <a:gd name="connsiteX17" fmla="*/ 672714 w 1238016"/>
                          <a:gd name="connsiteY17" fmla="*/ 1200908 h 1912305"/>
                          <a:gd name="connsiteX18" fmla="*/ 290669 w 1238016"/>
                          <a:gd name="connsiteY18" fmla="*/ 1072517 h 1912305"/>
                          <a:gd name="connsiteX19" fmla="*/ 312588 w 1238016"/>
                          <a:gd name="connsiteY19" fmla="*/ 1420116 h 1912305"/>
                          <a:gd name="connsiteX20" fmla="*/ 174804 w 1238016"/>
                          <a:gd name="connsiteY20" fmla="*/ 1858526 h 1912305"/>
                          <a:gd name="connsiteX21" fmla="*/ 2571 w 1238016"/>
                          <a:gd name="connsiteY21" fmla="*/ 1814685 h 1912305"/>
                          <a:gd name="connsiteX22" fmla="*/ 124700 w 1238016"/>
                          <a:gd name="connsiteY22" fmla="*/ 1398195 h 1912305"/>
                          <a:gd name="connsiteX23" fmla="*/ 102777 w 1238016"/>
                          <a:gd name="connsiteY23" fmla="*/ 978573 h 1912305"/>
                          <a:gd name="connsiteX24" fmla="*/ 271878 w 1238016"/>
                          <a:gd name="connsiteY24" fmla="*/ 270852 h 1912305"/>
                          <a:gd name="connsiteX0" fmla="*/ 271878 w 1238016"/>
                          <a:gd name="connsiteY0" fmla="*/ 270852 h 1912305"/>
                          <a:gd name="connsiteX1" fmla="*/ 352908 w 1238016"/>
                          <a:gd name="connsiteY1" fmla="*/ 232001 h 1912305"/>
                          <a:gd name="connsiteX2" fmla="*/ 808237 w 1238016"/>
                          <a:gd name="connsiteY2" fmla="*/ 241016 h 1912305"/>
                          <a:gd name="connsiteX3" fmla="*/ 897361 w 1238016"/>
                          <a:gd name="connsiteY3" fmla="*/ 0 h 1912305"/>
                          <a:gd name="connsiteX4" fmla="*/ 1058725 w 1238016"/>
                          <a:gd name="connsiteY4" fmla="*/ 53790 h 1912305"/>
                          <a:gd name="connsiteX5" fmla="*/ 943814 w 1238016"/>
                          <a:gd name="connsiteY5" fmla="*/ 396079 h 1912305"/>
                          <a:gd name="connsiteX6" fmla="*/ 748220 w 1238016"/>
                          <a:gd name="connsiteY6" fmla="*/ 454756 h 1912305"/>
                          <a:gd name="connsiteX7" fmla="*/ 826459 w 1238016"/>
                          <a:gd name="connsiteY7" fmla="*/ 520769 h 1912305"/>
                          <a:gd name="connsiteX8" fmla="*/ 1114958 w 1238016"/>
                          <a:gd name="connsiteY8" fmla="*/ 415638 h 1912305"/>
                          <a:gd name="connsiteX9" fmla="*/ 1212756 w 1238016"/>
                          <a:gd name="connsiteY9" fmla="*/ 554998 h 1912305"/>
                          <a:gd name="connsiteX10" fmla="*/ 806898 w 1238016"/>
                          <a:gd name="connsiteY10" fmla="*/ 706583 h 1912305"/>
                          <a:gd name="connsiteX11" fmla="*/ 607765 w 1238016"/>
                          <a:gd name="connsiteY11" fmla="*/ 611371 h 1912305"/>
                          <a:gd name="connsiteX12" fmla="*/ 541027 w 1238016"/>
                          <a:gd name="connsiteY12" fmla="*/ 953519 h 1912305"/>
                          <a:gd name="connsiteX13" fmla="*/ 772039 w 1238016"/>
                          <a:gd name="connsiteY13" fmla="*/ 1049714 h 1912305"/>
                          <a:gd name="connsiteX14" fmla="*/ 840184 w 1238016"/>
                          <a:gd name="connsiteY14" fmla="*/ 1114106 h 1912305"/>
                          <a:gd name="connsiteX15" fmla="*/ 945154 w 1238016"/>
                          <a:gd name="connsiteY15" fmla="*/ 1517191 h 1912305"/>
                          <a:gd name="connsiteX16" fmla="*/ 785447 w 1238016"/>
                          <a:gd name="connsiteY16" fmla="*/ 1645582 h 1912305"/>
                          <a:gd name="connsiteX17" fmla="*/ 672714 w 1238016"/>
                          <a:gd name="connsiteY17" fmla="*/ 1200908 h 1912305"/>
                          <a:gd name="connsiteX18" fmla="*/ 290669 w 1238016"/>
                          <a:gd name="connsiteY18" fmla="*/ 1072517 h 1912305"/>
                          <a:gd name="connsiteX19" fmla="*/ 312588 w 1238016"/>
                          <a:gd name="connsiteY19" fmla="*/ 1420116 h 1912305"/>
                          <a:gd name="connsiteX20" fmla="*/ 174804 w 1238016"/>
                          <a:gd name="connsiteY20" fmla="*/ 1858526 h 1912305"/>
                          <a:gd name="connsiteX21" fmla="*/ 2571 w 1238016"/>
                          <a:gd name="connsiteY21" fmla="*/ 1814685 h 1912305"/>
                          <a:gd name="connsiteX22" fmla="*/ 124700 w 1238016"/>
                          <a:gd name="connsiteY22" fmla="*/ 1398195 h 1912305"/>
                          <a:gd name="connsiteX23" fmla="*/ 102777 w 1238016"/>
                          <a:gd name="connsiteY23" fmla="*/ 978573 h 1912305"/>
                          <a:gd name="connsiteX24" fmla="*/ 271878 w 1238016"/>
                          <a:gd name="connsiteY24" fmla="*/ 270852 h 1912305"/>
                          <a:gd name="connsiteX0" fmla="*/ 271878 w 1238016"/>
                          <a:gd name="connsiteY0" fmla="*/ 270852 h 1912305"/>
                          <a:gd name="connsiteX1" fmla="*/ 352908 w 1238016"/>
                          <a:gd name="connsiteY1" fmla="*/ 232001 h 1912305"/>
                          <a:gd name="connsiteX2" fmla="*/ 808237 w 1238016"/>
                          <a:gd name="connsiteY2" fmla="*/ 241016 h 1912305"/>
                          <a:gd name="connsiteX3" fmla="*/ 897361 w 1238016"/>
                          <a:gd name="connsiteY3" fmla="*/ 0 h 1912305"/>
                          <a:gd name="connsiteX4" fmla="*/ 1058725 w 1238016"/>
                          <a:gd name="connsiteY4" fmla="*/ 53790 h 1912305"/>
                          <a:gd name="connsiteX5" fmla="*/ 943814 w 1238016"/>
                          <a:gd name="connsiteY5" fmla="*/ 396079 h 1912305"/>
                          <a:gd name="connsiteX6" fmla="*/ 748220 w 1238016"/>
                          <a:gd name="connsiteY6" fmla="*/ 454756 h 1912305"/>
                          <a:gd name="connsiteX7" fmla="*/ 826459 w 1238016"/>
                          <a:gd name="connsiteY7" fmla="*/ 520769 h 1912305"/>
                          <a:gd name="connsiteX8" fmla="*/ 1114958 w 1238016"/>
                          <a:gd name="connsiteY8" fmla="*/ 415638 h 1912305"/>
                          <a:gd name="connsiteX9" fmla="*/ 1212756 w 1238016"/>
                          <a:gd name="connsiteY9" fmla="*/ 554998 h 1912305"/>
                          <a:gd name="connsiteX10" fmla="*/ 806898 w 1238016"/>
                          <a:gd name="connsiteY10" fmla="*/ 706583 h 1912305"/>
                          <a:gd name="connsiteX11" fmla="*/ 607765 w 1238016"/>
                          <a:gd name="connsiteY11" fmla="*/ 611371 h 1912305"/>
                          <a:gd name="connsiteX12" fmla="*/ 541027 w 1238016"/>
                          <a:gd name="connsiteY12" fmla="*/ 953519 h 1912305"/>
                          <a:gd name="connsiteX13" fmla="*/ 772039 w 1238016"/>
                          <a:gd name="connsiteY13" fmla="*/ 1049714 h 1912305"/>
                          <a:gd name="connsiteX14" fmla="*/ 840184 w 1238016"/>
                          <a:gd name="connsiteY14" fmla="*/ 1114106 h 1912305"/>
                          <a:gd name="connsiteX15" fmla="*/ 945154 w 1238016"/>
                          <a:gd name="connsiteY15" fmla="*/ 1517191 h 1912305"/>
                          <a:gd name="connsiteX16" fmla="*/ 785447 w 1238016"/>
                          <a:gd name="connsiteY16" fmla="*/ 1645582 h 1912305"/>
                          <a:gd name="connsiteX17" fmla="*/ 672714 w 1238016"/>
                          <a:gd name="connsiteY17" fmla="*/ 1200908 h 1912305"/>
                          <a:gd name="connsiteX18" fmla="*/ 290669 w 1238016"/>
                          <a:gd name="connsiteY18" fmla="*/ 1072517 h 1912305"/>
                          <a:gd name="connsiteX19" fmla="*/ 312588 w 1238016"/>
                          <a:gd name="connsiteY19" fmla="*/ 1420116 h 1912305"/>
                          <a:gd name="connsiteX20" fmla="*/ 174804 w 1238016"/>
                          <a:gd name="connsiteY20" fmla="*/ 1858526 h 1912305"/>
                          <a:gd name="connsiteX21" fmla="*/ 2571 w 1238016"/>
                          <a:gd name="connsiteY21" fmla="*/ 1814685 h 1912305"/>
                          <a:gd name="connsiteX22" fmla="*/ 124700 w 1238016"/>
                          <a:gd name="connsiteY22" fmla="*/ 1398195 h 1912305"/>
                          <a:gd name="connsiteX23" fmla="*/ 102777 w 1238016"/>
                          <a:gd name="connsiteY23" fmla="*/ 978573 h 1912305"/>
                          <a:gd name="connsiteX24" fmla="*/ 271878 w 1238016"/>
                          <a:gd name="connsiteY24" fmla="*/ 270852 h 1912305"/>
                          <a:gd name="connsiteX0" fmla="*/ 271878 w 1238016"/>
                          <a:gd name="connsiteY0" fmla="*/ 270852 h 1912305"/>
                          <a:gd name="connsiteX1" fmla="*/ 352908 w 1238016"/>
                          <a:gd name="connsiteY1" fmla="*/ 232001 h 1912305"/>
                          <a:gd name="connsiteX2" fmla="*/ 808237 w 1238016"/>
                          <a:gd name="connsiteY2" fmla="*/ 241016 h 1912305"/>
                          <a:gd name="connsiteX3" fmla="*/ 897361 w 1238016"/>
                          <a:gd name="connsiteY3" fmla="*/ 0 h 1912305"/>
                          <a:gd name="connsiteX4" fmla="*/ 1058725 w 1238016"/>
                          <a:gd name="connsiteY4" fmla="*/ 53790 h 1912305"/>
                          <a:gd name="connsiteX5" fmla="*/ 943814 w 1238016"/>
                          <a:gd name="connsiteY5" fmla="*/ 396079 h 1912305"/>
                          <a:gd name="connsiteX6" fmla="*/ 748220 w 1238016"/>
                          <a:gd name="connsiteY6" fmla="*/ 454756 h 1912305"/>
                          <a:gd name="connsiteX7" fmla="*/ 826459 w 1238016"/>
                          <a:gd name="connsiteY7" fmla="*/ 520769 h 1912305"/>
                          <a:gd name="connsiteX8" fmla="*/ 1114958 w 1238016"/>
                          <a:gd name="connsiteY8" fmla="*/ 415638 h 1912305"/>
                          <a:gd name="connsiteX9" fmla="*/ 1212756 w 1238016"/>
                          <a:gd name="connsiteY9" fmla="*/ 554998 h 1912305"/>
                          <a:gd name="connsiteX10" fmla="*/ 806898 w 1238016"/>
                          <a:gd name="connsiteY10" fmla="*/ 706583 h 1912305"/>
                          <a:gd name="connsiteX11" fmla="*/ 607765 w 1238016"/>
                          <a:gd name="connsiteY11" fmla="*/ 611371 h 1912305"/>
                          <a:gd name="connsiteX12" fmla="*/ 541027 w 1238016"/>
                          <a:gd name="connsiteY12" fmla="*/ 953519 h 1912305"/>
                          <a:gd name="connsiteX13" fmla="*/ 772039 w 1238016"/>
                          <a:gd name="connsiteY13" fmla="*/ 1049714 h 1912305"/>
                          <a:gd name="connsiteX14" fmla="*/ 840184 w 1238016"/>
                          <a:gd name="connsiteY14" fmla="*/ 1114106 h 1912305"/>
                          <a:gd name="connsiteX15" fmla="*/ 945154 w 1238016"/>
                          <a:gd name="connsiteY15" fmla="*/ 1517191 h 1912305"/>
                          <a:gd name="connsiteX16" fmla="*/ 785447 w 1238016"/>
                          <a:gd name="connsiteY16" fmla="*/ 1645582 h 1912305"/>
                          <a:gd name="connsiteX17" fmla="*/ 672714 w 1238016"/>
                          <a:gd name="connsiteY17" fmla="*/ 1200908 h 1912305"/>
                          <a:gd name="connsiteX18" fmla="*/ 290669 w 1238016"/>
                          <a:gd name="connsiteY18" fmla="*/ 1072517 h 1912305"/>
                          <a:gd name="connsiteX19" fmla="*/ 312588 w 1238016"/>
                          <a:gd name="connsiteY19" fmla="*/ 1420116 h 1912305"/>
                          <a:gd name="connsiteX20" fmla="*/ 174804 w 1238016"/>
                          <a:gd name="connsiteY20" fmla="*/ 1858526 h 1912305"/>
                          <a:gd name="connsiteX21" fmla="*/ 2571 w 1238016"/>
                          <a:gd name="connsiteY21" fmla="*/ 1814685 h 1912305"/>
                          <a:gd name="connsiteX22" fmla="*/ 124700 w 1238016"/>
                          <a:gd name="connsiteY22" fmla="*/ 1398195 h 1912305"/>
                          <a:gd name="connsiteX23" fmla="*/ 102777 w 1238016"/>
                          <a:gd name="connsiteY23" fmla="*/ 978573 h 1912305"/>
                          <a:gd name="connsiteX24" fmla="*/ 271878 w 1238016"/>
                          <a:gd name="connsiteY24" fmla="*/ 270852 h 1912305"/>
                          <a:gd name="connsiteX0" fmla="*/ 271878 w 1238016"/>
                          <a:gd name="connsiteY0" fmla="*/ 270852 h 1912305"/>
                          <a:gd name="connsiteX1" fmla="*/ 352908 w 1238016"/>
                          <a:gd name="connsiteY1" fmla="*/ 232001 h 1912305"/>
                          <a:gd name="connsiteX2" fmla="*/ 808237 w 1238016"/>
                          <a:gd name="connsiteY2" fmla="*/ 241016 h 1912305"/>
                          <a:gd name="connsiteX3" fmla="*/ 897361 w 1238016"/>
                          <a:gd name="connsiteY3" fmla="*/ 0 h 1912305"/>
                          <a:gd name="connsiteX4" fmla="*/ 1058725 w 1238016"/>
                          <a:gd name="connsiteY4" fmla="*/ 53790 h 1912305"/>
                          <a:gd name="connsiteX5" fmla="*/ 943814 w 1238016"/>
                          <a:gd name="connsiteY5" fmla="*/ 396079 h 1912305"/>
                          <a:gd name="connsiteX6" fmla="*/ 748220 w 1238016"/>
                          <a:gd name="connsiteY6" fmla="*/ 454756 h 1912305"/>
                          <a:gd name="connsiteX7" fmla="*/ 826459 w 1238016"/>
                          <a:gd name="connsiteY7" fmla="*/ 520769 h 1912305"/>
                          <a:gd name="connsiteX8" fmla="*/ 1114958 w 1238016"/>
                          <a:gd name="connsiteY8" fmla="*/ 415638 h 1912305"/>
                          <a:gd name="connsiteX9" fmla="*/ 1212756 w 1238016"/>
                          <a:gd name="connsiteY9" fmla="*/ 554998 h 1912305"/>
                          <a:gd name="connsiteX10" fmla="*/ 806898 w 1238016"/>
                          <a:gd name="connsiteY10" fmla="*/ 706583 h 1912305"/>
                          <a:gd name="connsiteX11" fmla="*/ 607765 w 1238016"/>
                          <a:gd name="connsiteY11" fmla="*/ 611371 h 1912305"/>
                          <a:gd name="connsiteX12" fmla="*/ 541027 w 1238016"/>
                          <a:gd name="connsiteY12" fmla="*/ 953519 h 1912305"/>
                          <a:gd name="connsiteX13" fmla="*/ 772039 w 1238016"/>
                          <a:gd name="connsiteY13" fmla="*/ 1049714 h 1912305"/>
                          <a:gd name="connsiteX14" fmla="*/ 840184 w 1238016"/>
                          <a:gd name="connsiteY14" fmla="*/ 1114106 h 1912305"/>
                          <a:gd name="connsiteX15" fmla="*/ 945154 w 1238016"/>
                          <a:gd name="connsiteY15" fmla="*/ 1517191 h 1912305"/>
                          <a:gd name="connsiteX16" fmla="*/ 785447 w 1238016"/>
                          <a:gd name="connsiteY16" fmla="*/ 1645582 h 1912305"/>
                          <a:gd name="connsiteX17" fmla="*/ 672714 w 1238016"/>
                          <a:gd name="connsiteY17" fmla="*/ 1200908 h 1912305"/>
                          <a:gd name="connsiteX18" fmla="*/ 290669 w 1238016"/>
                          <a:gd name="connsiteY18" fmla="*/ 1072517 h 1912305"/>
                          <a:gd name="connsiteX19" fmla="*/ 312588 w 1238016"/>
                          <a:gd name="connsiteY19" fmla="*/ 1420116 h 1912305"/>
                          <a:gd name="connsiteX20" fmla="*/ 174804 w 1238016"/>
                          <a:gd name="connsiteY20" fmla="*/ 1858526 h 1912305"/>
                          <a:gd name="connsiteX21" fmla="*/ 2571 w 1238016"/>
                          <a:gd name="connsiteY21" fmla="*/ 1814685 h 1912305"/>
                          <a:gd name="connsiteX22" fmla="*/ 124700 w 1238016"/>
                          <a:gd name="connsiteY22" fmla="*/ 1398195 h 1912305"/>
                          <a:gd name="connsiteX23" fmla="*/ 102777 w 1238016"/>
                          <a:gd name="connsiteY23" fmla="*/ 978573 h 1912305"/>
                          <a:gd name="connsiteX24" fmla="*/ 271878 w 1238016"/>
                          <a:gd name="connsiteY24" fmla="*/ 270852 h 1912305"/>
                          <a:gd name="connsiteX0" fmla="*/ 271878 w 1236860"/>
                          <a:gd name="connsiteY0" fmla="*/ 270852 h 1912305"/>
                          <a:gd name="connsiteX1" fmla="*/ 352908 w 1236860"/>
                          <a:gd name="connsiteY1" fmla="*/ 232001 h 1912305"/>
                          <a:gd name="connsiteX2" fmla="*/ 808237 w 1236860"/>
                          <a:gd name="connsiteY2" fmla="*/ 241016 h 1912305"/>
                          <a:gd name="connsiteX3" fmla="*/ 897361 w 1236860"/>
                          <a:gd name="connsiteY3" fmla="*/ 0 h 1912305"/>
                          <a:gd name="connsiteX4" fmla="*/ 1058725 w 1236860"/>
                          <a:gd name="connsiteY4" fmla="*/ 53790 h 1912305"/>
                          <a:gd name="connsiteX5" fmla="*/ 943814 w 1236860"/>
                          <a:gd name="connsiteY5" fmla="*/ 396079 h 1912305"/>
                          <a:gd name="connsiteX6" fmla="*/ 748220 w 1236860"/>
                          <a:gd name="connsiteY6" fmla="*/ 454756 h 1912305"/>
                          <a:gd name="connsiteX7" fmla="*/ 826459 w 1236860"/>
                          <a:gd name="connsiteY7" fmla="*/ 520769 h 1912305"/>
                          <a:gd name="connsiteX8" fmla="*/ 1114958 w 1236860"/>
                          <a:gd name="connsiteY8" fmla="*/ 415638 h 1912305"/>
                          <a:gd name="connsiteX9" fmla="*/ 1212756 w 1236860"/>
                          <a:gd name="connsiteY9" fmla="*/ 554998 h 1912305"/>
                          <a:gd name="connsiteX10" fmla="*/ 806898 w 1236860"/>
                          <a:gd name="connsiteY10" fmla="*/ 706583 h 1912305"/>
                          <a:gd name="connsiteX11" fmla="*/ 607765 w 1236860"/>
                          <a:gd name="connsiteY11" fmla="*/ 611371 h 1912305"/>
                          <a:gd name="connsiteX12" fmla="*/ 541027 w 1236860"/>
                          <a:gd name="connsiteY12" fmla="*/ 953519 h 1912305"/>
                          <a:gd name="connsiteX13" fmla="*/ 772039 w 1236860"/>
                          <a:gd name="connsiteY13" fmla="*/ 1049714 h 1912305"/>
                          <a:gd name="connsiteX14" fmla="*/ 840184 w 1236860"/>
                          <a:gd name="connsiteY14" fmla="*/ 1114106 h 1912305"/>
                          <a:gd name="connsiteX15" fmla="*/ 945154 w 1236860"/>
                          <a:gd name="connsiteY15" fmla="*/ 1517191 h 1912305"/>
                          <a:gd name="connsiteX16" fmla="*/ 785447 w 1236860"/>
                          <a:gd name="connsiteY16" fmla="*/ 1645582 h 1912305"/>
                          <a:gd name="connsiteX17" fmla="*/ 672714 w 1236860"/>
                          <a:gd name="connsiteY17" fmla="*/ 1200908 h 1912305"/>
                          <a:gd name="connsiteX18" fmla="*/ 290669 w 1236860"/>
                          <a:gd name="connsiteY18" fmla="*/ 1072517 h 1912305"/>
                          <a:gd name="connsiteX19" fmla="*/ 312588 w 1236860"/>
                          <a:gd name="connsiteY19" fmla="*/ 1420116 h 1912305"/>
                          <a:gd name="connsiteX20" fmla="*/ 174804 w 1236860"/>
                          <a:gd name="connsiteY20" fmla="*/ 1858526 h 1912305"/>
                          <a:gd name="connsiteX21" fmla="*/ 2571 w 1236860"/>
                          <a:gd name="connsiteY21" fmla="*/ 1814685 h 1912305"/>
                          <a:gd name="connsiteX22" fmla="*/ 124700 w 1236860"/>
                          <a:gd name="connsiteY22" fmla="*/ 1398195 h 1912305"/>
                          <a:gd name="connsiteX23" fmla="*/ 102777 w 1236860"/>
                          <a:gd name="connsiteY23" fmla="*/ 978573 h 1912305"/>
                          <a:gd name="connsiteX24" fmla="*/ 271878 w 1236860"/>
                          <a:gd name="connsiteY24" fmla="*/ 270852 h 1912305"/>
                          <a:gd name="connsiteX0" fmla="*/ 271878 w 1236860"/>
                          <a:gd name="connsiteY0" fmla="*/ 270852 h 1912305"/>
                          <a:gd name="connsiteX1" fmla="*/ 352908 w 1236860"/>
                          <a:gd name="connsiteY1" fmla="*/ 232001 h 1912305"/>
                          <a:gd name="connsiteX2" fmla="*/ 808237 w 1236860"/>
                          <a:gd name="connsiteY2" fmla="*/ 241016 h 1912305"/>
                          <a:gd name="connsiteX3" fmla="*/ 897361 w 1236860"/>
                          <a:gd name="connsiteY3" fmla="*/ 0 h 1912305"/>
                          <a:gd name="connsiteX4" fmla="*/ 1058725 w 1236860"/>
                          <a:gd name="connsiteY4" fmla="*/ 53790 h 1912305"/>
                          <a:gd name="connsiteX5" fmla="*/ 943814 w 1236860"/>
                          <a:gd name="connsiteY5" fmla="*/ 396079 h 1912305"/>
                          <a:gd name="connsiteX6" fmla="*/ 748220 w 1236860"/>
                          <a:gd name="connsiteY6" fmla="*/ 454756 h 1912305"/>
                          <a:gd name="connsiteX7" fmla="*/ 826459 w 1236860"/>
                          <a:gd name="connsiteY7" fmla="*/ 520769 h 1912305"/>
                          <a:gd name="connsiteX8" fmla="*/ 1114958 w 1236860"/>
                          <a:gd name="connsiteY8" fmla="*/ 415638 h 1912305"/>
                          <a:gd name="connsiteX9" fmla="*/ 1212756 w 1236860"/>
                          <a:gd name="connsiteY9" fmla="*/ 554998 h 1912305"/>
                          <a:gd name="connsiteX10" fmla="*/ 806898 w 1236860"/>
                          <a:gd name="connsiteY10" fmla="*/ 706583 h 1912305"/>
                          <a:gd name="connsiteX11" fmla="*/ 607765 w 1236860"/>
                          <a:gd name="connsiteY11" fmla="*/ 611371 h 1912305"/>
                          <a:gd name="connsiteX12" fmla="*/ 541027 w 1236860"/>
                          <a:gd name="connsiteY12" fmla="*/ 953519 h 1912305"/>
                          <a:gd name="connsiteX13" fmla="*/ 772039 w 1236860"/>
                          <a:gd name="connsiteY13" fmla="*/ 1049714 h 1912305"/>
                          <a:gd name="connsiteX14" fmla="*/ 840184 w 1236860"/>
                          <a:gd name="connsiteY14" fmla="*/ 1114106 h 1912305"/>
                          <a:gd name="connsiteX15" fmla="*/ 945154 w 1236860"/>
                          <a:gd name="connsiteY15" fmla="*/ 1517191 h 1912305"/>
                          <a:gd name="connsiteX16" fmla="*/ 785447 w 1236860"/>
                          <a:gd name="connsiteY16" fmla="*/ 1645582 h 1912305"/>
                          <a:gd name="connsiteX17" fmla="*/ 672714 w 1236860"/>
                          <a:gd name="connsiteY17" fmla="*/ 1200908 h 1912305"/>
                          <a:gd name="connsiteX18" fmla="*/ 290669 w 1236860"/>
                          <a:gd name="connsiteY18" fmla="*/ 1072517 h 1912305"/>
                          <a:gd name="connsiteX19" fmla="*/ 312588 w 1236860"/>
                          <a:gd name="connsiteY19" fmla="*/ 1420116 h 1912305"/>
                          <a:gd name="connsiteX20" fmla="*/ 174804 w 1236860"/>
                          <a:gd name="connsiteY20" fmla="*/ 1858526 h 1912305"/>
                          <a:gd name="connsiteX21" fmla="*/ 2571 w 1236860"/>
                          <a:gd name="connsiteY21" fmla="*/ 1814685 h 1912305"/>
                          <a:gd name="connsiteX22" fmla="*/ 124700 w 1236860"/>
                          <a:gd name="connsiteY22" fmla="*/ 1398195 h 1912305"/>
                          <a:gd name="connsiteX23" fmla="*/ 102777 w 1236860"/>
                          <a:gd name="connsiteY23" fmla="*/ 978573 h 1912305"/>
                          <a:gd name="connsiteX24" fmla="*/ 271878 w 1236860"/>
                          <a:gd name="connsiteY24" fmla="*/ 270852 h 1912305"/>
                          <a:gd name="connsiteX0" fmla="*/ 271878 w 1237946"/>
                          <a:gd name="connsiteY0" fmla="*/ 270852 h 1912305"/>
                          <a:gd name="connsiteX1" fmla="*/ 352908 w 1237946"/>
                          <a:gd name="connsiteY1" fmla="*/ 232001 h 1912305"/>
                          <a:gd name="connsiteX2" fmla="*/ 808237 w 1237946"/>
                          <a:gd name="connsiteY2" fmla="*/ 241016 h 1912305"/>
                          <a:gd name="connsiteX3" fmla="*/ 897361 w 1237946"/>
                          <a:gd name="connsiteY3" fmla="*/ 0 h 1912305"/>
                          <a:gd name="connsiteX4" fmla="*/ 1058725 w 1237946"/>
                          <a:gd name="connsiteY4" fmla="*/ 53790 h 1912305"/>
                          <a:gd name="connsiteX5" fmla="*/ 943814 w 1237946"/>
                          <a:gd name="connsiteY5" fmla="*/ 396079 h 1912305"/>
                          <a:gd name="connsiteX6" fmla="*/ 748220 w 1237946"/>
                          <a:gd name="connsiteY6" fmla="*/ 454756 h 1912305"/>
                          <a:gd name="connsiteX7" fmla="*/ 826459 w 1237946"/>
                          <a:gd name="connsiteY7" fmla="*/ 520769 h 1912305"/>
                          <a:gd name="connsiteX8" fmla="*/ 1114958 w 1237946"/>
                          <a:gd name="connsiteY8" fmla="*/ 415638 h 1912305"/>
                          <a:gd name="connsiteX9" fmla="*/ 1212756 w 1237946"/>
                          <a:gd name="connsiteY9" fmla="*/ 554998 h 1912305"/>
                          <a:gd name="connsiteX10" fmla="*/ 806898 w 1237946"/>
                          <a:gd name="connsiteY10" fmla="*/ 706583 h 1912305"/>
                          <a:gd name="connsiteX11" fmla="*/ 607765 w 1237946"/>
                          <a:gd name="connsiteY11" fmla="*/ 611371 h 1912305"/>
                          <a:gd name="connsiteX12" fmla="*/ 541027 w 1237946"/>
                          <a:gd name="connsiteY12" fmla="*/ 953519 h 1912305"/>
                          <a:gd name="connsiteX13" fmla="*/ 772039 w 1237946"/>
                          <a:gd name="connsiteY13" fmla="*/ 1049714 h 1912305"/>
                          <a:gd name="connsiteX14" fmla="*/ 840184 w 1237946"/>
                          <a:gd name="connsiteY14" fmla="*/ 1114106 h 1912305"/>
                          <a:gd name="connsiteX15" fmla="*/ 945154 w 1237946"/>
                          <a:gd name="connsiteY15" fmla="*/ 1517191 h 1912305"/>
                          <a:gd name="connsiteX16" fmla="*/ 785447 w 1237946"/>
                          <a:gd name="connsiteY16" fmla="*/ 1645582 h 1912305"/>
                          <a:gd name="connsiteX17" fmla="*/ 672714 w 1237946"/>
                          <a:gd name="connsiteY17" fmla="*/ 1200908 h 1912305"/>
                          <a:gd name="connsiteX18" fmla="*/ 290669 w 1237946"/>
                          <a:gd name="connsiteY18" fmla="*/ 1072517 h 1912305"/>
                          <a:gd name="connsiteX19" fmla="*/ 312588 w 1237946"/>
                          <a:gd name="connsiteY19" fmla="*/ 1420116 h 1912305"/>
                          <a:gd name="connsiteX20" fmla="*/ 174804 w 1237946"/>
                          <a:gd name="connsiteY20" fmla="*/ 1858526 h 1912305"/>
                          <a:gd name="connsiteX21" fmla="*/ 2571 w 1237946"/>
                          <a:gd name="connsiteY21" fmla="*/ 1814685 h 1912305"/>
                          <a:gd name="connsiteX22" fmla="*/ 124700 w 1237946"/>
                          <a:gd name="connsiteY22" fmla="*/ 1398195 h 1912305"/>
                          <a:gd name="connsiteX23" fmla="*/ 102777 w 1237946"/>
                          <a:gd name="connsiteY23" fmla="*/ 978573 h 1912305"/>
                          <a:gd name="connsiteX24" fmla="*/ 271878 w 1237946"/>
                          <a:gd name="connsiteY24" fmla="*/ 270852 h 1912305"/>
                          <a:gd name="connsiteX0" fmla="*/ 271878 w 1237946"/>
                          <a:gd name="connsiteY0" fmla="*/ 270852 h 1912305"/>
                          <a:gd name="connsiteX1" fmla="*/ 352908 w 1237946"/>
                          <a:gd name="connsiteY1" fmla="*/ 232001 h 1912305"/>
                          <a:gd name="connsiteX2" fmla="*/ 808237 w 1237946"/>
                          <a:gd name="connsiteY2" fmla="*/ 241016 h 1912305"/>
                          <a:gd name="connsiteX3" fmla="*/ 897361 w 1237946"/>
                          <a:gd name="connsiteY3" fmla="*/ 0 h 1912305"/>
                          <a:gd name="connsiteX4" fmla="*/ 1058725 w 1237946"/>
                          <a:gd name="connsiteY4" fmla="*/ 53790 h 1912305"/>
                          <a:gd name="connsiteX5" fmla="*/ 943814 w 1237946"/>
                          <a:gd name="connsiteY5" fmla="*/ 396079 h 1912305"/>
                          <a:gd name="connsiteX6" fmla="*/ 748220 w 1237946"/>
                          <a:gd name="connsiteY6" fmla="*/ 454756 h 1912305"/>
                          <a:gd name="connsiteX7" fmla="*/ 826459 w 1237946"/>
                          <a:gd name="connsiteY7" fmla="*/ 520769 h 1912305"/>
                          <a:gd name="connsiteX8" fmla="*/ 1114958 w 1237946"/>
                          <a:gd name="connsiteY8" fmla="*/ 415638 h 1912305"/>
                          <a:gd name="connsiteX9" fmla="*/ 1212756 w 1237946"/>
                          <a:gd name="connsiteY9" fmla="*/ 554998 h 1912305"/>
                          <a:gd name="connsiteX10" fmla="*/ 806898 w 1237946"/>
                          <a:gd name="connsiteY10" fmla="*/ 706583 h 1912305"/>
                          <a:gd name="connsiteX11" fmla="*/ 607765 w 1237946"/>
                          <a:gd name="connsiteY11" fmla="*/ 611371 h 1912305"/>
                          <a:gd name="connsiteX12" fmla="*/ 541027 w 1237946"/>
                          <a:gd name="connsiteY12" fmla="*/ 953519 h 1912305"/>
                          <a:gd name="connsiteX13" fmla="*/ 772039 w 1237946"/>
                          <a:gd name="connsiteY13" fmla="*/ 1049714 h 1912305"/>
                          <a:gd name="connsiteX14" fmla="*/ 840184 w 1237946"/>
                          <a:gd name="connsiteY14" fmla="*/ 1114106 h 1912305"/>
                          <a:gd name="connsiteX15" fmla="*/ 945154 w 1237946"/>
                          <a:gd name="connsiteY15" fmla="*/ 1517191 h 1912305"/>
                          <a:gd name="connsiteX16" fmla="*/ 785447 w 1237946"/>
                          <a:gd name="connsiteY16" fmla="*/ 1645582 h 1912305"/>
                          <a:gd name="connsiteX17" fmla="*/ 672714 w 1237946"/>
                          <a:gd name="connsiteY17" fmla="*/ 1200908 h 1912305"/>
                          <a:gd name="connsiteX18" fmla="*/ 290669 w 1237946"/>
                          <a:gd name="connsiteY18" fmla="*/ 1072517 h 1912305"/>
                          <a:gd name="connsiteX19" fmla="*/ 312588 w 1237946"/>
                          <a:gd name="connsiteY19" fmla="*/ 1420116 h 1912305"/>
                          <a:gd name="connsiteX20" fmla="*/ 174804 w 1237946"/>
                          <a:gd name="connsiteY20" fmla="*/ 1858526 h 1912305"/>
                          <a:gd name="connsiteX21" fmla="*/ 2571 w 1237946"/>
                          <a:gd name="connsiteY21" fmla="*/ 1814685 h 1912305"/>
                          <a:gd name="connsiteX22" fmla="*/ 124700 w 1237946"/>
                          <a:gd name="connsiteY22" fmla="*/ 1398195 h 1912305"/>
                          <a:gd name="connsiteX23" fmla="*/ 102777 w 1237946"/>
                          <a:gd name="connsiteY23" fmla="*/ 978573 h 1912305"/>
                          <a:gd name="connsiteX24" fmla="*/ 271878 w 1237946"/>
                          <a:gd name="connsiteY24" fmla="*/ 270852 h 1912305"/>
                          <a:gd name="connsiteX0" fmla="*/ 271878 w 1237946"/>
                          <a:gd name="connsiteY0" fmla="*/ 287494 h 1928947"/>
                          <a:gd name="connsiteX1" fmla="*/ 352908 w 1237946"/>
                          <a:gd name="connsiteY1" fmla="*/ 248643 h 1928947"/>
                          <a:gd name="connsiteX2" fmla="*/ 808237 w 1237946"/>
                          <a:gd name="connsiteY2" fmla="*/ 257658 h 1928947"/>
                          <a:gd name="connsiteX3" fmla="*/ 897361 w 1237946"/>
                          <a:gd name="connsiteY3" fmla="*/ 16642 h 1928947"/>
                          <a:gd name="connsiteX4" fmla="*/ 1058725 w 1237946"/>
                          <a:gd name="connsiteY4" fmla="*/ 70432 h 1928947"/>
                          <a:gd name="connsiteX5" fmla="*/ 943814 w 1237946"/>
                          <a:gd name="connsiteY5" fmla="*/ 412721 h 1928947"/>
                          <a:gd name="connsiteX6" fmla="*/ 748220 w 1237946"/>
                          <a:gd name="connsiteY6" fmla="*/ 471398 h 1928947"/>
                          <a:gd name="connsiteX7" fmla="*/ 826459 w 1237946"/>
                          <a:gd name="connsiteY7" fmla="*/ 537411 h 1928947"/>
                          <a:gd name="connsiteX8" fmla="*/ 1114958 w 1237946"/>
                          <a:gd name="connsiteY8" fmla="*/ 432280 h 1928947"/>
                          <a:gd name="connsiteX9" fmla="*/ 1212756 w 1237946"/>
                          <a:gd name="connsiteY9" fmla="*/ 571640 h 1928947"/>
                          <a:gd name="connsiteX10" fmla="*/ 806898 w 1237946"/>
                          <a:gd name="connsiteY10" fmla="*/ 723225 h 1928947"/>
                          <a:gd name="connsiteX11" fmla="*/ 607765 w 1237946"/>
                          <a:gd name="connsiteY11" fmla="*/ 628013 h 1928947"/>
                          <a:gd name="connsiteX12" fmla="*/ 541027 w 1237946"/>
                          <a:gd name="connsiteY12" fmla="*/ 970161 h 1928947"/>
                          <a:gd name="connsiteX13" fmla="*/ 772039 w 1237946"/>
                          <a:gd name="connsiteY13" fmla="*/ 1066356 h 1928947"/>
                          <a:gd name="connsiteX14" fmla="*/ 840184 w 1237946"/>
                          <a:gd name="connsiteY14" fmla="*/ 1130748 h 1928947"/>
                          <a:gd name="connsiteX15" fmla="*/ 945154 w 1237946"/>
                          <a:gd name="connsiteY15" fmla="*/ 1533833 h 1928947"/>
                          <a:gd name="connsiteX16" fmla="*/ 785447 w 1237946"/>
                          <a:gd name="connsiteY16" fmla="*/ 1662224 h 1928947"/>
                          <a:gd name="connsiteX17" fmla="*/ 672714 w 1237946"/>
                          <a:gd name="connsiteY17" fmla="*/ 1217550 h 1928947"/>
                          <a:gd name="connsiteX18" fmla="*/ 290669 w 1237946"/>
                          <a:gd name="connsiteY18" fmla="*/ 1089159 h 1928947"/>
                          <a:gd name="connsiteX19" fmla="*/ 312588 w 1237946"/>
                          <a:gd name="connsiteY19" fmla="*/ 1436758 h 1928947"/>
                          <a:gd name="connsiteX20" fmla="*/ 174804 w 1237946"/>
                          <a:gd name="connsiteY20" fmla="*/ 1875168 h 1928947"/>
                          <a:gd name="connsiteX21" fmla="*/ 2571 w 1237946"/>
                          <a:gd name="connsiteY21" fmla="*/ 1831327 h 1928947"/>
                          <a:gd name="connsiteX22" fmla="*/ 124700 w 1237946"/>
                          <a:gd name="connsiteY22" fmla="*/ 1414837 h 1928947"/>
                          <a:gd name="connsiteX23" fmla="*/ 102777 w 1237946"/>
                          <a:gd name="connsiteY23" fmla="*/ 995215 h 1928947"/>
                          <a:gd name="connsiteX24" fmla="*/ 271878 w 1237946"/>
                          <a:gd name="connsiteY24" fmla="*/ 287494 h 1928947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41027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41027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41027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41027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41027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41027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41027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78303 w 1237946"/>
                          <a:gd name="connsiteY16" fmla="*/ 1639473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73541 w 1237946"/>
                          <a:gd name="connsiteY16" fmla="*/ 1644235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73541 w 1237946"/>
                          <a:gd name="connsiteY16" fmla="*/ 1644235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876098 w 1237946"/>
                          <a:gd name="connsiteY15" fmla="*/ 1553944 h 1939533"/>
                          <a:gd name="connsiteX16" fmla="*/ 773541 w 1237946"/>
                          <a:gd name="connsiteY16" fmla="*/ 1644235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73541 w 1237946"/>
                          <a:gd name="connsiteY16" fmla="*/ 1644235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73541 w 1237946"/>
                          <a:gd name="connsiteY16" fmla="*/ 1644235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69307 w 1235375"/>
                          <a:gd name="connsiteY0" fmla="*/ 298080 h 1937614"/>
                          <a:gd name="connsiteX1" fmla="*/ 350337 w 1235375"/>
                          <a:gd name="connsiteY1" fmla="*/ 259229 h 1937614"/>
                          <a:gd name="connsiteX2" fmla="*/ 805666 w 1235375"/>
                          <a:gd name="connsiteY2" fmla="*/ 268244 h 1937614"/>
                          <a:gd name="connsiteX3" fmla="*/ 894790 w 1235375"/>
                          <a:gd name="connsiteY3" fmla="*/ 27228 h 1937614"/>
                          <a:gd name="connsiteX4" fmla="*/ 1056154 w 1235375"/>
                          <a:gd name="connsiteY4" fmla="*/ 81018 h 1937614"/>
                          <a:gd name="connsiteX5" fmla="*/ 941243 w 1235375"/>
                          <a:gd name="connsiteY5" fmla="*/ 423307 h 1937614"/>
                          <a:gd name="connsiteX6" fmla="*/ 745649 w 1235375"/>
                          <a:gd name="connsiteY6" fmla="*/ 481984 h 1937614"/>
                          <a:gd name="connsiteX7" fmla="*/ 823888 w 1235375"/>
                          <a:gd name="connsiteY7" fmla="*/ 547997 h 1937614"/>
                          <a:gd name="connsiteX8" fmla="*/ 1112387 w 1235375"/>
                          <a:gd name="connsiteY8" fmla="*/ 442866 h 1937614"/>
                          <a:gd name="connsiteX9" fmla="*/ 1210185 w 1235375"/>
                          <a:gd name="connsiteY9" fmla="*/ 582226 h 1937614"/>
                          <a:gd name="connsiteX10" fmla="*/ 804327 w 1235375"/>
                          <a:gd name="connsiteY10" fmla="*/ 733811 h 1937614"/>
                          <a:gd name="connsiteX11" fmla="*/ 605194 w 1235375"/>
                          <a:gd name="connsiteY11" fmla="*/ 633836 h 1937614"/>
                          <a:gd name="connsiteX12" fmla="*/ 526550 w 1235375"/>
                          <a:gd name="connsiteY12" fmla="*/ 980747 h 1937614"/>
                          <a:gd name="connsiteX13" fmla="*/ 769468 w 1235375"/>
                          <a:gd name="connsiteY13" fmla="*/ 1076942 h 1937614"/>
                          <a:gd name="connsiteX14" fmla="*/ 837613 w 1235375"/>
                          <a:gd name="connsiteY14" fmla="*/ 1141334 h 1937614"/>
                          <a:gd name="connsiteX15" fmla="*/ 942583 w 1235375"/>
                          <a:gd name="connsiteY15" fmla="*/ 1544419 h 1937614"/>
                          <a:gd name="connsiteX16" fmla="*/ 770970 w 1235375"/>
                          <a:gd name="connsiteY16" fmla="*/ 1644235 h 1937614"/>
                          <a:gd name="connsiteX17" fmla="*/ 670143 w 1235375"/>
                          <a:gd name="connsiteY17" fmla="*/ 1228136 h 1937614"/>
                          <a:gd name="connsiteX18" fmla="*/ 288098 w 1235375"/>
                          <a:gd name="connsiteY18" fmla="*/ 1099745 h 1937614"/>
                          <a:gd name="connsiteX19" fmla="*/ 310017 w 1235375"/>
                          <a:gd name="connsiteY19" fmla="*/ 1447344 h 1937614"/>
                          <a:gd name="connsiteX20" fmla="*/ 172233 w 1235375"/>
                          <a:gd name="connsiteY20" fmla="*/ 1885754 h 1937614"/>
                          <a:gd name="connsiteX21" fmla="*/ 0 w 1235375"/>
                          <a:gd name="connsiteY21" fmla="*/ 1841913 h 1937614"/>
                          <a:gd name="connsiteX22" fmla="*/ 122129 w 1235375"/>
                          <a:gd name="connsiteY22" fmla="*/ 1425423 h 1937614"/>
                          <a:gd name="connsiteX23" fmla="*/ 100206 w 1235375"/>
                          <a:gd name="connsiteY23" fmla="*/ 1005801 h 1937614"/>
                          <a:gd name="connsiteX24" fmla="*/ 269307 w 1235375"/>
                          <a:gd name="connsiteY24" fmla="*/ 298080 h 1937614"/>
                          <a:gd name="connsiteX0" fmla="*/ 269307 w 1235375"/>
                          <a:gd name="connsiteY0" fmla="*/ 298080 h 1932871"/>
                          <a:gd name="connsiteX1" fmla="*/ 350337 w 1235375"/>
                          <a:gd name="connsiteY1" fmla="*/ 259229 h 1932871"/>
                          <a:gd name="connsiteX2" fmla="*/ 805666 w 1235375"/>
                          <a:gd name="connsiteY2" fmla="*/ 268244 h 1932871"/>
                          <a:gd name="connsiteX3" fmla="*/ 894790 w 1235375"/>
                          <a:gd name="connsiteY3" fmla="*/ 27228 h 1932871"/>
                          <a:gd name="connsiteX4" fmla="*/ 1056154 w 1235375"/>
                          <a:gd name="connsiteY4" fmla="*/ 81018 h 1932871"/>
                          <a:gd name="connsiteX5" fmla="*/ 941243 w 1235375"/>
                          <a:gd name="connsiteY5" fmla="*/ 423307 h 1932871"/>
                          <a:gd name="connsiteX6" fmla="*/ 745649 w 1235375"/>
                          <a:gd name="connsiteY6" fmla="*/ 481984 h 1932871"/>
                          <a:gd name="connsiteX7" fmla="*/ 823888 w 1235375"/>
                          <a:gd name="connsiteY7" fmla="*/ 547997 h 1932871"/>
                          <a:gd name="connsiteX8" fmla="*/ 1112387 w 1235375"/>
                          <a:gd name="connsiteY8" fmla="*/ 442866 h 1932871"/>
                          <a:gd name="connsiteX9" fmla="*/ 1210185 w 1235375"/>
                          <a:gd name="connsiteY9" fmla="*/ 582226 h 1932871"/>
                          <a:gd name="connsiteX10" fmla="*/ 804327 w 1235375"/>
                          <a:gd name="connsiteY10" fmla="*/ 733811 h 1932871"/>
                          <a:gd name="connsiteX11" fmla="*/ 605194 w 1235375"/>
                          <a:gd name="connsiteY11" fmla="*/ 633836 h 1932871"/>
                          <a:gd name="connsiteX12" fmla="*/ 526550 w 1235375"/>
                          <a:gd name="connsiteY12" fmla="*/ 980747 h 1932871"/>
                          <a:gd name="connsiteX13" fmla="*/ 769468 w 1235375"/>
                          <a:gd name="connsiteY13" fmla="*/ 1076942 h 1932871"/>
                          <a:gd name="connsiteX14" fmla="*/ 837613 w 1235375"/>
                          <a:gd name="connsiteY14" fmla="*/ 1141334 h 1932871"/>
                          <a:gd name="connsiteX15" fmla="*/ 942583 w 1235375"/>
                          <a:gd name="connsiteY15" fmla="*/ 1544419 h 1932871"/>
                          <a:gd name="connsiteX16" fmla="*/ 770970 w 1235375"/>
                          <a:gd name="connsiteY16" fmla="*/ 1644235 h 1932871"/>
                          <a:gd name="connsiteX17" fmla="*/ 670143 w 1235375"/>
                          <a:gd name="connsiteY17" fmla="*/ 1228136 h 1932871"/>
                          <a:gd name="connsiteX18" fmla="*/ 288098 w 1235375"/>
                          <a:gd name="connsiteY18" fmla="*/ 1099745 h 1932871"/>
                          <a:gd name="connsiteX19" fmla="*/ 310017 w 1235375"/>
                          <a:gd name="connsiteY19" fmla="*/ 1447344 h 1932871"/>
                          <a:gd name="connsiteX20" fmla="*/ 172233 w 1235375"/>
                          <a:gd name="connsiteY20" fmla="*/ 1885754 h 1932871"/>
                          <a:gd name="connsiteX21" fmla="*/ 0 w 1235375"/>
                          <a:gd name="connsiteY21" fmla="*/ 1841913 h 1932871"/>
                          <a:gd name="connsiteX22" fmla="*/ 122129 w 1235375"/>
                          <a:gd name="connsiteY22" fmla="*/ 1425423 h 1932871"/>
                          <a:gd name="connsiteX23" fmla="*/ 100206 w 1235375"/>
                          <a:gd name="connsiteY23" fmla="*/ 1005801 h 1932871"/>
                          <a:gd name="connsiteX24" fmla="*/ 269307 w 1235375"/>
                          <a:gd name="connsiteY24" fmla="*/ 298080 h 1932871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41379 w 1235511"/>
                          <a:gd name="connsiteY5" fmla="*/ 42330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8234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41379 w 1235511"/>
                          <a:gd name="connsiteY5" fmla="*/ 42330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354909 w 1235511"/>
                          <a:gd name="connsiteY18" fmla="*/ 1183089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41379 w 1235511"/>
                          <a:gd name="connsiteY5" fmla="*/ 42330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41379 w 1235511"/>
                          <a:gd name="connsiteY5" fmla="*/ 42330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41379 w 1235511"/>
                          <a:gd name="connsiteY5" fmla="*/ 42330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41379 w 1235511"/>
                          <a:gd name="connsiteY5" fmla="*/ 42330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12804 w 1235511"/>
                          <a:gd name="connsiteY5" fmla="*/ 399495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27091 w 1235511"/>
                          <a:gd name="connsiteY5" fmla="*/ 437595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27091 w 1235511"/>
                          <a:gd name="connsiteY5" fmla="*/ 437595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884228 w 1235511"/>
                          <a:gd name="connsiteY5" fmla="*/ 406639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27091 w 1235511"/>
                          <a:gd name="connsiteY5" fmla="*/ 44235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27091 w 1235511"/>
                          <a:gd name="connsiteY5" fmla="*/ 44235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304334 h 1940839"/>
                          <a:gd name="connsiteX1" fmla="*/ 350473 w 1235511"/>
                          <a:gd name="connsiteY1" fmla="*/ 265483 h 1940839"/>
                          <a:gd name="connsiteX2" fmla="*/ 805802 w 1235511"/>
                          <a:gd name="connsiteY2" fmla="*/ 274498 h 1940839"/>
                          <a:gd name="connsiteX3" fmla="*/ 894926 w 1235511"/>
                          <a:gd name="connsiteY3" fmla="*/ 33482 h 1940839"/>
                          <a:gd name="connsiteX4" fmla="*/ 1030097 w 1235511"/>
                          <a:gd name="connsiteY4" fmla="*/ 68222 h 1940839"/>
                          <a:gd name="connsiteX5" fmla="*/ 927091 w 1235511"/>
                          <a:gd name="connsiteY5" fmla="*/ 448611 h 1940839"/>
                          <a:gd name="connsiteX6" fmla="*/ 745785 w 1235511"/>
                          <a:gd name="connsiteY6" fmla="*/ 488238 h 1940839"/>
                          <a:gd name="connsiteX7" fmla="*/ 824024 w 1235511"/>
                          <a:gd name="connsiteY7" fmla="*/ 554251 h 1940839"/>
                          <a:gd name="connsiteX8" fmla="*/ 1112523 w 1235511"/>
                          <a:gd name="connsiteY8" fmla="*/ 449120 h 1940839"/>
                          <a:gd name="connsiteX9" fmla="*/ 1210321 w 1235511"/>
                          <a:gd name="connsiteY9" fmla="*/ 588480 h 1940839"/>
                          <a:gd name="connsiteX10" fmla="*/ 804463 w 1235511"/>
                          <a:gd name="connsiteY10" fmla="*/ 740065 h 1940839"/>
                          <a:gd name="connsiteX11" fmla="*/ 605330 w 1235511"/>
                          <a:gd name="connsiteY11" fmla="*/ 640090 h 1940839"/>
                          <a:gd name="connsiteX12" fmla="*/ 526686 w 1235511"/>
                          <a:gd name="connsiteY12" fmla="*/ 987001 h 1940839"/>
                          <a:gd name="connsiteX13" fmla="*/ 769604 w 1235511"/>
                          <a:gd name="connsiteY13" fmla="*/ 1083196 h 1940839"/>
                          <a:gd name="connsiteX14" fmla="*/ 837749 w 1235511"/>
                          <a:gd name="connsiteY14" fmla="*/ 1147588 h 1940839"/>
                          <a:gd name="connsiteX15" fmla="*/ 942719 w 1235511"/>
                          <a:gd name="connsiteY15" fmla="*/ 1550673 h 1940839"/>
                          <a:gd name="connsiteX16" fmla="*/ 771106 w 1235511"/>
                          <a:gd name="connsiteY16" fmla="*/ 1650489 h 1940839"/>
                          <a:gd name="connsiteX17" fmla="*/ 670279 w 1235511"/>
                          <a:gd name="connsiteY17" fmla="*/ 1234390 h 1940839"/>
                          <a:gd name="connsiteX18" fmla="*/ 283471 w 1235511"/>
                          <a:gd name="connsiteY18" fmla="*/ 1105999 h 1940839"/>
                          <a:gd name="connsiteX19" fmla="*/ 310153 w 1235511"/>
                          <a:gd name="connsiteY19" fmla="*/ 1453598 h 1940839"/>
                          <a:gd name="connsiteX20" fmla="*/ 172369 w 1235511"/>
                          <a:gd name="connsiteY20" fmla="*/ 1892008 h 1940839"/>
                          <a:gd name="connsiteX21" fmla="*/ 136 w 1235511"/>
                          <a:gd name="connsiteY21" fmla="*/ 1848167 h 1940839"/>
                          <a:gd name="connsiteX22" fmla="*/ 122265 w 1235511"/>
                          <a:gd name="connsiteY22" fmla="*/ 1431677 h 1940839"/>
                          <a:gd name="connsiteX23" fmla="*/ 100342 w 1235511"/>
                          <a:gd name="connsiteY23" fmla="*/ 1012055 h 1940839"/>
                          <a:gd name="connsiteX24" fmla="*/ 269443 w 1235511"/>
                          <a:gd name="connsiteY24" fmla="*/ 304334 h 1940839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927091 w 1235511"/>
                          <a:gd name="connsiteY5" fmla="*/ 446053 h 1938281"/>
                          <a:gd name="connsiteX6" fmla="*/ 745785 w 1235511"/>
                          <a:gd name="connsiteY6" fmla="*/ 485680 h 1938281"/>
                          <a:gd name="connsiteX7" fmla="*/ 824024 w 1235511"/>
                          <a:gd name="connsiteY7" fmla="*/ 551693 h 1938281"/>
                          <a:gd name="connsiteX8" fmla="*/ 1112523 w 1235511"/>
                          <a:gd name="connsiteY8" fmla="*/ 446562 h 1938281"/>
                          <a:gd name="connsiteX9" fmla="*/ 1210321 w 1235511"/>
                          <a:gd name="connsiteY9" fmla="*/ 585922 h 1938281"/>
                          <a:gd name="connsiteX10" fmla="*/ 804463 w 1235511"/>
                          <a:gd name="connsiteY10" fmla="*/ 737507 h 1938281"/>
                          <a:gd name="connsiteX11" fmla="*/ 605330 w 1235511"/>
                          <a:gd name="connsiteY11" fmla="*/ 637532 h 1938281"/>
                          <a:gd name="connsiteX12" fmla="*/ 526686 w 1235511"/>
                          <a:gd name="connsiteY12" fmla="*/ 984443 h 1938281"/>
                          <a:gd name="connsiteX13" fmla="*/ 769604 w 1235511"/>
                          <a:gd name="connsiteY13" fmla="*/ 1080638 h 1938281"/>
                          <a:gd name="connsiteX14" fmla="*/ 837749 w 1235511"/>
                          <a:gd name="connsiteY14" fmla="*/ 1145030 h 1938281"/>
                          <a:gd name="connsiteX15" fmla="*/ 942719 w 1235511"/>
                          <a:gd name="connsiteY15" fmla="*/ 1548115 h 1938281"/>
                          <a:gd name="connsiteX16" fmla="*/ 771106 w 1235511"/>
                          <a:gd name="connsiteY16" fmla="*/ 1647931 h 1938281"/>
                          <a:gd name="connsiteX17" fmla="*/ 670279 w 1235511"/>
                          <a:gd name="connsiteY17" fmla="*/ 1231832 h 1938281"/>
                          <a:gd name="connsiteX18" fmla="*/ 283471 w 1235511"/>
                          <a:gd name="connsiteY18" fmla="*/ 1103441 h 1938281"/>
                          <a:gd name="connsiteX19" fmla="*/ 310153 w 1235511"/>
                          <a:gd name="connsiteY19" fmla="*/ 1451040 h 1938281"/>
                          <a:gd name="connsiteX20" fmla="*/ 172369 w 1235511"/>
                          <a:gd name="connsiteY20" fmla="*/ 1889450 h 1938281"/>
                          <a:gd name="connsiteX21" fmla="*/ 136 w 1235511"/>
                          <a:gd name="connsiteY21" fmla="*/ 1845609 h 1938281"/>
                          <a:gd name="connsiteX22" fmla="*/ 122265 w 1235511"/>
                          <a:gd name="connsiteY22" fmla="*/ 1429119 h 1938281"/>
                          <a:gd name="connsiteX23" fmla="*/ 100342 w 1235511"/>
                          <a:gd name="connsiteY23" fmla="*/ 1009497 h 1938281"/>
                          <a:gd name="connsiteX24" fmla="*/ 269443 w 1235511"/>
                          <a:gd name="connsiteY24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927091 w 1235511"/>
                          <a:gd name="connsiteY5" fmla="*/ 446053 h 1938281"/>
                          <a:gd name="connsiteX6" fmla="*/ 745785 w 1235511"/>
                          <a:gd name="connsiteY6" fmla="*/ 485680 h 1938281"/>
                          <a:gd name="connsiteX7" fmla="*/ 824024 w 1235511"/>
                          <a:gd name="connsiteY7" fmla="*/ 551693 h 1938281"/>
                          <a:gd name="connsiteX8" fmla="*/ 1112523 w 1235511"/>
                          <a:gd name="connsiteY8" fmla="*/ 446562 h 1938281"/>
                          <a:gd name="connsiteX9" fmla="*/ 1210321 w 1235511"/>
                          <a:gd name="connsiteY9" fmla="*/ 585922 h 1938281"/>
                          <a:gd name="connsiteX10" fmla="*/ 804463 w 1235511"/>
                          <a:gd name="connsiteY10" fmla="*/ 737507 h 1938281"/>
                          <a:gd name="connsiteX11" fmla="*/ 605330 w 1235511"/>
                          <a:gd name="connsiteY11" fmla="*/ 637532 h 1938281"/>
                          <a:gd name="connsiteX12" fmla="*/ 526686 w 1235511"/>
                          <a:gd name="connsiteY12" fmla="*/ 984443 h 1938281"/>
                          <a:gd name="connsiteX13" fmla="*/ 769604 w 1235511"/>
                          <a:gd name="connsiteY13" fmla="*/ 1080638 h 1938281"/>
                          <a:gd name="connsiteX14" fmla="*/ 837749 w 1235511"/>
                          <a:gd name="connsiteY14" fmla="*/ 1145030 h 1938281"/>
                          <a:gd name="connsiteX15" fmla="*/ 942719 w 1235511"/>
                          <a:gd name="connsiteY15" fmla="*/ 1548115 h 1938281"/>
                          <a:gd name="connsiteX16" fmla="*/ 771106 w 1235511"/>
                          <a:gd name="connsiteY16" fmla="*/ 1647931 h 1938281"/>
                          <a:gd name="connsiteX17" fmla="*/ 670279 w 1235511"/>
                          <a:gd name="connsiteY17" fmla="*/ 1231832 h 1938281"/>
                          <a:gd name="connsiteX18" fmla="*/ 283471 w 1235511"/>
                          <a:gd name="connsiteY18" fmla="*/ 1103441 h 1938281"/>
                          <a:gd name="connsiteX19" fmla="*/ 310153 w 1235511"/>
                          <a:gd name="connsiteY19" fmla="*/ 1451040 h 1938281"/>
                          <a:gd name="connsiteX20" fmla="*/ 172369 w 1235511"/>
                          <a:gd name="connsiteY20" fmla="*/ 1889450 h 1938281"/>
                          <a:gd name="connsiteX21" fmla="*/ 136 w 1235511"/>
                          <a:gd name="connsiteY21" fmla="*/ 1845609 h 1938281"/>
                          <a:gd name="connsiteX22" fmla="*/ 122265 w 1235511"/>
                          <a:gd name="connsiteY22" fmla="*/ 1429119 h 1938281"/>
                          <a:gd name="connsiteX23" fmla="*/ 100342 w 1235511"/>
                          <a:gd name="connsiteY23" fmla="*/ 1009497 h 1938281"/>
                          <a:gd name="connsiteX24" fmla="*/ 269443 w 1235511"/>
                          <a:gd name="connsiteY24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927091 w 1235511"/>
                          <a:gd name="connsiteY5" fmla="*/ 446053 h 1938281"/>
                          <a:gd name="connsiteX6" fmla="*/ 745785 w 1235511"/>
                          <a:gd name="connsiteY6" fmla="*/ 485680 h 1938281"/>
                          <a:gd name="connsiteX7" fmla="*/ 824024 w 1235511"/>
                          <a:gd name="connsiteY7" fmla="*/ 551693 h 1938281"/>
                          <a:gd name="connsiteX8" fmla="*/ 1112523 w 1235511"/>
                          <a:gd name="connsiteY8" fmla="*/ 446562 h 1938281"/>
                          <a:gd name="connsiteX9" fmla="*/ 1210321 w 1235511"/>
                          <a:gd name="connsiteY9" fmla="*/ 585922 h 1938281"/>
                          <a:gd name="connsiteX10" fmla="*/ 804463 w 1235511"/>
                          <a:gd name="connsiteY10" fmla="*/ 737507 h 1938281"/>
                          <a:gd name="connsiteX11" fmla="*/ 605330 w 1235511"/>
                          <a:gd name="connsiteY11" fmla="*/ 637532 h 1938281"/>
                          <a:gd name="connsiteX12" fmla="*/ 526686 w 1235511"/>
                          <a:gd name="connsiteY12" fmla="*/ 984443 h 1938281"/>
                          <a:gd name="connsiteX13" fmla="*/ 769604 w 1235511"/>
                          <a:gd name="connsiteY13" fmla="*/ 1080638 h 1938281"/>
                          <a:gd name="connsiteX14" fmla="*/ 837749 w 1235511"/>
                          <a:gd name="connsiteY14" fmla="*/ 1145030 h 1938281"/>
                          <a:gd name="connsiteX15" fmla="*/ 942719 w 1235511"/>
                          <a:gd name="connsiteY15" fmla="*/ 1548115 h 1938281"/>
                          <a:gd name="connsiteX16" fmla="*/ 771106 w 1235511"/>
                          <a:gd name="connsiteY16" fmla="*/ 1647931 h 1938281"/>
                          <a:gd name="connsiteX17" fmla="*/ 670279 w 1235511"/>
                          <a:gd name="connsiteY17" fmla="*/ 1231832 h 1938281"/>
                          <a:gd name="connsiteX18" fmla="*/ 283471 w 1235511"/>
                          <a:gd name="connsiteY18" fmla="*/ 1103441 h 1938281"/>
                          <a:gd name="connsiteX19" fmla="*/ 310153 w 1235511"/>
                          <a:gd name="connsiteY19" fmla="*/ 1451040 h 1938281"/>
                          <a:gd name="connsiteX20" fmla="*/ 172369 w 1235511"/>
                          <a:gd name="connsiteY20" fmla="*/ 1889450 h 1938281"/>
                          <a:gd name="connsiteX21" fmla="*/ 136 w 1235511"/>
                          <a:gd name="connsiteY21" fmla="*/ 1845609 h 1938281"/>
                          <a:gd name="connsiteX22" fmla="*/ 122265 w 1235511"/>
                          <a:gd name="connsiteY22" fmla="*/ 1429119 h 1938281"/>
                          <a:gd name="connsiteX23" fmla="*/ 100342 w 1235511"/>
                          <a:gd name="connsiteY23" fmla="*/ 1009497 h 1938281"/>
                          <a:gd name="connsiteX24" fmla="*/ 269443 w 1235511"/>
                          <a:gd name="connsiteY24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969596 w 1235511"/>
                          <a:gd name="connsiteY5" fmla="*/ 367701 h 1938281"/>
                          <a:gd name="connsiteX6" fmla="*/ 927091 w 1235511"/>
                          <a:gd name="connsiteY6" fmla="*/ 446053 h 1938281"/>
                          <a:gd name="connsiteX7" fmla="*/ 745785 w 1235511"/>
                          <a:gd name="connsiteY7" fmla="*/ 485680 h 1938281"/>
                          <a:gd name="connsiteX8" fmla="*/ 824024 w 1235511"/>
                          <a:gd name="connsiteY8" fmla="*/ 551693 h 1938281"/>
                          <a:gd name="connsiteX9" fmla="*/ 1112523 w 1235511"/>
                          <a:gd name="connsiteY9" fmla="*/ 446562 h 1938281"/>
                          <a:gd name="connsiteX10" fmla="*/ 1210321 w 1235511"/>
                          <a:gd name="connsiteY10" fmla="*/ 585922 h 1938281"/>
                          <a:gd name="connsiteX11" fmla="*/ 804463 w 1235511"/>
                          <a:gd name="connsiteY11" fmla="*/ 737507 h 1938281"/>
                          <a:gd name="connsiteX12" fmla="*/ 605330 w 1235511"/>
                          <a:gd name="connsiteY12" fmla="*/ 637532 h 1938281"/>
                          <a:gd name="connsiteX13" fmla="*/ 526686 w 1235511"/>
                          <a:gd name="connsiteY13" fmla="*/ 984443 h 1938281"/>
                          <a:gd name="connsiteX14" fmla="*/ 769604 w 1235511"/>
                          <a:gd name="connsiteY14" fmla="*/ 1080638 h 1938281"/>
                          <a:gd name="connsiteX15" fmla="*/ 837749 w 1235511"/>
                          <a:gd name="connsiteY15" fmla="*/ 1145030 h 1938281"/>
                          <a:gd name="connsiteX16" fmla="*/ 942719 w 1235511"/>
                          <a:gd name="connsiteY16" fmla="*/ 1548115 h 1938281"/>
                          <a:gd name="connsiteX17" fmla="*/ 771106 w 1235511"/>
                          <a:gd name="connsiteY17" fmla="*/ 1647931 h 1938281"/>
                          <a:gd name="connsiteX18" fmla="*/ 670279 w 1235511"/>
                          <a:gd name="connsiteY18" fmla="*/ 1231832 h 1938281"/>
                          <a:gd name="connsiteX19" fmla="*/ 283471 w 1235511"/>
                          <a:gd name="connsiteY19" fmla="*/ 1103441 h 1938281"/>
                          <a:gd name="connsiteX20" fmla="*/ 310153 w 1235511"/>
                          <a:gd name="connsiteY20" fmla="*/ 1451040 h 1938281"/>
                          <a:gd name="connsiteX21" fmla="*/ 172369 w 1235511"/>
                          <a:gd name="connsiteY21" fmla="*/ 1889450 h 1938281"/>
                          <a:gd name="connsiteX22" fmla="*/ 136 w 1235511"/>
                          <a:gd name="connsiteY22" fmla="*/ 1845609 h 1938281"/>
                          <a:gd name="connsiteX23" fmla="*/ 122265 w 1235511"/>
                          <a:gd name="connsiteY23" fmla="*/ 1429119 h 1938281"/>
                          <a:gd name="connsiteX24" fmla="*/ 100342 w 1235511"/>
                          <a:gd name="connsiteY24" fmla="*/ 1009497 h 1938281"/>
                          <a:gd name="connsiteX25" fmla="*/ 269443 w 1235511"/>
                          <a:gd name="connsiteY25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1088659 w 1235511"/>
                          <a:gd name="connsiteY5" fmla="*/ 367701 h 1938281"/>
                          <a:gd name="connsiteX6" fmla="*/ 927091 w 1235511"/>
                          <a:gd name="connsiteY6" fmla="*/ 446053 h 1938281"/>
                          <a:gd name="connsiteX7" fmla="*/ 745785 w 1235511"/>
                          <a:gd name="connsiteY7" fmla="*/ 485680 h 1938281"/>
                          <a:gd name="connsiteX8" fmla="*/ 824024 w 1235511"/>
                          <a:gd name="connsiteY8" fmla="*/ 551693 h 1938281"/>
                          <a:gd name="connsiteX9" fmla="*/ 1112523 w 1235511"/>
                          <a:gd name="connsiteY9" fmla="*/ 446562 h 1938281"/>
                          <a:gd name="connsiteX10" fmla="*/ 1210321 w 1235511"/>
                          <a:gd name="connsiteY10" fmla="*/ 585922 h 1938281"/>
                          <a:gd name="connsiteX11" fmla="*/ 804463 w 1235511"/>
                          <a:gd name="connsiteY11" fmla="*/ 737507 h 1938281"/>
                          <a:gd name="connsiteX12" fmla="*/ 605330 w 1235511"/>
                          <a:gd name="connsiteY12" fmla="*/ 637532 h 1938281"/>
                          <a:gd name="connsiteX13" fmla="*/ 526686 w 1235511"/>
                          <a:gd name="connsiteY13" fmla="*/ 984443 h 1938281"/>
                          <a:gd name="connsiteX14" fmla="*/ 769604 w 1235511"/>
                          <a:gd name="connsiteY14" fmla="*/ 1080638 h 1938281"/>
                          <a:gd name="connsiteX15" fmla="*/ 837749 w 1235511"/>
                          <a:gd name="connsiteY15" fmla="*/ 1145030 h 1938281"/>
                          <a:gd name="connsiteX16" fmla="*/ 942719 w 1235511"/>
                          <a:gd name="connsiteY16" fmla="*/ 1548115 h 1938281"/>
                          <a:gd name="connsiteX17" fmla="*/ 771106 w 1235511"/>
                          <a:gd name="connsiteY17" fmla="*/ 1647931 h 1938281"/>
                          <a:gd name="connsiteX18" fmla="*/ 670279 w 1235511"/>
                          <a:gd name="connsiteY18" fmla="*/ 1231832 h 1938281"/>
                          <a:gd name="connsiteX19" fmla="*/ 283471 w 1235511"/>
                          <a:gd name="connsiteY19" fmla="*/ 1103441 h 1938281"/>
                          <a:gd name="connsiteX20" fmla="*/ 310153 w 1235511"/>
                          <a:gd name="connsiteY20" fmla="*/ 1451040 h 1938281"/>
                          <a:gd name="connsiteX21" fmla="*/ 172369 w 1235511"/>
                          <a:gd name="connsiteY21" fmla="*/ 1889450 h 1938281"/>
                          <a:gd name="connsiteX22" fmla="*/ 136 w 1235511"/>
                          <a:gd name="connsiteY22" fmla="*/ 1845609 h 1938281"/>
                          <a:gd name="connsiteX23" fmla="*/ 122265 w 1235511"/>
                          <a:gd name="connsiteY23" fmla="*/ 1429119 h 1938281"/>
                          <a:gd name="connsiteX24" fmla="*/ 100342 w 1235511"/>
                          <a:gd name="connsiteY24" fmla="*/ 1009497 h 1938281"/>
                          <a:gd name="connsiteX25" fmla="*/ 269443 w 1235511"/>
                          <a:gd name="connsiteY25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1088659 w 1235511"/>
                          <a:gd name="connsiteY5" fmla="*/ 367701 h 1938281"/>
                          <a:gd name="connsiteX6" fmla="*/ 862797 w 1235511"/>
                          <a:gd name="connsiteY6" fmla="*/ 493678 h 1938281"/>
                          <a:gd name="connsiteX7" fmla="*/ 745785 w 1235511"/>
                          <a:gd name="connsiteY7" fmla="*/ 485680 h 1938281"/>
                          <a:gd name="connsiteX8" fmla="*/ 824024 w 1235511"/>
                          <a:gd name="connsiteY8" fmla="*/ 551693 h 1938281"/>
                          <a:gd name="connsiteX9" fmla="*/ 1112523 w 1235511"/>
                          <a:gd name="connsiteY9" fmla="*/ 446562 h 1938281"/>
                          <a:gd name="connsiteX10" fmla="*/ 1210321 w 1235511"/>
                          <a:gd name="connsiteY10" fmla="*/ 585922 h 1938281"/>
                          <a:gd name="connsiteX11" fmla="*/ 804463 w 1235511"/>
                          <a:gd name="connsiteY11" fmla="*/ 737507 h 1938281"/>
                          <a:gd name="connsiteX12" fmla="*/ 605330 w 1235511"/>
                          <a:gd name="connsiteY12" fmla="*/ 637532 h 1938281"/>
                          <a:gd name="connsiteX13" fmla="*/ 526686 w 1235511"/>
                          <a:gd name="connsiteY13" fmla="*/ 984443 h 1938281"/>
                          <a:gd name="connsiteX14" fmla="*/ 769604 w 1235511"/>
                          <a:gd name="connsiteY14" fmla="*/ 1080638 h 1938281"/>
                          <a:gd name="connsiteX15" fmla="*/ 837749 w 1235511"/>
                          <a:gd name="connsiteY15" fmla="*/ 1145030 h 1938281"/>
                          <a:gd name="connsiteX16" fmla="*/ 942719 w 1235511"/>
                          <a:gd name="connsiteY16" fmla="*/ 1548115 h 1938281"/>
                          <a:gd name="connsiteX17" fmla="*/ 771106 w 1235511"/>
                          <a:gd name="connsiteY17" fmla="*/ 1647931 h 1938281"/>
                          <a:gd name="connsiteX18" fmla="*/ 670279 w 1235511"/>
                          <a:gd name="connsiteY18" fmla="*/ 1231832 h 1938281"/>
                          <a:gd name="connsiteX19" fmla="*/ 283471 w 1235511"/>
                          <a:gd name="connsiteY19" fmla="*/ 1103441 h 1938281"/>
                          <a:gd name="connsiteX20" fmla="*/ 310153 w 1235511"/>
                          <a:gd name="connsiteY20" fmla="*/ 1451040 h 1938281"/>
                          <a:gd name="connsiteX21" fmla="*/ 172369 w 1235511"/>
                          <a:gd name="connsiteY21" fmla="*/ 1889450 h 1938281"/>
                          <a:gd name="connsiteX22" fmla="*/ 136 w 1235511"/>
                          <a:gd name="connsiteY22" fmla="*/ 1845609 h 1938281"/>
                          <a:gd name="connsiteX23" fmla="*/ 122265 w 1235511"/>
                          <a:gd name="connsiteY23" fmla="*/ 1429119 h 1938281"/>
                          <a:gd name="connsiteX24" fmla="*/ 100342 w 1235511"/>
                          <a:gd name="connsiteY24" fmla="*/ 1009497 h 1938281"/>
                          <a:gd name="connsiteX25" fmla="*/ 269443 w 1235511"/>
                          <a:gd name="connsiteY25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1088659 w 1235511"/>
                          <a:gd name="connsiteY5" fmla="*/ 367701 h 1938281"/>
                          <a:gd name="connsiteX6" fmla="*/ 879466 w 1235511"/>
                          <a:gd name="connsiteY6" fmla="*/ 457959 h 1938281"/>
                          <a:gd name="connsiteX7" fmla="*/ 745785 w 1235511"/>
                          <a:gd name="connsiteY7" fmla="*/ 485680 h 1938281"/>
                          <a:gd name="connsiteX8" fmla="*/ 824024 w 1235511"/>
                          <a:gd name="connsiteY8" fmla="*/ 551693 h 1938281"/>
                          <a:gd name="connsiteX9" fmla="*/ 1112523 w 1235511"/>
                          <a:gd name="connsiteY9" fmla="*/ 446562 h 1938281"/>
                          <a:gd name="connsiteX10" fmla="*/ 1210321 w 1235511"/>
                          <a:gd name="connsiteY10" fmla="*/ 585922 h 1938281"/>
                          <a:gd name="connsiteX11" fmla="*/ 804463 w 1235511"/>
                          <a:gd name="connsiteY11" fmla="*/ 737507 h 1938281"/>
                          <a:gd name="connsiteX12" fmla="*/ 605330 w 1235511"/>
                          <a:gd name="connsiteY12" fmla="*/ 637532 h 1938281"/>
                          <a:gd name="connsiteX13" fmla="*/ 526686 w 1235511"/>
                          <a:gd name="connsiteY13" fmla="*/ 984443 h 1938281"/>
                          <a:gd name="connsiteX14" fmla="*/ 769604 w 1235511"/>
                          <a:gd name="connsiteY14" fmla="*/ 1080638 h 1938281"/>
                          <a:gd name="connsiteX15" fmla="*/ 837749 w 1235511"/>
                          <a:gd name="connsiteY15" fmla="*/ 1145030 h 1938281"/>
                          <a:gd name="connsiteX16" fmla="*/ 942719 w 1235511"/>
                          <a:gd name="connsiteY16" fmla="*/ 1548115 h 1938281"/>
                          <a:gd name="connsiteX17" fmla="*/ 771106 w 1235511"/>
                          <a:gd name="connsiteY17" fmla="*/ 1647931 h 1938281"/>
                          <a:gd name="connsiteX18" fmla="*/ 670279 w 1235511"/>
                          <a:gd name="connsiteY18" fmla="*/ 1231832 h 1938281"/>
                          <a:gd name="connsiteX19" fmla="*/ 283471 w 1235511"/>
                          <a:gd name="connsiteY19" fmla="*/ 1103441 h 1938281"/>
                          <a:gd name="connsiteX20" fmla="*/ 310153 w 1235511"/>
                          <a:gd name="connsiteY20" fmla="*/ 1451040 h 1938281"/>
                          <a:gd name="connsiteX21" fmla="*/ 172369 w 1235511"/>
                          <a:gd name="connsiteY21" fmla="*/ 1889450 h 1938281"/>
                          <a:gd name="connsiteX22" fmla="*/ 136 w 1235511"/>
                          <a:gd name="connsiteY22" fmla="*/ 1845609 h 1938281"/>
                          <a:gd name="connsiteX23" fmla="*/ 122265 w 1235511"/>
                          <a:gd name="connsiteY23" fmla="*/ 1429119 h 1938281"/>
                          <a:gd name="connsiteX24" fmla="*/ 100342 w 1235511"/>
                          <a:gd name="connsiteY24" fmla="*/ 1009497 h 1938281"/>
                          <a:gd name="connsiteX25" fmla="*/ 269443 w 1235511"/>
                          <a:gd name="connsiteY25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964834 w 1235511"/>
                          <a:gd name="connsiteY5" fmla="*/ 348651 h 1938281"/>
                          <a:gd name="connsiteX6" fmla="*/ 879466 w 1235511"/>
                          <a:gd name="connsiteY6" fmla="*/ 457959 h 1938281"/>
                          <a:gd name="connsiteX7" fmla="*/ 745785 w 1235511"/>
                          <a:gd name="connsiteY7" fmla="*/ 485680 h 1938281"/>
                          <a:gd name="connsiteX8" fmla="*/ 824024 w 1235511"/>
                          <a:gd name="connsiteY8" fmla="*/ 551693 h 1938281"/>
                          <a:gd name="connsiteX9" fmla="*/ 1112523 w 1235511"/>
                          <a:gd name="connsiteY9" fmla="*/ 446562 h 1938281"/>
                          <a:gd name="connsiteX10" fmla="*/ 1210321 w 1235511"/>
                          <a:gd name="connsiteY10" fmla="*/ 585922 h 1938281"/>
                          <a:gd name="connsiteX11" fmla="*/ 804463 w 1235511"/>
                          <a:gd name="connsiteY11" fmla="*/ 737507 h 1938281"/>
                          <a:gd name="connsiteX12" fmla="*/ 605330 w 1235511"/>
                          <a:gd name="connsiteY12" fmla="*/ 637532 h 1938281"/>
                          <a:gd name="connsiteX13" fmla="*/ 526686 w 1235511"/>
                          <a:gd name="connsiteY13" fmla="*/ 984443 h 1938281"/>
                          <a:gd name="connsiteX14" fmla="*/ 769604 w 1235511"/>
                          <a:gd name="connsiteY14" fmla="*/ 1080638 h 1938281"/>
                          <a:gd name="connsiteX15" fmla="*/ 837749 w 1235511"/>
                          <a:gd name="connsiteY15" fmla="*/ 1145030 h 1938281"/>
                          <a:gd name="connsiteX16" fmla="*/ 942719 w 1235511"/>
                          <a:gd name="connsiteY16" fmla="*/ 1548115 h 1938281"/>
                          <a:gd name="connsiteX17" fmla="*/ 771106 w 1235511"/>
                          <a:gd name="connsiteY17" fmla="*/ 1647931 h 1938281"/>
                          <a:gd name="connsiteX18" fmla="*/ 670279 w 1235511"/>
                          <a:gd name="connsiteY18" fmla="*/ 1231832 h 1938281"/>
                          <a:gd name="connsiteX19" fmla="*/ 283471 w 1235511"/>
                          <a:gd name="connsiteY19" fmla="*/ 1103441 h 1938281"/>
                          <a:gd name="connsiteX20" fmla="*/ 310153 w 1235511"/>
                          <a:gd name="connsiteY20" fmla="*/ 1451040 h 1938281"/>
                          <a:gd name="connsiteX21" fmla="*/ 172369 w 1235511"/>
                          <a:gd name="connsiteY21" fmla="*/ 1889450 h 1938281"/>
                          <a:gd name="connsiteX22" fmla="*/ 136 w 1235511"/>
                          <a:gd name="connsiteY22" fmla="*/ 1845609 h 1938281"/>
                          <a:gd name="connsiteX23" fmla="*/ 122265 w 1235511"/>
                          <a:gd name="connsiteY23" fmla="*/ 1429119 h 1938281"/>
                          <a:gd name="connsiteX24" fmla="*/ 100342 w 1235511"/>
                          <a:gd name="connsiteY24" fmla="*/ 1009497 h 1938281"/>
                          <a:gd name="connsiteX25" fmla="*/ 269443 w 1235511"/>
                          <a:gd name="connsiteY25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39622 w 1235511"/>
                          <a:gd name="connsiteY4" fmla="*/ 72808 h 1938281"/>
                          <a:gd name="connsiteX5" fmla="*/ 964834 w 1235511"/>
                          <a:gd name="connsiteY5" fmla="*/ 348651 h 1938281"/>
                          <a:gd name="connsiteX6" fmla="*/ 879466 w 1235511"/>
                          <a:gd name="connsiteY6" fmla="*/ 457959 h 1938281"/>
                          <a:gd name="connsiteX7" fmla="*/ 745785 w 1235511"/>
                          <a:gd name="connsiteY7" fmla="*/ 485680 h 1938281"/>
                          <a:gd name="connsiteX8" fmla="*/ 824024 w 1235511"/>
                          <a:gd name="connsiteY8" fmla="*/ 551693 h 1938281"/>
                          <a:gd name="connsiteX9" fmla="*/ 1112523 w 1235511"/>
                          <a:gd name="connsiteY9" fmla="*/ 446562 h 1938281"/>
                          <a:gd name="connsiteX10" fmla="*/ 1210321 w 1235511"/>
                          <a:gd name="connsiteY10" fmla="*/ 585922 h 1938281"/>
                          <a:gd name="connsiteX11" fmla="*/ 804463 w 1235511"/>
                          <a:gd name="connsiteY11" fmla="*/ 737507 h 1938281"/>
                          <a:gd name="connsiteX12" fmla="*/ 605330 w 1235511"/>
                          <a:gd name="connsiteY12" fmla="*/ 637532 h 1938281"/>
                          <a:gd name="connsiteX13" fmla="*/ 526686 w 1235511"/>
                          <a:gd name="connsiteY13" fmla="*/ 984443 h 1938281"/>
                          <a:gd name="connsiteX14" fmla="*/ 769604 w 1235511"/>
                          <a:gd name="connsiteY14" fmla="*/ 1080638 h 1938281"/>
                          <a:gd name="connsiteX15" fmla="*/ 837749 w 1235511"/>
                          <a:gd name="connsiteY15" fmla="*/ 1145030 h 1938281"/>
                          <a:gd name="connsiteX16" fmla="*/ 942719 w 1235511"/>
                          <a:gd name="connsiteY16" fmla="*/ 1548115 h 1938281"/>
                          <a:gd name="connsiteX17" fmla="*/ 771106 w 1235511"/>
                          <a:gd name="connsiteY17" fmla="*/ 1647931 h 1938281"/>
                          <a:gd name="connsiteX18" fmla="*/ 670279 w 1235511"/>
                          <a:gd name="connsiteY18" fmla="*/ 1231832 h 1938281"/>
                          <a:gd name="connsiteX19" fmla="*/ 283471 w 1235511"/>
                          <a:gd name="connsiteY19" fmla="*/ 1103441 h 1938281"/>
                          <a:gd name="connsiteX20" fmla="*/ 310153 w 1235511"/>
                          <a:gd name="connsiteY20" fmla="*/ 1451040 h 1938281"/>
                          <a:gd name="connsiteX21" fmla="*/ 172369 w 1235511"/>
                          <a:gd name="connsiteY21" fmla="*/ 1889450 h 1938281"/>
                          <a:gd name="connsiteX22" fmla="*/ 136 w 1235511"/>
                          <a:gd name="connsiteY22" fmla="*/ 1845609 h 1938281"/>
                          <a:gd name="connsiteX23" fmla="*/ 122265 w 1235511"/>
                          <a:gd name="connsiteY23" fmla="*/ 1429119 h 1938281"/>
                          <a:gd name="connsiteX24" fmla="*/ 100342 w 1235511"/>
                          <a:gd name="connsiteY24" fmla="*/ 1009497 h 1938281"/>
                          <a:gd name="connsiteX25" fmla="*/ 269443 w 1235511"/>
                          <a:gd name="connsiteY25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39622 w 1235511"/>
                          <a:gd name="connsiteY4" fmla="*/ 72808 h 1938281"/>
                          <a:gd name="connsiteX5" fmla="*/ 964834 w 1235511"/>
                          <a:gd name="connsiteY5" fmla="*/ 348651 h 1938281"/>
                          <a:gd name="connsiteX6" fmla="*/ 879466 w 1235511"/>
                          <a:gd name="connsiteY6" fmla="*/ 457959 h 1938281"/>
                          <a:gd name="connsiteX7" fmla="*/ 745785 w 1235511"/>
                          <a:gd name="connsiteY7" fmla="*/ 485680 h 1938281"/>
                          <a:gd name="connsiteX8" fmla="*/ 824024 w 1235511"/>
                          <a:gd name="connsiteY8" fmla="*/ 551693 h 1938281"/>
                          <a:gd name="connsiteX9" fmla="*/ 1112523 w 1235511"/>
                          <a:gd name="connsiteY9" fmla="*/ 446562 h 1938281"/>
                          <a:gd name="connsiteX10" fmla="*/ 1210321 w 1235511"/>
                          <a:gd name="connsiteY10" fmla="*/ 585922 h 1938281"/>
                          <a:gd name="connsiteX11" fmla="*/ 804463 w 1235511"/>
                          <a:gd name="connsiteY11" fmla="*/ 737507 h 1938281"/>
                          <a:gd name="connsiteX12" fmla="*/ 605330 w 1235511"/>
                          <a:gd name="connsiteY12" fmla="*/ 637532 h 1938281"/>
                          <a:gd name="connsiteX13" fmla="*/ 526686 w 1235511"/>
                          <a:gd name="connsiteY13" fmla="*/ 984443 h 1938281"/>
                          <a:gd name="connsiteX14" fmla="*/ 769604 w 1235511"/>
                          <a:gd name="connsiteY14" fmla="*/ 1080638 h 1938281"/>
                          <a:gd name="connsiteX15" fmla="*/ 837749 w 1235511"/>
                          <a:gd name="connsiteY15" fmla="*/ 1145030 h 1938281"/>
                          <a:gd name="connsiteX16" fmla="*/ 942719 w 1235511"/>
                          <a:gd name="connsiteY16" fmla="*/ 1548115 h 1938281"/>
                          <a:gd name="connsiteX17" fmla="*/ 771106 w 1235511"/>
                          <a:gd name="connsiteY17" fmla="*/ 1647931 h 1938281"/>
                          <a:gd name="connsiteX18" fmla="*/ 670279 w 1235511"/>
                          <a:gd name="connsiteY18" fmla="*/ 1231832 h 1938281"/>
                          <a:gd name="connsiteX19" fmla="*/ 283471 w 1235511"/>
                          <a:gd name="connsiteY19" fmla="*/ 1103441 h 1938281"/>
                          <a:gd name="connsiteX20" fmla="*/ 310153 w 1235511"/>
                          <a:gd name="connsiteY20" fmla="*/ 1451040 h 1938281"/>
                          <a:gd name="connsiteX21" fmla="*/ 172369 w 1235511"/>
                          <a:gd name="connsiteY21" fmla="*/ 1889450 h 1938281"/>
                          <a:gd name="connsiteX22" fmla="*/ 136 w 1235511"/>
                          <a:gd name="connsiteY22" fmla="*/ 1845609 h 1938281"/>
                          <a:gd name="connsiteX23" fmla="*/ 122265 w 1235511"/>
                          <a:gd name="connsiteY23" fmla="*/ 1429119 h 1938281"/>
                          <a:gd name="connsiteX24" fmla="*/ 100342 w 1235511"/>
                          <a:gd name="connsiteY24" fmla="*/ 1009497 h 1938281"/>
                          <a:gd name="connsiteX25" fmla="*/ 269443 w 1235511"/>
                          <a:gd name="connsiteY25" fmla="*/ 301776 h 1938281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1056291 w 1235511"/>
                          <a:gd name="connsiteY4" fmla="*/ 76011 h 1936722"/>
                          <a:gd name="connsiteX5" fmla="*/ 964834 w 1235511"/>
                          <a:gd name="connsiteY5" fmla="*/ 347092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1056291 w 1235511"/>
                          <a:gd name="connsiteY4" fmla="*/ 76011 h 1936722"/>
                          <a:gd name="connsiteX5" fmla="*/ 991028 w 1235511"/>
                          <a:gd name="connsiteY5" fmla="*/ 332804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1056291 w 1235511"/>
                          <a:gd name="connsiteY4" fmla="*/ 76011 h 1936722"/>
                          <a:gd name="connsiteX5" fmla="*/ 967215 w 1235511"/>
                          <a:gd name="connsiteY5" fmla="*/ 332804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1056291 w 1235511"/>
                          <a:gd name="connsiteY4" fmla="*/ 76011 h 1936722"/>
                          <a:gd name="connsiteX5" fmla="*/ 983884 w 1235511"/>
                          <a:gd name="connsiteY5" fmla="*/ 328042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1056291 w 1235511"/>
                          <a:gd name="connsiteY4" fmla="*/ 76011 h 1936722"/>
                          <a:gd name="connsiteX5" fmla="*/ 983884 w 1235511"/>
                          <a:gd name="connsiteY5" fmla="*/ 328042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1056291 w 1235511"/>
                          <a:gd name="connsiteY4" fmla="*/ 76011 h 1936722"/>
                          <a:gd name="connsiteX5" fmla="*/ 933877 w 1235511"/>
                          <a:gd name="connsiteY5" fmla="*/ 297085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1056291 w 1235511"/>
                          <a:gd name="connsiteY4" fmla="*/ 76011 h 1936722"/>
                          <a:gd name="connsiteX5" fmla="*/ 981502 w 1235511"/>
                          <a:gd name="connsiteY5" fmla="*/ 318517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987235 w 1235511"/>
                          <a:gd name="connsiteY4" fmla="*/ 76011 h 1936722"/>
                          <a:gd name="connsiteX5" fmla="*/ 981502 w 1235511"/>
                          <a:gd name="connsiteY5" fmla="*/ 318517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81502 w 1235511"/>
                          <a:gd name="connsiteY5" fmla="*/ 316381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81502 w 1235511"/>
                          <a:gd name="connsiteY5" fmla="*/ 316381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81502 w 1235511"/>
                          <a:gd name="connsiteY5" fmla="*/ 316381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81502 w 1235511"/>
                          <a:gd name="connsiteY5" fmla="*/ 316381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81502 w 1235511"/>
                          <a:gd name="connsiteY5" fmla="*/ 316381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71977 w 1235511"/>
                          <a:gd name="connsiteY5" fmla="*/ 337813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71977 w 1235511"/>
                          <a:gd name="connsiteY5" fmla="*/ 337813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71977 w 1235511"/>
                          <a:gd name="connsiteY5" fmla="*/ 337813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71977 w 1235511"/>
                          <a:gd name="connsiteY5" fmla="*/ 337813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71977 w 1235511"/>
                          <a:gd name="connsiteY5" fmla="*/ 337813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16880 w 1235511"/>
                          <a:gd name="connsiteY8" fmla="*/ 631342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71977 w 1235511"/>
                          <a:gd name="connsiteY5" fmla="*/ 337813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19261 w 1235511"/>
                          <a:gd name="connsiteY8" fmla="*/ 555142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43109"/>
                          <a:gd name="connsiteY0" fmla="*/ 298081 h 1934586"/>
                          <a:gd name="connsiteX1" fmla="*/ 350473 w 1243109"/>
                          <a:gd name="connsiteY1" fmla="*/ 259230 h 1934586"/>
                          <a:gd name="connsiteX2" fmla="*/ 805802 w 1243109"/>
                          <a:gd name="connsiteY2" fmla="*/ 268245 h 1934586"/>
                          <a:gd name="connsiteX3" fmla="*/ 894926 w 1243109"/>
                          <a:gd name="connsiteY3" fmla="*/ 27229 h 1934586"/>
                          <a:gd name="connsiteX4" fmla="*/ 1056291 w 1243109"/>
                          <a:gd name="connsiteY4" fmla="*/ 81019 h 1934586"/>
                          <a:gd name="connsiteX5" fmla="*/ 971977 w 1243109"/>
                          <a:gd name="connsiteY5" fmla="*/ 337813 h 1934586"/>
                          <a:gd name="connsiteX6" fmla="*/ 879466 w 1243109"/>
                          <a:gd name="connsiteY6" fmla="*/ 454264 h 1934586"/>
                          <a:gd name="connsiteX7" fmla="*/ 745785 w 1243109"/>
                          <a:gd name="connsiteY7" fmla="*/ 481985 h 1934586"/>
                          <a:gd name="connsiteX8" fmla="*/ 819261 w 1243109"/>
                          <a:gd name="connsiteY8" fmla="*/ 555142 h 1934586"/>
                          <a:gd name="connsiteX9" fmla="*/ 1136336 w 1243109"/>
                          <a:gd name="connsiteY9" fmla="*/ 507161 h 1934586"/>
                          <a:gd name="connsiteX10" fmla="*/ 1210321 w 1243109"/>
                          <a:gd name="connsiteY10" fmla="*/ 582227 h 1934586"/>
                          <a:gd name="connsiteX11" fmla="*/ 804463 w 1243109"/>
                          <a:gd name="connsiteY11" fmla="*/ 733812 h 1934586"/>
                          <a:gd name="connsiteX12" fmla="*/ 605330 w 1243109"/>
                          <a:gd name="connsiteY12" fmla="*/ 633837 h 1934586"/>
                          <a:gd name="connsiteX13" fmla="*/ 526686 w 1243109"/>
                          <a:gd name="connsiteY13" fmla="*/ 980748 h 1934586"/>
                          <a:gd name="connsiteX14" fmla="*/ 769604 w 1243109"/>
                          <a:gd name="connsiteY14" fmla="*/ 1076943 h 1934586"/>
                          <a:gd name="connsiteX15" fmla="*/ 837749 w 1243109"/>
                          <a:gd name="connsiteY15" fmla="*/ 1141335 h 1934586"/>
                          <a:gd name="connsiteX16" fmla="*/ 942719 w 1243109"/>
                          <a:gd name="connsiteY16" fmla="*/ 1544420 h 1934586"/>
                          <a:gd name="connsiteX17" fmla="*/ 771106 w 1243109"/>
                          <a:gd name="connsiteY17" fmla="*/ 1644236 h 1934586"/>
                          <a:gd name="connsiteX18" fmla="*/ 670279 w 1243109"/>
                          <a:gd name="connsiteY18" fmla="*/ 1228137 h 1934586"/>
                          <a:gd name="connsiteX19" fmla="*/ 283471 w 1243109"/>
                          <a:gd name="connsiteY19" fmla="*/ 1099746 h 1934586"/>
                          <a:gd name="connsiteX20" fmla="*/ 310153 w 1243109"/>
                          <a:gd name="connsiteY20" fmla="*/ 1447345 h 1934586"/>
                          <a:gd name="connsiteX21" fmla="*/ 172369 w 1243109"/>
                          <a:gd name="connsiteY21" fmla="*/ 1885755 h 1934586"/>
                          <a:gd name="connsiteX22" fmla="*/ 136 w 1243109"/>
                          <a:gd name="connsiteY22" fmla="*/ 1841914 h 1934586"/>
                          <a:gd name="connsiteX23" fmla="*/ 122265 w 1243109"/>
                          <a:gd name="connsiteY23" fmla="*/ 1425424 h 1934586"/>
                          <a:gd name="connsiteX24" fmla="*/ 100342 w 1243109"/>
                          <a:gd name="connsiteY24" fmla="*/ 1005802 h 1934586"/>
                          <a:gd name="connsiteX25" fmla="*/ 269443 w 1243109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71977 w 1235511"/>
                          <a:gd name="connsiteY5" fmla="*/ 337813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19261 w 1235511"/>
                          <a:gd name="connsiteY8" fmla="*/ 555142 h 1934586"/>
                          <a:gd name="connsiteX9" fmla="*/ 1112523 w 1235511"/>
                          <a:gd name="connsiteY9" fmla="*/ 447630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17062 h 1853567"/>
                          <a:gd name="connsiteX1" fmla="*/ 350473 w 1235511"/>
                          <a:gd name="connsiteY1" fmla="*/ 178211 h 1853567"/>
                          <a:gd name="connsiteX2" fmla="*/ 805802 w 1235511"/>
                          <a:gd name="connsiteY2" fmla="*/ 187226 h 1853567"/>
                          <a:gd name="connsiteX3" fmla="*/ 1056291 w 1235511"/>
                          <a:gd name="connsiteY3" fmla="*/ 0 h 1853567"/>
                          <a:gd name="connsiteX4" fmla="*/ 971977 w 1235511"/>
                          <a:gd name="connsiteY4" fmla="*/ 256794 h 1853567"/>
                          <a:gd name="connsiteX5" fmla="*/ 879466 w 1235511"/>
                          <a:gd name="connsiteY5" fmla="*/ 373245 h 1853567"/>
                          <a:gd name="connsiteX6" fmla="*/ 745785 w 1235511"/>
                          <a:gd name="connsiteY6" fmla="*/ 400966 h 1853567"/>
                          <a:gd name="connsiteX7" fmla="*/ 819261 w 1235511"/>
                          <a:gd name="connsiteY7" fmla="*/ 474123 h 1853567"/>
                          <a:gd name="connsiteX8" fmla="*/ 1112523 w 1235511"/>
                          <a:gd name="connsiteY8" fmla="*/ 366611 h 1853567"/>
                          <a:gd name="connsiteX9" fmla="*/ 1210321 w 1235511"/>
                          <a:gd name="connsiteY9" fmla="*/ 501208 h 1853567"/>
                          <a:gd name="connsiteX10" fmla="*/ 804463 w 1235511"/>
                          <a:gd name="connsiteY10" fmla="*/ 652793 h 1853567"/>
                          <a:gd name="connsiteX11" fmla="*/ 605330 w 1235511"/>
                          <a:gd name="connsiteY11" fmla="*/ 552818 h 1853567"/>
                          <a:gd name="connsiteX12" fmla="*/ 526686 w 1235511"/>
                          <a:gd name="connsiteY12" fmla="*/ 899729 h 1853567"/>
                          <a:gd name="connsiteX13" fmla="*/ 769604 w 1235511"/>
                          <a:gd name="connsiteY13" fmla="*/ 995924 h 1853567"/>
                          <a:gd name="connsiteX14" fmla="*/ 837749 w 1235511"/>
                          <a:gd name="connsiteY14" fmla="*/ 1060316 h 1853567"/>
                          <a:gd name="connsiteX15" fmla="*/ 942719 w 1235511"/>
                          <a:gd name="connsiteY15" fmla="*/ 1463401 h 1853567"/>
                          <a:gd name="connsiteX16" fmla="*/ 771106 w 1235511"/>
                          <a:gd name="connsiteY16" fmla="*/ 1563217 h 1853567"/>
                          <a:gd name="connsiteX17" fmla="*/ 670279 w 1235511"/>
                          <a:gd name="connsiteY17" fmla="*/ 1147118 h 1853567"/>
                          <a:gd name="connsiteX18" fmla="*/ 283471 w 1235511"/>
                          <a:gd name="connsiteY18" fmla="*/ 1018727 h 1853567"/>
                          <a:gd name="connsiteX19" fmla="*/ 310153 w 1235511"/>
                          <a:gd name="connsiteY19" fmla="*/ 1366326 h 1853567"/>
                          <a:gd name="connsiteX20" fmla="*/ 172369 w 1235511"/>
                          <a:gd name="connsiteY20" fmla="*/ 1804736 h 1853567"/>
                          <a:gd name="connsiteX21" fmla="*/ 136 w 1235511"/>
                          <a:gd name="connsiteY21" fmla="*/ 1760895 h 1853567"/>
                          <a:gd name="connsiteX22" fmla="*/ 122265 w 1235511"/>
                          <a:gd name="connsiteY22" fmla="*/ 1344405 h 1853567"/>
                          <a:gd name="connsiteX23" fmla="*/ 100342 w 1235511"/>
                          <a:gd name="connsiteY23" fmla="*/ 924783 h 1853567"/>
                          <a:gd name="connsiteX24" fmla="*/ 269443 w 1235511"/>
                          <a:gd name="connsiteY24" fmla="*/ 217062 h 1853567"/>
                          <a:gd name="connsiteX0" fmla="*/ 269443 w 1235511"/>
                          <a:gd name="connsiteY0" fmla="*/ 44448 h 1680953"/>
                          <a:gd name="connsiteX1" fmla="*/ 350473 w 1235511"/>
                          <a:gd name="connsiteY1" fmla="*/ 5597 h 1680953"/>
                          <a:gd name="connsiteX2" fmla="*/ 805802 w 1235511"/>
                          <a:gd name="connsiteY2" fmla="*/ 14612 h 1680953"/>
                          <a:gd name="connsiteX3" fmla="*/ 971977 w 1235511"/>
                          <a:gd name="connsiteY3" fmla="*/ 84180 h 1680953"/>
                          <a:gd name="connsiteX4" fmla="*/ 879466 w 1235511"/>
                          <a:gd name="connsiteY4" fmla="*/ 200631 h 1680953"/>
                          <a:gd name="connsiteX5" fmla="*/ 745785 w 1235511"/>
                          <a:gd name="connsiteY5" fmla="*/ 228352 h 1680953"/>
                          <a:gd name="connsiteX6" fmla="*/ 819261 w 1235511"/>
                          <a:gd name="connsiteY6" fmla="*/ 301509 h 1680953"/>
                          <a:gd name="connsiteX7" fmla="*/ 1112523 w 1235511"/>
                          <a:gd name="connsiteY7" fmla="*/ 193997 h 1680953"/>
                          <a:gd name="connsiteX8" fmla="*/ 1210321 w 1235511"/>
                          <a:gd name="connsiteY8" fmla="*/ 328594 h 1680953"/>
                          <a:gd name="connsiteX9" fmla="*/ 804463 w 1235511"/>
                          <a:gd name="connsiteY9" fmla="*/ 480179 h 1680953"/>
                          <a:gd name="connsiteX10" fmla="*/ 605330 w 1235511"/>
                          <a:gd name="connsiteY10" fmla="*/ 380204 h 1680953"/>
                          <a:gd name="connsiteX11" fmla="*/ 526686 w 1235511"/>
                          <a:gd name="connsiteY11" fmla="*/ 727115 h 1680953"/>
                          <a:gd name="connsiteX12" fmla="*/ 769604 w 1235511"/>
                          <a:gd name="connsiteY12" fmla="*/ 823310 h 1680953"/>
                          <a:gd name="connsiteX13" fmla="*/ 837749 w 1235511"/>
                          <a:gd name="connsiteY13" fmla="*/ 887702 h 1680953"/>
                          <a:gd name="connsiteX14" fmla="*/ 942719 w 1235511"/>
                          <a:gd name="connsiteY14" fmla="*/ 1290787 h 1680953"/>
                          <a:gd name="connsiteX15" fmla="*/ 771106 w 1235511"/>
                          <a:gd name="connsiteY15" fmla="*/ 1390603 h 1680953"/>
                          <a:gd name="connsiteX16" fmla="*/ 670279 w 1235511"/>
                          <a:gd name="connsiteY16" fmla="*/ 974504 h 1680953"/>
                          <a:gd name="connsiteX17" fmla="*/ 283471 w 1235511"/>
                          <a:gd name="connsiteY17" fmla="*/ 846113 h 1680953"/>
                          <a:gd name="connsiteX18" fmla="*/ 310153 w 1235511"/>
                          <a:gd name="connsiteY18" fmla="*/ 1193712 h 1680953"/>
                          <a:gd name="connsiteX19" fmla="*/ 172369 w 1235511"/>
                          <a:gd name="connsiteY19" fmla="*/ 1632122 h 1680953"/>
                          <a:gd name="connsiteX20" fmla="*/ 136 w 1235511"/>
                          <a:gd name="connsiteY20" fmla="*/ 1588281 h 1680953"/>
                          <a:gd name="connsiteX21" fmla="*/ 122265 w 1235511"/>
                          <a:gd name="connsiteY21" fmla="*/ 1171791 h 1680953"/>
                          <a:gd name="connsiteX22" fmla="*/ 100342 w 1235511"/>
                          <a:gd name="connsiteY22" fmla="*/ 752169 h 1680953"/>
                          <a:gd name="connsiteX23" fmla="*/ 269443 w 1235511"/>
                          <a:gd name="connsiteY23" fmla="*/ 44448 h 1680953"/>
                          <a:gd name="connsiteX0" fmla="*/ 269443 w 1235511"/>
                          <a:gd name="connsiteY0" fmla="*/ 44448 h 1680953"/>
                          <a:gd name="connsiteX1" fmla="*/ 350473 w 1235511"/>
                          <a:gd name="connsiteY1" fmla="*/ 5597 h 1680953"/>
                          <a:gd name="connsiteX2" fmla="*/ 805802 w 1235511"/>
                          <a:gd name="connsiteY2" fmla="*/ 14612 h 1680953"/>
                          <a:gd name="connsiteX3" fmla="*/ 879466 w 1235511"/>
                          <a:gd name="connsiteY3" fmla="*/ 200631 h 1680953"/>
                          <a:gd name="connsiteX4" fmla="*/ 745785 w 1235511"/>
                          <a:gd name="connsiteY4" fmla="*/ 228352 h 1680953"/>
                          <a:gd name="connsiteX5" fmla="*/ 819261 w 1235511"/>
                          <a:gd name="connsiteY5" fmla="*/ 301509 h 1680953"/>
                          <a:gd name="connsiteX6" fmla="*/ 1112523 w 1235511"/>
                          <a:gd name="connsiteY6" fmla="*/ 193997 h 1680953"/>
                          <a:gd name="connsiteX7" fmla="*/ 1210321 w 1235511"/>
                          <a:gd name="connsiteY7" fmla="*/ 328594 h 1680953"/>
                          <a:gd name="connsiteX8" fmla="*/ 804463 w 1235511"/>
                          <a:gd name="connsiteY8" fmla="*/ 480179 h 1680953"/>
                          <a:gd name="connsiteX9" fmla="*/ 605330 w 1235511"/>
                          <a:gd name="connsiteY9" fmla="*/ 380204 h 1680953"/>
                          <a:gd name="connsiteX10" fmla="*/ 526686 w 1235511"/>
                          <a:gd name="connsiteY10" fmla="*/ 727115 h 1680953"/>
                          <a:gd name="connsiteX11" fmla="*/ 769604 w 1235511"/>
                          <a:gd name="connsiteY11" fmla="*/ 823310 h 1680953"/>
                          <a:gd name="connsiteX12" fmla="*/ 837749 w 1235511"/>
                          <a:gd name="connsiteY12" fmla="*/ 887702 h 1680953"/>
                          <a:gd name="connsiteX13" fmla="*/ 942719 w 1235511"/>
                          <a:gd name="connsiteY13" fmla="*/ 1290787 h 1680953"/>
                          <a:gd name="connsiteX14" fmla="*/ 771106 w 1235511"/>
                          <a:gd name="connsiteY14" fmla="*/ 1390603 h 1680953"/>
                          <a:gd name="connsiteX15" fmla="*/ 670279 w 1235511"/>
                          <a:gd name="connsiteY15" fmla="*/ 974504 h 1680953"/>
                          <a:gd name="connsiteX16" fmla="*/ 283471 w 1235511"/>
                          <a:gd name="connsiteY16" fmla="*/ 846113 h 1680953"/>
                          <a:gd name="connsiteX17" fmla="*/ 310153 w 1235511"/>
                          <a:gd name="connsiteY17" fmla="*/ 1193712 h 1680953"/>
                          <a:gd name="connsiteX18" fmla="*/ 172369 w 1235511"/>
                          <a:gd name="connsiteY18" fmla="*/ 1632122 h 1680953"/>
                          <a:gd name="connsiteX19" fmla="*/ 136 w 1235511"/>
                          <a:gd name="connsiteY19" fmla="*/ 1588281 h 1680953"/>
                          <a:gd name="connsiteX20" fmla="*/ 122265 w 1235511"/>
                          <a:gd name="connsiteY20" fmla="*/ 1171791 h 1680953"/>
                          <a:gd name="connsiteX21" fmla="*/ 100342 w 1235511"/>
                          <a:gd name="connsiteY21" fmla="*/ 752169 h 1680953"/>
                          <a:gd name="connsiteX22" fmla="*/ 269443 w 1235511"/>
                          <a:gd name="connsiteY22" fmla="*/ 44448 h 1680953"/>
                          <a:gd name="connsiteX0" fmla="*/ 269443 w 1235511"/>
                          <a:gd name="connsiteY0" fmla="*/ 44448 h 1680953"/>
                          <a:gd name="connsiteX1" fmla="*/ 350473 w 1235511"/>
                          <a:gd name="connsiteY1" fmla="*/ 5597 h 1680953"/>
                          <a:gd name="connsiteX2" fmla="*/ 805802 w 1235511"/>
                          <a:gd name="connsiteY2" fmla="*/ 14612 h 1680953"/>
                          <a:gd name="connsiteX3" fmla="*/ 879466 w 1235511"/>
                          <a:gd name="connsiteY3" fmla="*/ 200631 h 1680953"/>
                          <a:gd name="connsiteX4" fmla="*/ 745785 w 1235511"/>
                          <a:gd name="connsiteY4" fmla="*/ 228352 h 1680953"/>
                          <a:gd name="connsiteX5" fmla="*/ 819261 w 1235511"/>
                          <a:gd name="connsiteY5" fmla="*/ 301509 h 1680953"/>
                          <a:gd name="connsiteX6" fmla="*/ 1112523 w 1235511"/>
                          <a:gd name="connsiteY6" fmla="*/ 193997 h 1680953"/>
                          <a:gd name="connsiteX7" fmla="*/ 1210321 w 1235511"/>
                          <a:gd name="connsiteY7" fmla="*/ 328594 h 1680953"/>
                          <a:gd name="connsiteX8" fmla="*/ 804463 w 1235511"/>
                          <a:gd name="connsiteY8" fmla="*/ 480179 h 1680953"/>
                          <a:gd name="connsiteX9" fmla="*/ 605330 w 1235511"/>
                          <a:gd name="connsiteY9" fmla="*/ 380204 h 1680953"/>
                          <a:gd name="connsiteX10" fmla="*/ 526686 w 1235511"/>
                          <a:gd name="connsiteY10" fmla="*/ 727115 h 1680953"/>
                          <a:gd name="connsiteX11" fmla="*/ 769604 w 1235511"/>
                          <a:gd name="connsiteY11" fmla="*/ 823310 h 1680953"/>
                          <a:gd name="connsiteX12" fmla="*/ 837749 w 1235511"/>
                          <a:gd name="connsiteY12" fmla="*/ 887702 h 1680953"/>
                          <a:gd name="connsiteX13" fmla="*/ 942719 w 1235511"/>
                          <a:gd name="connsiteY13" fmla="*/ 1290787 h 1680953"/>
                          <a:gd name="connsiteX14" fmla="*/ 771106 w 1235511"/>
                          <a:gd name="connsiteY14" fmla="*/ 1390603 h 1680953"/>
                          <a:gd name="connsiteX15" fmla="*/ 670279 w 1235511"/>
                          <a:gd name="connsiteY15" fmla="*/ 974504 h 1680953"/>
                          <a:gd name="connsiteX16" fmla="*/ 283471 w 1235511"/>
                          <a:gd name="connsiteY16" fmla="*/ 846113 h 1680953"/>
                          <a:gd name="connsiteX17" fmla="*/ 310153 w 1235511"/>
                          <a:gd name="connsiteY17" fmla="*/ 1193712 h 1680953"/>
                          <a:gd name="connsiteX18" fmla="*/ 172369 w 1235511"/>
                          <a:gd name="connsiteY18" fmla="*/ 1632122 h 1680953"/>
                          <a:gd name="connsiteX19" fmla="*/ 136 w 1235511"/>
                          <a:gd name="connsiteY19" fmla="*/ 1588281 h 1680953"/>
                          <a:gd name="connsiteX20" fmla="*/ 122265 w 1235511"/>
                          <a:gd name="connsiteY20" fmla="*/ 1171791 h 1680953"/>
                          <a:gd name="connsiteX21" fmla="*/ 100342 w 1235511"/>
                          <a:gd name="connsiteY21" fmla="*/ 752169 h 1680953"/>
                          <a:gd name="connsiteX22" fmla="*/ 269443 w 1235511"/>
                          <a:gd name="connsiteY22" fmla="*/ 44448 h 1680953"/>
                          <a:gd name="connsiteX0" fmla="*/ 269443 w 1235511"/>
                          <a:gd name="connsiteY0" fmla="*/ 44448 h 1680953"/>
                          <a:gd name="connsiteX1" fmla="*/ 350473 w 1235511"/>
                          <a:gd name="connsiteY1" fmla="*/ 5597 h 1680953"/>
                          <a:gd name="connsiteX2" fmla="*/ 805802 w 1235511"/>
                          <a:gd name="connsiteY2" fmla="*/ 14612 h 1680953"/>
                          <a:gd name="connsiteX3" fmla="*/ 879466 w 1235511"/>
                          <a:gd name="connsiteY3" fmla="*/ 200631 h 1680953"/>
                          <a:gd name="connsiteX4" fmla="*/ 745785 w 1235511"/>
                          <a:gd name="connsiteY4" fmla="*/ 228352 h 1680953"/>
                          <a:gd name="connsiteX5" fmla="*/ 819261 w 1235511"/>
                          <a:gd name="connsiteY5" fmla="*/ 301509 h 1680953"/>
                          <a:gd name="connsiteX6" fmla="*/ 1112523 w 1235511"/>
                          <a:gd name="connsiteY6" fmla="*/ 193997 h 1680953"/>
                          <a:gd name="connsiteX7" fmla="*/ 1210321 w 1235511"/>
                          <a:gd name="connsiteY7" fmla="*/ 328594 h 1680953"/>
                          <a:gd name="connsiteX8" fmla="*/ 804463 w 1235511"/>
                          <a:gd name="connsiteY8" fmla="*/ 480179 h 1680953"/>
                          <a:gd name="connsiteX9" fmla="*/ 605330 w 1235511"/>
                          <a:gd name="connsiteY9" fmla="*/ 380204 h 1680953"/>
                          <a:gd name="connsiteX10" fmla="*/ 526686 w 1235511"/>
                          <a:gd name="connsiteY10" fmla="*/ 727115 h 1680953"/>
                          <a:gd name="connsiteX11" fmla="*/ 769604 w 1235511"/>
                          <a:gd name="connsiteY11" fmla="*/ 823310 h 1680953"/>
                          <a:gd name="connsiteX12" fmla="*/ 837749 w 1235511"/>
                          <a:gd name="connsiteY12" fmla="*/ 887702 h 1680953"/>
                          <a:gd name="connsiteX13" fmla="*/ 942719 w 1235511"/>
                          <a:gd name="connsiteY13" fmla="*/ 1290787 h 1680953"/>
                          <a:gd name="connsiteX14" fmla="*/ 771106 w 1235511"/>
                          <a:gd name="connsiteY14" fmla="*/ 1390603 h 1680953"/>
                          <a:gd name="connsiteX15" fmla="*/ 670279 w 1235511"/>
                          <a:gd name="connsiteY15" fmla="*/ 974504 h 1680953"/>
                          <a:gd name="connsiteX16" fmla="*/ 283471 w 1235511"/>
                          <a:gd name="connsiteY16" fmla="*/ 846113 h 1680953"/>
                          <a:gd name="connsiteX17" fmla="*/ 310153 w 1235511"/>
                          <a:gd name="connsiteY17" fmla="*/ 1193712 h 1680953"/>
                          <a:gd name="connsiteX18" fmla="*/ 172369 w 1235511"/>
                          <a:gd name="connsiteY18" fmla="*/ 1632122 h 1680953"/>
                          <a:gd name="connsiteX19" fmla="*/ 136 w 1235511"/>
                          <a:gd name="connsiteY19" fmla="*/ 1588281 h 1680953"/>
                          <a:gd name="connsiteX20" fmla="*/ 122265 w 1235511"/>
                          <a:gd name="connsiteY20" fmla="*/ 1171791 h 1680953"/>
                          <a:gd name="connsiteX21" fmla="*/ 100342 w 1235511"/>
                          <a:gd name="connsiteY21" fmla="*/ 752169 h 1680953"/>
                          <a:gd name="connsiteX22" fmla="*/ 269443 w 1235511"/>
                          <a:gd name="connsiteY22" fmla="*/ 44448 h 1680953"/>
                          <a:gd name="connsiteX0" fmla="*/ 269443 w 1235511"/>
                          <a:gd name="connsiteY0" fmla="*/ 44448 h 1680953"/>
                          <a:gd name="connsiteX1" fmla="*/ 350473 w 1235511"/>
                          <a:gd name="connsiteY1" fmla="*/ 5597 h 1680953"/>
                          <a:gd name="connsiteX2" fmla="*/ 805802 w 1235511"/>
                          <a:gd name="connsiteY2" fmla="*/ 14612 h 1680953"/>
                          <a:gd name="connsiteX3" fmla="*/ 879466 w 1235511"/>
                          <a:gd name="connsiteY3" fmla="*/ 200631 h 1680953"/>
                          <a:gd name="connsiteX4" fmla="*/ 745785 w 1235511"/>
                          <a:gd name="connsiteY4" fmla="*/ 228352 h 1680953"/>
                          <a:gd name="connsiteX5" fmla="*/ 819261 w 1235511"/>
                          <a:gd name="connsiteY5" fmla="*/ 301509 h 1680953"/>
                          <a:gd name="connsiteX6" fmla="*/ 1112523 w 1235511"/>
                          <a:gd name="connsiteY6" fmla="*/ 193997 h 1680953"/>
                          <a:gd name="connsiteX7" fmla="*/ 1210321 w 1235511"/>
                          <a:gd name="connsiteY7" fmla="*/ 328594 h 1680953"/>
                          <a:gd name="connsiteX8" fmla="*/ 804463 w 1235511"/>
                          <a:gd name="connsiteY8" fmla="*/ 480179 h 1680953"/>
                          <a:gd name="connsiteX9" fmla="*/ 605330 w 1235511"/>
                          <a:gd name="connsiteY9" fmla="*/ 380204 h 1680953"/>
                          <a:gd name="connsiteX10" fmla="*/ 526686 w 1235511"/>
                          <a:gd name="connsiteY10" fmla="*/ 727115 h 1680953"/>
                          <a:gd name="connsiteX11" fmla="*/ 769604 w 1235511"/>
                          <a:gd name="connsiteY11" fmla="*/ 823310 h 1680953"/>
                          <a:gd name="connsiteX12" fmla="*/ 837749 w 1235511"/>
                          <a:gd name="connsiteY12" fmla="*/ 887702 h 1680953"/>
                          <a:gd name="connsiteX13" fmla="*/ 942719 w 1235511"/>
                          <a:gd name="connsiteY13" fmla="*/ 1290787 h 1680953"/>
                          <a:gd name="connsiteX14" fmla="*/ 771106 w 1235511"/>
                          <a:gd name="connsiteY14" fmla="*/ 1390603 h 1680953"/>
                          <a:gd name="connsiteX15" fmla="*/ 670279 w 1235511"/>
                          <a:gd name="connsiteY15" fmla="*/ 974504 h 1680953"/>
                          <a:gd name="connsiteX16" fmla="*/ 283471 w 1235511"/>
                          <a:gd name="connsiteY16" fmla="*/ 846113 h 1680953"/>
                          <a:gd name="connsiteX17" fmla="*/ 310153 w 1235511"/>
                          <a:gd name="connsiteY17" fmla="*/ 1193712 h 1680953"/>
                          <a:gd name="connsiteX18" fmla="*/ 172369 w 1235511"/>
                          <a:gd name="connsiteY18" fmla="*/ 1632122 h 1680953"/>
                          <a:gd name="connsiteX19" fmla="*/ 136 w 1235511"/>
                          <a:gd name="connsiteY19" fmla="*/ 1588281 h 1680953"/>
                          <a:gd name="connsiteX20" fmla="*/ 122265 w 1235511"/>
                          <a:gd name="connsiteY20" fmla="*/ 1171791 h 1680953"/>
                          <a:gd name="connsiteX21" fmla="*/ 100342 w 1235511"/>
                          <a:gd name="connsiteY21" fmla="*/ 752169 h 1680953"/>
                          <a:gd name="connsiteX22" fmla="*/ 269443 w 1235511"/>
                          <a:gd name="connsiteY22" fmla="*/ 44448 h 1680953"/>
                          <a:gd name="connsiteX0" fmla="*/ 269443 w 1235511"/>
                          <a:gd name="connsiteY0" fmla="*/ 44448 h 1680953"/>
                          <a:gd name="connsiteX1" fmla="*/ 350473 w 1235511"/>
                          <a:gd name="connsiteY1" fmla="*/ 5597 h 1680953"/>
                          <a:gd name="connsiteX2" fmla="*/ 805802 w 1235511"/>
                          <a:gd name="connsiteY2" fmla="*/ 14612 h 1680953"/>
                          <a:gd name="connsiteX3" fmla="*/ 879466 w 1235511"/>
                          <a:gd name="connsiteY3" fmla="*/ 200631 h 1680953"/>
                          <a:gd name="connsiteX4" fmla="*/ 745785 w 1235511"/>
                          <a:gd name="connsiteY4" fmla="*/ 228352 h 1680953"/>
                          <a:gd name="connsiteX5" fmla="*/ 819261 w 1235511"/>
                          <a:gd name="connsiteY5" fmla="*/ 301509 h 1680953"/>
                          <a:gd name="connsiteX6" fmla="*/ 1112523 w 1235511"/>
                          <a:gd name="connsiteY6" fmla="*/ 193997 h 1680953"/>
                          <a:gd name="connsiteX7" fmla="*/ 1210321 w 1235511"/>
                          <a:gd name="connsiteY7" fmla="*/ 328594 h 1680953"/>
                          <a:gd name="connsiteX8" fmla="*/ 804463 w 1235511"/>
                          <a:gd name="connsiteY8" fmla="*/ 480179 h 1680953"/>
                          <a:gd name="connsiteX9" fmla="*/ 605330 w 1235511"/>
                          <a:gd name="connsiteY9" fmla="*/ 380204 h 1680953"/>
                          <a:gd name="connsiteX10" fmla="*/ 526686 w 1235511"/>
                          <a:gd name="connsiteY10" fmla="*/ 727115 h 1680953"/>
                          <a:gd name="connsiteX11" fmla="*/ 769604 w 1235511"/>
                          <a:gd name="connsiteY11" fmla="*/ 823310 h 1680953"/>
                          <a:gd name="connsiteX12" fmla="*/ 837749 w 1235511"/>
                          <a:gd name="connsiteY12" fmla="*/ 887702 h 1680953"/>
                          <a:gd name="connsiteX13" fmla="*/ 942719 w 1235511"/>
                          <a:gd name="connsiteY13" fmla="*/ 1290787 h 1680953"/>
                          <a:gd name="connsiteX14" fmla="*/ 771106 w 1235511"/>
                          <a:gd name="connsiteY14" fmla="*/ 1390603 h 1680953"/>
                          <a:gd name="connsiteX15" fmla="*/ 670279 w 1235511"/>
                          <a:gd name="connsiteY15" fmla="*/ 974504 h 1680953"/>
                          <a:gd name="connsiteX16" fmla="*/ 283471 w 1235511"/>
                          <a:gd name="connsiteY16" fmla="*/ 846113 h 1680953"/>
                          <a:gd name="connsiteX17" fmla="*/ 310153 w 1235511"/>
                          <a:gd name="connsiteY17" fmla="*/ 1193712 h 1680953"/>
                          <a:gd name="connsiteX18" fmla="*/ 172369 w 1235511"/>
                          <a:gd name="connsiteY18" fmla="*/ 1632122 h 1680953"/>
                          <a:gd name="connsiteX19" fmla="*/ 136 w 1235511"/>
                          <a:gd name="connsiteY19" fmla="*/ 1588281 h 1680953"/>
                          <a:gd name="connsiteX20" fmla="*/ 122265 w 1235511"/>
                          <a:gd name="connsiteY20" fmla="*/ 1171791 h 1680953"/>
                          <a:gd name="connsiteX21" fmla="*/ 100342 w 1235511"/>
                          <a:gd name="connsiteY21" fmla="*/ 752169 h 1680953"/>
                          <a:gd name="connsiteX22" fmla="*/ 269443 w 1235511"/>
                          <a:gd name="connsiteY22" fmla="*/ 44448 h 16809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</a:cxnLst>
                        <a:rect l="l" t="t" r="r" b="b"/>
                        <a:pathLst>
                          <a:path w="1235511" h="1680953">
                            <a:moveTo>
                              <a:pt x="269443" y="44448"/>
                            </a:moveTo>
                            <a:cubicBezTo>
                              <a:pt x="275815" y="3717"/>
                              <a:pt x="315526" y="-8440"/>
                              <a:pt x="350473" y="5597"/>
                            </a:cubicBezTo>
                            <a:cubicBezTo>
                              <a:pt x="659793" y="95805"/>
                              <a:pt x="722433" y="47058"/>
                              <a:pt x="805802" y="14612"/>
                            </a:cubicBezTo>
                            <a:cubicBezTo>
                              <a:pt x="771574" y="151730"/>
                              <a:pt x="792863" y="220268"/>
                              <a:pt x="879466" y="200631"/>
                            </a:cubicBezTo>
                            <a:cubicBezTo>
                              <a:pt x="825109" y="213137"/>
                              <a:pt x="790345" y="219112"/>
                              <a:pt x="745785" y="228352"/>
                            </a:cubicBezTo>
                            <a:lnTo>
                              <a:pt x="819261" y="301509"/>
                            </a:lnTo>
                            <a:lnTo>
                              <a:pt x="1112523" y="193997"/>
                            </a:lnTo>
                            <a:cubicBezTo>
                              <a:pt x="1246993" y="161398"/>
                              <a:pt x="1256775" y="287846"/>
                              <a:pt x="1210321" y="328594"/>
                            </a:cubicBezTo>
                            <a:cubicBezTo>
                              <a:pt x="1166313" y="371787"/>
                              <a:pt x="901627" y="478118"/>
                              <a:pt x="804463" y="480179"/>
                            </a:cubicBezTo>
                            <a:cubicBezTo>
                              <a:pt x="736638" y="482240"/>
                              <a:pt x="647604" y="398948"/>
                              <a:pt x="605330" y="380204"/>
                            </a:cubicBezTo>
                            <a:cubicBezTo>
                              <a:pt x="604515" y="501396"/>
                              <a:pt x="565600" y="629734"/>
                              <a:pt x="526686" y="727115"/>
                            </a:cubicBezTo>
                            <a:lnTo>
                              <a:pt x="769604" y="823310"/>
                            </a:lnTo>
                            <a:cubicBezTo>
                              <a:pt x="804225" y="833661"/>
                              <a:pt x="829322" y="846395"/>
                              <a:pt x="837749" y="887702"/>
                            </a:cubicBezTo>
                            <a:lnTo>
                              <a:pt x="942719" y="1290787"/>
                            </a:lnTo>
                            <a:cubicBezTo>
                              <a:pt x="981471" y="1438294"/>
                              <a:pt x="834552" y="1475219"/>
                              <a:pt x="771106" y="1390603"/>
                            </a:cubicBezTo>
                            <a:lnTo>
                              <a:pt x="670279" y="974504"/>
                            </a:lnTo>
                            <a:lnTo>
                              <a:pt x="283471" y="846113"/>
                            </a:lnTo>
                            <a:lnTo>
                              <a:pt x="310153" y="1193712"/>
                            </a:lnTo>
                            <a:lnTo>
                              <a:pt x="172369" y="1632122"/>
                            </a:lnTo>
                            <a:cubicBezTo>
                              <a:pt x="89906" y="1730243"/>
                              <a:pt x="-4073" y="1662133"/>
                              <a:pt x="136" y="1588281"/>
                            </a:cubicBezTo>
                            <a:lnTo>
                              <a:pt x="122265" y="1171791"/>
                            </a:lnTo>
                            <a:lnTo>
                              <a:pt x="100342" y="752169"/>
                            </a:lnTo>
                            <a:cubicBezTo>
                              <a:pt x="147184" y="506737"/>
                              <a:pt x="201170" y="277973"/>
                              <a:pt x="269443" y="44448"/>
                            </a:cubicBezTo>
                            <a:close/>
                          </a:path>
                        </a:pathLst>
                      </a:custGeom>
                      <a:solidFill>
                        <a:srgbClr val="595959"/>
                      </a:solidFill>
                      <a:ln>
                        <a:noFill/>
                      </a:ln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en-US" sz="1400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" name="Oval 61"/>
                      <p:cNvSpPr/>
                      <p:nvPr/>
                    </p:nvSpPr>
                    <p:spPr>
                      <a:xfrm flipH="1">
                        <a:off x="9339279" y="3148875"/>
                        <a:ext cx="429016" cy="429016"/>
                      </a:xfrm>
                      <a:prstGeom prst="ellipse">
                        <a:avLst/>
                      </a:prstGeom>
                      <a:solidFill>
                        <a:srgbClr val="595959"/>
                      </a:solidFill>
                      <a:ln>
                        <a:noFill/>
                      </a:ln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en-US" sz="14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6581834" y="2514672"/>
                    <a:ext cx="2481885" cy="2174706"/>
                    <a:chOff x="6581834" y="2514672"/>
                    <a:chExt cx="2481885" cy="2174706"/>
                  </a:xfrm>
                </p:grpSpPr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6581834" y="2514672"/>
                      <a:ext cx="2481885" cy="2174706"/>
                      <a:chOff x="6821702" y="2504377"/>
                      <a:chExt cx="2481885" cy="2174706"/>
                    </a:xfrm>
                  </p:grpSpPr>
                  <p:sp>
                    <p:nvSpPr>
                      <p:cNvPr id="64" name="Freeform 63"/>
                      <p:cNvSpPr/>
                      <p:nvPr/>
                    </p:nvSpPr>
                    <p:spPr>
                      <a:xfrm flipH="1">
                        <a:off x="8872142" y="3387001"/>
                        <a:ext cx="431445" cy="603108"/>
                      </a:xfrm>
                      <a:custGeom>
                        <a:avLst/>
                        <a:gdLst>
                          <a:gd name="connsiteX0" fmla="*/ 356810 w 431445"/>
                          <a:gd name="connsiteY0" fmla="*/ 1575 h 603108"/>
                          <a:gd name="connsiteX1" fmla="*/ 320392 w 431445"/>
                          <a:gd name="connsiteY1" fmla="*/ 2169 h 603108"/>
                          <a:gd name="connsiteX2" fmla="*/ 270080 w 431445"/>
                          <a:gd name="connsiteY2" fmla="*/ 27229 h 603108"/>
                          <a:gd name="connsiteX3" fmla="*/ 180956 w 431445"/>
                          <a:gd name="connsiteY3" fmla="*/ 268245 h 603108"/>
                          <a:gd name="connsiteX4" fmla="*/ 38023 w 431445"/>
                          <a:gd name="connsiteY4" fmla="*/ 309733 h 603108"/>
                          <a:gd name="connsiteX5" fmla="*/ 0 w 431445"/>
                          <a:gd name="connsiteY5" fmla="*/ 310116 h 603108"/>
                          <a:gd name="connsiteX6" fmla="*/ 0 w 431445"/>
                          <a:gd name="connsiteY6" fmla="*/ 492272 h 603108"/>
                          <a:gd name="connsiteX7" fmla="*/ 127462 w 431445"/>
                          <a:gd name="connsiteY7" fmla="*/ 603108 h 603108"/>
                          <a:gd name="connsiteX8" fmla="*/ 192674 w 431445"/>
                          <a:gd name="connsiteY8" fmla="*/ 555267 h 603108"/>
                          <a:gd name="connsiteX9" fmla="*/ 193683 w 431445"/>
                          <a:gd name="connsiteY9" fmla="*/ 554413 h 603108"/>
                          <a:gd name="connsiteX10" fmla="*/ 120939 w 431445"/>
                          <a:gd name="connsiteY10" fmla="*/ 481985 h 603108"/>
                          <a:gd name="connsiteX11" fmla="*/ 254620 w 431445"/>
                          <a:gd name="connsiteY11" fmla="*/ 454264 h 603108"/>
                          <a:gd name="connsiteX12" fmla="*/ 347131 w 431445"/>
                          <a:gd name="connsiteY12" fmla="*/ 337813 h 603108"/>
                          <a:gd name="connsiteX13" fmla="*/ 431445 w 431445"/>
                          <a:gd name="connsiteY13" fmla="*/ 81019 h 603108"/>
                          <a:gd name="connsiteX14" fmla="*/ 356810 w 431445"/>
                          <a:gd name="connsiteY14" fmla="*/ 1575 h 603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431445" h="603108">
                            <a:moveTo>
                              <a:pt x="356810" y="1575"/>
                            </a:moveTo>
                            <a:cubicBezTo>
                              <a:pt x="345197" y="-677"/>
                              <a:pt x="332912" y="-543"/>
                              <a:pt x="320392" y="2169"/>
                            </a:cubicBezTo>
                            <a:cubicBezTo>
                              <a:pt x="303697" y="5785"/>
                              <a:pt x="286583" y="13986"/>
                              <a:pt x="270080" y="27229"/>
                            </a:cubicBezTo>
                            <a:lnTo>
                              <a:pt x="180956" y="268245"/>
                            </a:lnTo>
                            <a:cubicBezTo>
                              <a:pt x="139272" y="284468"/>
                              <a:pt x="102769" y="304766"/>
                              <a:pt x="38023" y="309733"/>
                            </a:cubicBezTo>
                            <a:lnTo>
                              <a:pt x="0" y="310116"/>
                            </a:lnTo>
                            <a:lnTo>
                              <a:pt x="0" y="492272"/>
                            </a:lnTo>
                            <a:lnTo>
                              <a:pt x="127462" y="603108"/>
                            </a:lnTo>
                            <a:cubicBezTo>
                              <a:pt x="151130" y="586829"/>
                              <a:pt x="172807" y="570896"/>
                              <a:pt x="192674" y="555267"/>
                            </a:cubicBezTo>
                            <a:lnTo>
                              <a:pt x="193683" y="554413"/>
                            </a:lnTo>
                            <a:lnTo>
                              <a:pt x="120939" y="481985"/>
                            </a:lnTo>
                            <a:lnTo>
                              <a:pt x="254620" y="454264"/>
                            </a:lnTo>
                            <a:cubicBezTo>
                              <a:pt x="322880" y="425075"/>
                              <a:pt x="326393" y="414308"/>
                              <a:pt x="347131" y="337813"/>
                            </a:cubicBezTo>
                            <a:cubicBezTo>
                              <a:pt x="367870" y="275606"/>
                              <a:pt x="420078" y="153818"/>
                              <a:pt x="431445" y="81019"/>
                            </a:cubicBezTo>
                            <a:cubicBezTo>
                              <a:pt x="420443" y="36552"/>
                              <a:pt x="391648" y="8330"/>
                              <a:pt x="356810" y="1575"/>
                            </a:cubicBezTo>
                            <a:close/>
                          </a:path>
                        </a:pathLst>
                      </a:custGeom>
                      <a:solidFill>
                        <a:srgbClr val="595959"/>
                      </a:solidFill>
                      <a:ln>
                        <a:noFill/>
                      </a:ln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 defTabSz="685800">
                          <a:defRPr/>
                        </a:pPr>
                        <a:endParaRPr lang="en-US" sz="1400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" name="Freeform 64"/>
                      <p:cNvSpPr/>
                      <p:nvPr/>
                    </p:nvSpPr>
                    <p:spPr>
                      <a:xfrm>
                        <a:off x="6821702" y="2504377"/>
                        <a:ext cx="2190568" cy="2174706"/>
                      </a:xfrm>
                      <a:custGeom>
                        <a:avLst/>
                        <a:gdLst>
                          <a:gd name="connsiteX0" fmla="*/ 1497637 w 2223072"/>
                          <a:gd name="connsiteY0" fmla="*/ 1386405 h 2206976"/>
                          <a:gd name="connsiteX1" fmla="*/ 1450990 w 2223072"/>
                          <a:gd name="connsiteY1" fmla="*/ 1442942 h 2206976"/>
                          <a:gd name="connsiteX2" fmla="*/ 1208285 w 2223072"/>
                          <a:gd name="connsiteY2" fmla="*/ 1573795 h 2206976"/>
                          <a:gd name="connsiteX3" fmla="*/ 1163499 w 2223072"/>
                          <a:gd name="connsiteY3" fmla="*/ 1578310 h 2206976"/>
                          <a:gd name="connsiteX4" fmla="*/ 1163499 w 2223072"/>
                          <a:gd name="connsiteY4" fmla="*/ 1926213 h 2206976"/>
                          <a:gd name="connsiteX5" fmla="*/ 1195818 w 2223072"/>
                          <a:gd name="connsiteY5" fmla="*/ 1924579 h 2206976"/>
                          <a:gd name="connsiteX6" fmla="*/ 1795077 w 2223072"/>
                          <a:gd name="connsiteY6" fmla="*/ 1564950 h 2206976"/>
                          <a:gd name="connsiteX7" fmla="*/ 1797893 w 2223072"/>
                          <a:gd name="connsiteY7" fmla="*/ 1559757 h 2206976"/>
                          <a:gd name="connsiteX8" fmla="*/ 725435 w 2223072"/>
                          <a:gd name="connsiteY8" fmla="*/ 1386405 h 2206976"/>
                          <a:gd name="connsiteX9" fmla="*/ 425180 w 2223072"/>
                          <a:gd name="connsiteY9" fmla="*/ 1559757 h 2206976"/>
                          <a:gd name="connsiteX10" fmla="*/ 427995 w 2223072"/>
                          <a:gd name="connsiteY10" fmla="*/ 1564950 h 2206976"/>
                          <a:gd name="connsiteX11" fmla="*/ 1027254 w 2223072"/>
                          <a:gd name="connsiteY11" fmla="*/ 1924579 h 2206976"/>
                          <a:gd name="connsiteX12" fmla="*/ 1059574 w 2223072"/>
                          <a:gd name="connsiteY12" fmla="*/ 1926213 h 2206976"/>
                          <a:gd name="connsiteX13" fmla="*/ 1059574 w 2223072"/>
                          <a:gd name="connsiteY13" fmla="*/ 1578310 h 2206976"/>
                          <a:gd name="connsiteX14" fmla="*/ 1014787 w 2223072"/>
                          <a:gd name="connsiteY14" fmla="*/ 1573795 h 2206976"/>
                          <a:gd name="connsiteX15" fmla="*/ 772082 w 2223072"/>
                          <a:gd name="connsiteY15" fmla="*/ 1442942 h 2206976"/>
                          <a:gd name="connsiteX16" fmla="*/ 1111536 w 2223072"/>
                          <a:gd name="connsiteY16" fmla="*/ 757298 h 2206976"/>
                          <a:gd name="connsiteX17" fmla="*/ 765346 w 2223072"/>
                          <a:gd name="connsiteY17" fmla="*/ 1103488 h 2206976"/>
                          <a:gd name="connsiteX18" fmla="*/ 1111536 w 2223072"/>
                          <a:gd name="connsiteY18" fmla="*/ 1449678 h 2206976"/>
                          <a:gd name="connsiteX19" fmla="*/ 1457726 w 2223072"/>
                          <a:gd name="connsiteY19" fmla="*/ 1103488 h 2206976"/>
                          <a:gd name="connsiteX20" fmla="*/ 1111536 w 2223072"/>
                          <a:gd name="connsiteY20" fmla="*/ 757298 h 2206976"/>
                          <a:gd name="connsiteX21" fmla="*/ 1847439 w 2223072"/>
                          <a:gd name="connsiteY21" fmla="*/ 738617 h 2206976"/>
                          <a:gd name="connsiteX22" fmla="*/ 1550350 w 2223072"/>
                          <a:gd name="connsiteY22" fmla="*/ 910141 h 2206976"/>
                          <a:gd name="connsiteX23" fmla="*/ 1553871 w 2223072"/>
                          <a:gd name="connsiteY23" fmla="*/ 916627 h 2206976"/>
                          <a:gd name="connsiteX24" fmla="*/ 1591596 w 2223072"/>
                          <a:gd name="connsiteY24" fmla="*/ 1103488 h 2206976"/>
                          <a:gd name="connsiteX25" fmla="*/ 1553871 w 2223072"/>
                          <a:gd name="connsiteY25" fmla="*/ 1290349 h 2206976"/>
                          <a:gd name="connsiteX26" fmla="*/ 1550350 w 2223072"/>
                          <a:gd name="connsiteY26" fmla="*/ 1296836 h 2206976"/>
                          <a:gd name="connsiteX27" fmla="*/ 1847439 w 2223072"/>
                          <a:gd name="connsiteY27" fmla="*/ 1468361 h 2206976"/>
                          <a:gd name="connsiteX28" fmla="*/ 1871079 w 2223072"/>
                          <a:gd name="connsiteY28" fmla="*/ 1424752 h 2206976"/>
                          <a:gd name="connsiteX29" fmla="*/ 1935859 w 2223072"/>
                          <a:gd name="connsiteY29" fmla="*/ 1103488 h 2206976"/>
                          <a:gd name="connsiteX30" fmla="*/ 1871079 w 2223072"/>
                          <a:gd name="connsiteY30" fmla="*/ 782224 h 2206976"/>
                          <a:gd name="connsiteX31" fmla="*/ 375633 w 2223072"/>
                          <a:gd name="connsiteY31" fmla="*/ 738617 h 2206976"/>
                          <a:gd name="connsiteX32" fmla="*/ 351993 w 2223072"/>
                          <a:gd name="connsiteY32" fmla="*/ 782224 h 2206976"/>
                          <a:gd name="connsiteX33" fmla="*/ 287214 w 2223072"/>
                          <a:gd name="connsiteY33" fmla="*/ 1103488 h 2206976"/>
                          <a:gd name="connsiteX34" fmla="*/ 351993 w 2223072"/>
                          <a:gd name="connsiteY34" fmla="*/ 1424752 h 2206976"/>
                          <a:gd name="connsiteX35" fmla="*/ 375633 w 2223072"/>
                          <a:gd name="connsiteY35" fmla="*/ 1468360 h 2206976"/>
                          <a:gd name="connsiteX36" fmla="*/ 672722 w 2223072"/>
                          <a:gd name="connsiteY36" fmla="*/ 1296836 h 2206976"/>
                          <a:gd name="connsiteX37" fmla="*/ 669202 w 2223072"/>
                          <a:gd name="connsiteY37" fmla="*/ 1290349 h 2206976"/>
                          <a:gd name="connsiteX38" fmla="*/ 631476 w 2223072"/>
                          <a:gd name="connsiteY38" fmla="*/ 1103488 h 2206976"/>
                          <a:gd name="connsiteX39" fmla="*/ 669202 w 2223072"/>
                          <a:gd name="connsiteY39" fmla="*/ 916627 h 2206976"/>
                          <a:gd name="connsiteX40" fmla="*/ 672722 w 2223072"/>
                          <a:gd name="connsiteY40" fmla="*/ 910141 h 2206976"/>
                          <a:gd name="connsiteX41" fmla="*/ 1163499 w 2223072"/>
                          <a:gd name="connsiteY41" fmla="*/ 280763 h 2206976"/>
                          <a:gd name="connsiteX42" fmla="*/ 1163499 w 2223072"/>
                          <a:gd name="connsiteY42" fmla="*/ 628667 h 2206976"/>
                          <a:gd name="connsiteX43" fmla="*/ 1208285 w 2223072"/>
                          <a:gd name="connsiteY43" fmla="*/ 633181 h 2206976"/>
                          <a:gd name="connsiteX44" fmla="*/ 1450990 w 2223072"/>
                          <a:gd name="connsiteY44" fmla="*/ 764035 h 2206976"/>
                          <a:gd name="connsiteX45" fmla="*/ 1497638 w 2223072"/>
                          <a:gd name="connsiteY45" fmla="*/ 820573 h 2206976"/>
                          <a:gd name="connsiteX46" fmla="*/ 1797893 w 2223072"/>
                          <a:gd name="connsiteY46" fmla="*/ 647220 h 2206976"/>
                          <a:gd name="connsiteX47" fmla="*/ 1795077 w 2223072"/>
                          <a:gd name="connsiteY47" fmla="*/ 642026 h 2206976"/>
                          <a:gd name="connsiteX48" fmla="*/ 1195818 w 2223072"/>
                          <a:gd name="connsiteY48" fmla="*/ 282397 h 2206976"/>
                          <a:gd name="connsiteX49" fmla="*/ 1059574 w 2223072"/>
                          <a:gd name="connsiteY49" fmla="*/ 280763 h 2206976"/>
                          <a:gd name="connsiteX50" fmla="*/ 1027254 w 2223072"/>
                          <a:gd name="connsiteY50" fmla="*/ 282397 h 2206976"/>
                          <a:gd name="connsiteX51" fmla="*/ 427995 w 2223072"/>
                          <a:gd name="connsiteY51" fmla="*/ 642026 h 2206976"/>
                          <a:gd name="connsiteX52" fmla="*/ 425179 w 2223072"/>
                          <a:gd name="connsiteY52" fmla="*/ 647220 h 2206976"/>
                          <a:gd name="connsiteX53" fmla="*/ 725434 w 2223072"/>
                          <a:gd name="connsiteY53" fmla="*/ 820573 h 2206976"/>
                          <a:gd name="connsiteX54" fmla="*/ 772082 w 2223072"/>
                          <a:gd name="connsiteY54" fmla="*/ 764035 h 2206976"/>
                          <a:gd name="connsiteX55" fmla="*/ 1014787 w 2223072"/>
                          <a:gd name="connsiteY55" fmla="*/ 633181 h 2206976"/>
                          <a:gd name="connsiteX56" fmla="*/ 1059574 w 2223072"/>
                          <a:gd name="connsiteY56" fmla="*/ 628666 h 2206976"/>
                          <a:gd name="connsiteX57" fmla="*/ 973734 w 2223072"/>
                          <a:gd name="connsiteY57" fmla="*/ 0 h 2206976"/>
                          <a:gd name="connsiteX58" fmla="*/ 973673 w 2223072"/>
                          <a:gd name="connsiteY58" fmla="*/ 586 h 2206976"/>
                          <a:gd name="connsiteX59" fmla="*/ 1111536 w 2223072"/>
                          <a:gd name="connsiteY59" fmla="*/ 134868 h 2206976"/>
                          <a:gd name="connsiteX60" fmla="*/ 1249399 w 2223072"/>
                          <a:gd name="connsiteY60" fmla="*/ 586 h 2206976"/>
                          <a:gd name="connsiteX61" fmla="*/ 1249338 w 2223072"/>
                          <a:gd name="connsiteY61" fmla="*/ 0 h 2206976"/>
                          <a:gd name="connsiteX62" fmla="*/ 1335549 w 2223072"/>
                          <a:gd name="connsiteY62" fmla="*/ 13173 h 2206976"/>
                          <a:gd name="connsiteX63" fmla="*/ 1359497 w 2223072"/>
                          <a:gd name="connsiteY63" fmla="*/ 19339 h 2206976"/>
                          <a:gd name="connsiteX64" fmla="*/ 1359202 w 2223072"/>
                          <a:gd name="connsiteY64" fmla="*/ 19947 h 2206976"/>
                          <a:gd name="connsiteX65" fmla="*/ 1442823 w 2223072"/>
                          <a:gd name="connsiteY65" fmla="*/ 193283 h 2206976"/>
                          <a:gd name="connsiteX66" fmla="*/ 1618299 w 2223072"/>
                          <a:gd name="connsiteY66" fmla="*/ 114251 h 2206976"/>
                          <a:gd name="connsiteX67" fmla="*/ 1618408 w 2223072"/>
                          <a:gd name="connsiteY67" fmla="*/ 113816 h 2206976"/>
                          <a:gd name="connsiteX68" fmla="*/ 1641360 w 2223072"/>
                          <a:gd name="connsiteY68" fmla="*/ 124887 h 2206976"/>
                          <a:gd name="connsiteX69" fmla="*/ 1715115 w 2223072"/>
                          <a:gd name="connsiteY69" fmla="*/ 169750 h 2206976"/>
                          <a:gd name="connsiteX70" fmla="*/ 1714858 w 2223072"/>
                          <a:gd name="connsiteY70" fmla="*/ 170000 h 2206976"/>
                          <a:gd name="connsiteX71" fmla="*/ 1734152 w 2223072"/>
                          <a:gd name="connsiteY71" fmla="*/ 361483 h 2206976"/>
                          <a:gd name="connsiteX72" fmla="*/ 1906534 w 2223072"/>
                          <a:gd name="connsiteY72" fmla="*/ 366163 h 2206976"/>
                          <a:gd name="connsiteX73" fmla="*/ 1925705 w 2223072"/>
                          <a:gd name="connsiteY73" fmla="*/ 347592 h 2206976"/>
                          <a:gd name="connsiteX74" fmla="*/ 1969251 w 2223072"/>
                          <a:gd name="connsiteY74" fmla="*/ 395565 h 2206976"/>
                          <a:gd name="connsiteX75" fmla="*/ 1997264 w 2223072"/>
                          <a:gd name="connsiteY75" fmla="*/ 433073 h 2206976"/>
                          <a:gd name="connsiteX76" fmla="*/ 1957895 w 2223072"/>
                          <a:gd name="connsiteY76" fmla="*/ 468162 h 2206976"/>
                          <a:gd name="connsiteX77" fmla="*/ 1950384 w 2223072"/>
                          <a:gd name="connsiteY77" fmla="*/ 619179 h 2206976"/>
                          <a:gd name="connsiteX78" fmla="*/ 2135608 w 2223072"/>
                          <a:gd name="connsiteY78" fmla="*/ 671430 h 2206976"/>
                          <a:gd name="connsiteX79" fmla="*/ 2136009 w 2223072"/>
                          <a:gd name="connsiteY79" fmla="*/ 671072 h 2206976"/>
                          <a:gd name="connsiteX80" fmla="*/ 2173100 w 2223072"/>
                          <a:gd name="connsiteY80" fmla="*/ 772539 h 2206976"/>
                          <a:gd name="connsiteX81" fmla="*/ 2174035 w 2223072"/>
                          <a:gd name="connsiteY81" fmla="*/ 776182 h 2206976"/>
                          <a:gd name="connsiteX82" fmla="*/ 2173741 w 2223072"/>
                          <a:gd name="connsiteY82" fmla="*/ 776203 h 2206976"/>
                          <a:gd name="connsiteX83" fmla="*/ 2065439 w 2223072"/>
                          <a:gd name="connsiteY83" fmla="*/ 935289 h 2206976"/>
                          <a:gd name="connsiteX84" fmla="*/ 2194483 w 2223072"/>
                          <a:gd name="connsiteY84" fmla="*/ 1049681 h 2206976"/>
                          <a:gd name="connsiteX85" fmla="*/ 2220266 w 2223072"/>
                          <a:gd name="connsiteY85" fmla="*/ 1047837 h 2206976"/>
                          <a:gd name="connsiteX86" fmla="*/ 2223072 w 2223072"/>
                          <a:gd name="connsiteY86" fmla="*/ 1103488 h 2206976"/>
                          <a:gd name="connsiteX87" fmla="*/ 2220265 w 2223072"/>
                          <a:gd name="connsiteY87" fmla="*/ 1159140 h 2206976"/>
                          <a:gd name="connsiteX88" fmla="*/ 2194483 w 2223072"/>
                          <a:gd name="connsiteY88" fmla="*/ 1157296 h 2206976"/>
                          <a:gd name="connsiteX89" fmla="*/ 2065439 w 2223072"/>
                          <a:gd name="connsiteY89" fmla="*/ 1271687 h 2206976"/>
                          <a:gd name="connsiteX90" fmla="*/ 2173742 w 2223072"/>
                          <a:gd name="connsiteY90" fmla="*/ 1430773 h 2206976"/>
                          <a:gd name="connsiteX91" fmla="*/ 2174035 w 2223072"/>
                          <a:gd name="connsiteY91" fmla="*/ 1430795 h 2206976"/>
                          <a:gd name="connsiteX92" fmla="*/ 2173100 w 2223072"/>
                          <a:gd name="connsiteY92" fmla="*/ 1434438 h 2206976"/>
                          <a:gd name="connsiteX93" fmla="*/ 2136009 w 2223072"/>
                          <a:gd name="connsiteY93" fmla="*/ 1535905 h 2206976"/>
                          <a:gd name="connsiteX94" fmla="*/ 2135607 w 2223072"/>
                          <a:gd name="connsiteY94" fmla="*/ 1535547 h 2206976"/>
                          <a:gd name="connsiteX95" fmla="*/ 1950384 w 2223072"/>
                          <a:gd name="connsiteY95" fmla="*/ 1587798 h 2206976"/>
                          <a:gd name="connsiteX96" fmla="*/ 1957895 w 2223072"/>
                          <a:gd name="connsiteY96" fmla="*/ 1738815 h 2206976"/>
                          <a:gd name="connsiteX97" fmla="*/ 1997264 w 2223072"/>
                          <a:gd name="connsiteY97" fmla="*/ 1773904 h 2206976"/>
                          <a:gd name="connsiteX98" fmla="*/ 1969251 w 2223072"/>
                          <a:gd name="connsiteY98" fmla="*/ 1811411 h 2206976"/>
                          <a:gd name="connsiteX99" fmla="*/ 1925705 w 2223072"/>
                          <a:gd name="connsiteY99" fmla="*/ 1859385 h 2206976"/>
                          <a:gd name="connsiteX100" fmla="*/ 1906534 w 2223072"/>
                          <a:gd name="connsiteY100" fmla="*/ 1840814 h 2206976"/>
                          <a:gd name="connsiteX101" fmla="*/ 1734152 w 2223072"/>
                          <a:gd name="connsiteY101" fmla="*/ 1845494 h 2206976"/>
                          <a:gd name="connsiteX102" fmla="*/ 1714858 w 2223072"/>
                          <a:gd name="connsiteY102" fmla="*/ 2036976 h 2206976"/>
                          <a:gd name="connsiteX103" fmla="*/ 1715115 w 2223072"/>
                          <a:gd name="connsiteY103" fmla="*/ 2037226 h 2206976"/>
                          <a:gd name="connsiteX104" fmla="*/ 1641360 w 2223072"/>
                          <a:gd name="connsiteY104" fmla="*/ 2082089 h 2206976"/>
                          <a:gd name="connsiteX105" fmla="*/ 1618408 w 2223072"/>
                          <a:gd name="connsiteY105" fmla="*/ 2093160 h 2206976"/>
                          <a:gd name="connsiteX106" fmla="*/ 1618299 w 2223072"/>
                          <a:gd name="connsiteY106" fmla="*/ 2092725 h 2206976"/>
                          <a:gd name="connsiteX107" fmla="*/ 1442823 w 2223072"/>
                          <a:gd name="connsiteY107" fmla="*/ 2013693 h 2206976"/>
                          <a:gd name="connsiteX108" fmla="*/ 1359202 w 2223072"/>
                          <a:gd name="connsiteY108" fmla="*/ 2187029 h 2206976"/>
                          <a:gd name="connsiteX109" fmla="*/ 1359497 w 2223072"/>
                          <a:gd name="connsiteY109" fmla="*/ 2187637 h 2206976"/>
                          <a:gd name="connsiteX110" fmla="*/ 1335549 w 2223072"/>
                          <a:gd name="connsiteY110" fmla="*/ 2193803 h 2206976"/>
                          <a:gd name="connsiteX111" fmla="*/ 1249338 w 2223072"/>
                          <a:gd name="connsiteY111" fmla="*/ 2206976 h 2206976"/>
                          <a:gd name="connsiteX112" fmla="*/ 1249399 w 2223072"/>
                          <a:gd name="connsiteY112" fmla="*/ 2206390 h 2206976"/>
                          <a:gd name="connsiteX113" fmla="*/ 1111536 w 2223072"/>
                          <a:gd name="connsiteY113" fmla="*/ 2072108 h 2206976"/>
                          <a:gd name="connsiteX114" fmla="*/ 973673 w 2223072"/>
                          <a:gd name="connsiteY114" fmla="*/ 2206390 h 2206976"/>
                          <a:gd name="connsiteX115" fmla="*/ 973734 w 2223072"/>
                          <a:gd name="connsiteY115" fmla="*/ 2206976 h 2206976"/>
                          <a:gd name="connsiteX116" fmla="*/ 887522 w 2223072"/>
                          <a:gd name="connsiteY116" fmla="*/ 2193803 h 2206976"/>
                          <a:gd name="connsiteX117" fmla="*/ 863574 w 2223072"/>
                          <a:gd name="connsiteY117" fmla="*/ 2187637 h 2206976"/>
                          <a:gd name="connsiteX118" fmla="*/ 863870 w 2223072"/>
                          <a:gd name="connsiteY118" fmla="*/ 2187029 h 2206976"/>
                          <a:gd name="connsiteX119" fmla="*/ 780249 w 2223072"/>
                          <a:gd name="connsiteY119" fmla="*/ 2013693 h 2206976"/>
                          <a:gd name="connsiteX120" fmla="*/ 604774 w 2223072"/>
                          <a:gd name="connsiteY120" fmla="*/ 2092725 h 2206976"/>
                          <a:gd name="connsiteX121" fmla="*/ 604664 w 2223072"/>
                          <a:gd name="connsiteY121" fmla="*/ 2093160 h 2206976"/>
                          <a:gd name="connsiteX122" fmla="*/ 581712 w 2223072"/>
                          <a:gd name="connsiteY122" fmla="*/ 2082089 h 2206976"/>
                          <a:gd name="connsiteX123" fmla="*/ 507957 w 2223072"/>
                          <a:gd name="connsiteY123" fmla="*/ 2037226 h 2206976"/>
                          <a:gd name="connsiteX124" fmla="*/ 508214 w 2223072"/>
                          <a:gd name="connsiteY124" fmla="*/ 2036976 h 2206976"/>
                          <a:gd name="connsiteX125" fmla="*/ 488920 w 2223072"/>
                          <a:gd name="connsiteY125" fmla="*/ 1845494 h 2206976"/>
                          <a:gd name="connsiteX126" fmla="*/ 316538 w 2223072"/>
                          <a:gd name="connsiteY126" fmla="*/ 1840813 h 2206976"/>
                          <a:gd name="connsiteX127" fmla="*/ 297368 w 2223072"/>
                          <a:gd name="connsiteY127" fmla="*/ 1859385 h 2206976"/>
                          <a:gd name="connsiteX128" fmla="*/ 253821 w 2223072"/>
                          <a:gd name="connsiteY128" fmla="*/ 1811411 h 2206976"/>
                          <a:gd name="connsiteX129" fmla="*/ 225808 w 2223072"/>
                          <a:gd name="connsiteY129" fmla="*/ 1773904 h 2206976"/>
                          <a:gd name="connsiteX130" fmla="*/ 265176 w 2223072"/>
                          <a:gd name="connsiteY130" fmla="*/ 1738815 h 2206976"/>
                          <a:gd name="connsiteX131" fmla="*/ 272688 w 2223072"/>
                          <a:gd name="connsiteY131" fmla="*/ 1587798 h 2206976"/>
                          <a:gd name="connsiteX132" fmla="*/ 87465 w 2223072"/>
                          <a:gd name="connsiteY132" fmla="*/ 1535547 h 2206976"/>
                          <a:gd name="connsiteX133" fmla="*/ 87063 w 2223072"/>
                          <a:gd name="connsiteY133" fmla="*/ 1535905 h 2206976"/>
                          <a:gd name="connsiteX134" fmla="*/ 49972 w 2223072"/>
                          <a:gd name="connsiteY134" fmla="*/ 1434438 h 2206976"/>
                          <a:gd name="connsiteX135" fmla="*/ 49036 w 2223072"/>
                          <a:gd name="connsiteY135" fmla="*/ 1430795 h 2206976"/>
                          <a:gd name="connsiteX136" fmla="*/ 49331 w 2223072"/>
                          <a:gd name="connsiteY136" fmla="*/ 1430773 h 2206976"/>
                          <a:gd name="connsiteX137" fmla="*/ 157633 w 2223072"/>
                          <a:gd name="connsiteY137" fmla="*/ 1271687 h 2206976"/>
                          <a:gd name="connsiteX138" fmla="*/ 28589 w 2223072"/>
                          <a:gd name="connsiteY138" fmla="*/ 1157296 h 2206976"/>
                          <a:gd name="connsiteX139" fmla="*/ 2807 w 2223072"/>
                          <a:gd name="connsiteY139" fmla="*/ 1159140 h 2206976"/>
                          <a:gd name="connsiteX140" fmla="*/ 0 w 2223072"/>
                          <a:gd name="connsiteY140" fmla="*/ 1103489 h 2206976"/>
                          <a:gd name="connsiteX141" fmla="*/ 2807 w 2223072"/>
                          <a:gd name="connsiteY141" fmla="*/ 1047837 h 2206976"/>
                          <a:gd name="connsiteX142" fmla="*/ 28589 w 2223072"/>
                          <a:gd name="connsiteY142" fmla="*/ 1049681 h 2206976"/>
                          <a:gd name="connsiteX143" fmla="*/ 157633 w 2223072"/>
                          <a:gd name="connsiteY143" fmla="*/ 935289 h 2206976"/>
                          <a:gd name="connsiteX144" fmla="*/ 49331 w 2223072"/>
                          <a:gd name="connsiteY144" fmla="*/ 776203 h 2206976"/>
                          <a:gd name="connsiteX145" fmla="*/ 49037 w 2223072"/>
                          <a:gd name="connsiteY145" fmla="*/ 776182 h 2206976"/>
                          <a:gd name="connsiteX146" fmla="*/ 49972 w 2223072"/>
                          <a:gd name="connsiteY146" fmla="*/ 772539 h 2206976"/>
                          <a:gd name="connsiteX147" fmla="*/ 87063 w 2223072"/>
                          <a:gd name="connsiteY147" fmla="*/ 671072 h 2206976"/>
                          <a:gd name="connsiteX148" fmla="*/ 87465 w 2223072"/>
                          <a:gd name="connsiteY148" fmla="*/ 671430 h 2206976"/>
                          <a:gd name="connsiteX149" fmla="*/ 272688 w 2223072"/>
                          <a:gd name="connsiteY149" fmla="*/ 619179 h 2206976"/>
                          <a:gd name="connsiteX150" fmla="*/ 265176 w 2223072"/>
                          <a:gd name="connsiteY150" fmla="*/ 468162 h 2206976"/>
                          <a:gd name="connsiteX151" fmla="*/ 225808 w 2223072"/>
                          <a:gd name="connsiteY151" fmla="*/ 433073 h 2206976"/>
                          <a:gd name="connsiteX152" fmla="*/ 253821 w 2223072"/>
                          <a:gd name="connsiteY152" fmla="*/ 395565 h 2206976"/>
                          <a:gd name="connsiteX153" fmla="*/ 297367 w 2223072"/>
                          <a:gd name="connsiteY153" fmla="*/ 347592 h 2206976"/>
                          <a:gd name="connsiteX154" fmla="*/ 316538 w 2223072"/>
                          <a:gd name="connsiteY154" fmla="*/ 366163 h 2206976"/>
                          <a:gd name="connsiteX155" fmla="*/ 488920 w 2223072"/>
                          <a:gd name="connsiteY155" fmla="*/ 361483 h 2206976"/>
                          <a:gd name="connsiteX156" fmla="*/ 508214 w 2223072"/>
                          <a:gd name="connsiteY156" fmla="*/ 170000 h 2206976"/>
                          <a:gd name="connsiteX157" fmla="*/ 507957 w 2223072"/>
                          <a:gd name="connsiteY157" fmla="*/ 169750 h 2206976"/>
                          <a:gd name="connsiteX158" fmla="*/ 581712 w 2223072"/>
                          <a:gd name="connsiteY158" fmla="*/ 124887 h 2206976"/>
                          <a:gd name="connsiteX159" fmla="*/ 604664 w 2223072"/>
                          <a:gd name="connsiteY159" fmla="*/ 113816 h 2206976"/>
                          <a:gd name="connsiteX160" fmla="*/ 604774 w 2223072"/>
                          <a:gd name="connsiteY160" fmla="*/ 114251 h 2206976"/>
                          <a:gd name="connsiteX161" fmla="*/ 780249 w 2223072"/>
                          <a:gd name="connsiteY161" fmla="*/ 193283 h 2206976"/>
                          <a:gd name="connsiteX162" fmla="*/ 863870 w 2223072"/>
                          <a:gd name="connsiteY162" fmla="*/ 19947 h 2206976"/>
                          <a:gd name="connsiteX163" fmla="*/ 863574 w 2223072"/>
                          <a:gd name="connsiteY163" fmla="*/ 19339 h 2206976"/>
                          <a:gd name="connsiteX164" fmla="*/ 887523 w 2223072"/>
                          <a:gd name="connsiteY164" fmla="*/ 13173 h 2206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  <a:cxn ang="0">
                            <a:pos x="connsiteX153" y="connsiteY153"/>
                          </a:cxn>
                          <a:cxn ang="0">
                            <a:pos x="connsiteX154" y="connsiteY154"/>
                          </a:cxn>
                          <a:cxn ang="0">
                            <a:pos x="connsiteX155" y="connsiteY155"/>
                          </a:cxn>
                          <a:cxn ang="0">
                            <a:pos x="connsiteX156" y="connsiteY156"/>
                          </a:cxn>
                          <a:cxn ang="0">
                            <a:pos x="connsiteX157" y="connsiteY157"/>
                          </a:cxn>
                          <a:cxn ang="0">
                            <a:pos x="connsiteX158" y="connsiteY158"/>
                          </a:cxn>
                          <a:cxn ang="0">
                            <a:pos x="connsiteX159" y="connsiteY159"/>
                          </a:cxn>
                          <a:cxn ang="0">
                            <a:pos x="connsiteX160" y="connsiteY160"/>
                          </a:cxn>
                          <a:cxn ang="0">
                            <a:pos x="connsiteX161" y="connsiteY161"/>
                          </a:cxn>
                          <a:cxn ang="0">
                            <a:pos x="connsiteX162" y="connsiteY162"/>
                          </a:cxn>
                          <a:cxn ang="0">
                            <a:pos x="connsiteX163" y="connsiteY163"/>
                          </a:cxn>
                          <a:cxn ang="0">
                            <a:pos x="connsiteX164" y="connsiteY164"/>
                          </a:cxn>
                        </a:cxnLst>
                        <a:rect l="l" t="t" r="r" b="b"/>
                        <a:pathLst>
                          <a:path w="2223072" h="2206976">
                            <a:moveTo>
                              <a:pt x="1497637" y="1386405"/>
                            </a:moveTo>
                            <a:lnTo>
                              <a:pt x="1450990" y="1442942"/>
                            </a:lnTo>
                            <a:cubicBezTo>
                              <a:pt x="1385834" y="1508097"/>
                              <a:pt x="1302037" y="1554611"/>
                              <a:pt x="1208285" y="1573795"/>
                            </a:cubicBezTo>
                            <a:lnTo>
                              <a:pt x="1163499" y="1578310"/>
                            </a:lnTo>
                            <a:lnTo>
                              <a:pt x="1163499" y="1926213"/>
                            </a:lnTo>
                            <a:lnTo>
                              <a:pt x="1195818" y="1924579"/>
                            </a:lnTo>
                            <a:cubicBezTo>
                              <a:pt x="1445220" y="1899219"/>
                              <a:pt x="1661754" y="1762541"/>
                              <a:pt x="1795077" y="1564950"/>
                            </a:cubicBezTo>
                            <a:lnTo>
                              <a:pt x="1797893" y="1559757"/>
                            </a:lnTo>
                            <a:close/>
                            <a:moveTo>
                              <a:pt x="725435" y="1386405"/>
                            </a:moveTo>
                            <a:lnTo>
                              <a:pt x="425180" y="1559757"/>
                            </a:lnTo>
                            <a:lnTo>
                              <a:pt x="427995" y="1564950"/>
                            </a:lnTo>
                            <a:cubicBezTo>
                              <a:pt x="561318" y="1762541"/>
                              <a:pt x="777852" y="1899219"/>
                              <a:pt x="1027254" y="1924579"/>
                            </a:cubicBezTo>
                            <a:lnTo>
                              <a:pt x="1059574" y="1926213"/>
                            </a:lnTo>
                            <a:lnTo>
                              <a:pt x="1059574" y="1578310"/>
                            </a:lnTo>
                            <a:lnTo>
                              <a:pt x="1014787" y="1573795"/>
                            </a:lnTo>
                            <a:cubicBezTo>
                              <a:pt x="921035" y="1554611"/>
                              <a:pt x="837238" y="1508097"/>
                              <a:pt x="772082" y="1442942"/>
                            </a:cubicBezTo>
                            <a:close/>
                            <a:moveTo>
                              <a:pt x="1111536" y="757298"/>
                            </a:moveTo>
                            <a:cubicBezTo>
                              <a:pt x="920340" y="757298"/>
                              <a:pt x="765346" y="912292"/>
                              <a:pt x="765346" y="1103488"/>
                            </a:cubicBezTo>
                            <a:cubicBezTo>
                              <a:pt x="765346" y="1294684"/>
                              <a:pt x="920340" y="1449678"/>
                              <a:pt x="1111536" y="1449678"/>
                            </a:cubicBezTo>
                            <a:cubicBezTo>
                              <a:pt x="1302732" y="1449678"/>
                              <a:pt x="1457726" y="1294684"/>
                              <a:pt x="1457726" y="1103488"/>
                            </a:cubicBezTo>
                            <a:cubicBezTo>
                              <a:pt x="1457726" y="912292"/>
                              <a:pt x="1302732" y="757298"/>
                              <a:pt x="1111536" y="757298"/>
                            </a:cubicBezTo>
                            <a:close/>
                            <a:moveTo>
                              <a:pt x="1847439" y="738617"/>
                            </a:moveTo>
                            <a:lnTo>
                              <a:pt x="1550350" y="910141"/>
                            </a:lnTo>
                            <a:lnTo>
                              <a:pt x="1553871" y="916627"/>
                            </a:lnTo>
                            <a:cubicBezTo>
                              <a:pt x="1578163" y="974061"/>
                              <a:pt x="1591596" y="1037206"/>
                              <a:pt x="1591596" y="1103488"/>
                            </a:cubicBezTo>
                            <a:cubicBezTo>
                              <a:pt x="1591596" y="1169771"/>
                              <a:pt x="1578163" y="1232916"/>
                              <a:pt x="1553871" y="1290349"/>
                            </a:cubicBezTo>
                            <a:lnTo>
                              <a:pt x="1550350" y="1296836"/>
                            </a:lnTo>
                            <a:lnTo>
                              <a:pt x="1847439" y="1468361"/>
                            </a:lnTo>
                            <a:lnTo>
                              <a:pt x="1871079" y="1424752"/>
                            </a:lnTo>
                            <a:cubicBezTo>
                              <a:pt x="1912792" y="1326009"/>
                              <a:pt x="1935859" y="1217445"/>
                              <a:pt x="1935859" y="1103488"/>
                            </a:cubicBezTo>
                            <a:cubicBezTo>
                              <a:pt x="1935859" y="989531"/>
                              <a:pt x="1912792" y="880968"/>
                              <a:pt x="1871079" y="782224"/>
                            </a:cubicBezTo>
                            <a:close/>
                            <a:moveTo>
                              <a:pt x="375633" y="738617"/>
                            </a:moveTo>
                            <a:lnTo>
                              <a:pt x="351993" y="782224"/>
                            </a:lnTo>
                            <a:cubicBezTo>
                              <a:pt x="310280" y="880968"/>
                              <a:pt x="287214" y="989531"/>
                              <a:pt x="287214" y="1103488"/>
                            </a:cubicBezTo>
                            <a:cubicBezTo>
                              <a:pt x="287214" y="1217445"/>
                              <a:pt x="310280" y="1326009"/>
                              <a:pt x="351993" y="1424752"/>
                            </a:cubicBezTo>
                            <a:lnTo>
                              <a:pt x="375633" y="1468360"/>
                            </a:lnTo>
                            <a:lnTo>
                              <a:pt x="672722" y="1296836"/>
                            </a:lnTo>
                            <a:lnTo>
                              <a:pt x="669202" y="1290349"/>
                            </a:lnTo>
                            <a:cubicBezTo>
                              <a:pt x="644909" y="1232916"/>
                              <a:pt x="631476" y="1169771"/>
                              <a:pt x="631476" y="1103488"/>
                            </a:cubicBezTo>
                            <a:cubicBezTo>
                              <a:pt x="631476" y="1037206"/>
                              <a:pt x="644909" y="974061"/>
                              <a:pt x="669202" y="916627"/>
                            </a:cubicBezTo>
                            <a:lnTo>
                              <a:pt x="672722" y="910141"/>
                            </a:lnTo>
                            <a:close/>
                            <a:moveTo>
                              <a:pt x="1163499" y="280763"/>
                            </a:moveTo>
                            <a:lnTo>
                              <a:pt x="1163499" y="628667"/>
                            </a:lnTo>
                            <a:lnTo>
                              <a:pt x="1208285" y="633181"/>
                            </a:lnTo>
                            <a:cubicBezTo>
                              <a:pt x="1302037" y="652366"/>
                              <a:pt x="1385834" y="698879"/>
                              <a:pt x="1450990" y="764035"/>
                            </a:cubicBezTo>
                            <a:lnTo>
                              <a:pt x="1497638" y="820573"/>
                            </a:lnTo>
                            <a:lnTo>
                              <a:pt x="1797893" y="647220"/>
                            </a:lnTo>
                            <a:lnTo>
                              <a:pt x="1795077" y="642026"/>
                            </a:lnTo>
                            <a:cubicBezTo>
                              <a:pt x="1661754" y="444436"/>
                              <a:pt x="1445220" y="307757"/>
                              <a:pt x="1195818" y="282397"/>
                            </a:cubicBezTo>
                            <a:close/>
                            <a:moveTo>
                              <a:pt x="1059574" y="280763"/>
                            </a:moveTo>
                            <a:lnTo>
                              <a:pt x="1027254" y="282397"/>
                            </a:lnTo>
                            <a:cubicBezTo>
                              <a:pt x="777852" y="307757"/>
                              <a:pt x="561318" y="444436"/>
                              <a:pt x="427995" y="642026"/>
                            </a:cubicBezTo>
                            <a:lnTo>
                              <a:pt x="425179" y="647220"/>
                            </a:lnTo>
                            <a:lnTo>
                              <a:pt x="725434" y="820573"/>
                            </a:lnTo>
                            <a:lnTo>
                              <a:pt x="772082" y="764035"/>
                            </a:lnTo>
                            <a:cubicBezTo>
                              <a:pt x="837238" y="698879"/>
                              <a:pt x="921035" y="652366"/>
                              <a:pt x="1014787" y="633181"/>
                            </a:cubicBezTo>
                            <a:lnTo>
                              <a:pt x="1059574" y="628666"/>
                            </a:lnTo>
                            <a:close/>
                            <a:moveTo>
                              <a:pt x="973734" y="0"/>
                            </a:moveTo>
                            <a:lnTo>
                              <a:pt x="973673" y="586"/>
                            </a:lnTo>
                            <a:cubicBezTo>
                              <a:pt x="973673" y="74748"/>
                              <a:pt x="1035397" y="134868"/>
                              <a:pt x="1111536" y="134868"/>
                            </a:cubicBezTo>
                            <a:cubicBezTo>
                              <a:pt x="1187675" y="134868"/>
                              <a:pt x="1249399" y="74748"/>
                              <a:pt x="1249399" y="586"/>
                            </a:cubicBezTo>
                            <a:lnTo>
                              <a:pt x="1249338" y="0"/>
                            </a:lnTo>
                            <a:lnTo>
                              <a:pt x="1335549" y="13173"/>
                            </a:lnTo>
                            <a:lnTo>
                              <a:pt x="1359497" y="19339"/>
                            </a:lnTo>
                            <a:lnTo>
                              <a:pt x="1359202" y="19947"/>
                            </a:lnTo>
                            <a:cubicBezTo>
                              <a:pt x="1333837" y="89636"/>
                              <a:pt x="1371276" y="167242"/>
                              <a:pt x="1442823" y="193283"/>
                            </a:cubicBezTo>
                            <a:cubicBezTo>
                              <a:pt x="1514370" y="219325"/>
                              <a:pt x="1592933" y="183940"/>
                              <a:pt x="1618299" y="114251"/>
                            </a:cubicBezTo>
                            <a:lnTo>
                              <a:pt x="1618408" y="113816"/>
                            </a:lnTo>
                            <a:lnTo>
                              <a:pt x="1641360" y="124887"/>
                            </a:lnTo>
                            <a:lnTo>
                              <a:pt x="1715115" y="169750"/>
                            </a:lnTo>
                            <a:lnTo>
                              <a:pt x="1714858" y="170000"/>
                            </a:lnTo>
                            <a:cubicBezTo>
                              <a:pt x="1667188" y="226812"/>
                              <a:pt x="1675826" y="312542"/>
                              <a:pt x="1734152" y="361483"/>
                            </a:cubicBezTo>
                            <a:cubicBezTo>
                              <a:pt x="1785188" y="404306"/>
                              <a:pt x="1857355" y="404775"/>
                              <a:pt x="1906534" y="366163"/>
                            </a:cubicBezTo>
                            <a:lnTo>
                              <a:pt x="1925705" y="347592"/>
                            </a:lnTo>
                            <a:lnTo>
                              <a:pt x="1969251" y="395565"/>
                            </a:lnTo>
                            <a:lnTo>
                              <a:pt x="1997264" y="433073"/>
                            </a:lnTo>
                            <a:lnTo>
                              <a:pt x="1957895" y="468162"/>
                            </a:lnTo>
                            <a:cubicBezTo>
                              <a:pt x="1926622" y="510384"/>
                              <a:pt x="1921832" y="569725"/>
                              <a:pt x="1950384" y="619179"/>
                            </a:cubicBezTo>
                            <a:cubicBezTo>
                              <a:pt x="1988454" y="685117"/>
                              <a:pt x="2071381" y="708511"/>
                              <a:pt x="2135608" y="671430"/>
                            </a:cubicBezTo>
                            <a:lnTo>
                              <a:pt x="2136009" y="671072"/>
                            </a:lnTo>
                            <a:lnTo>
                              <a:pt x="2173100" y="772539"/>
                            </a:lnTo>
                            <a:lnTo>
                              <a:pt x="2174035" y="776182"/>
                            </a:lnTo>
                            <a:lnTo>
                              <a:pt x="2173741" y="776203"/>
                            </a:lnTo>
                            <a:cubicBezTo>
                              <a:pt x="2100706" y="789081"/>
                              <a:pt x="2052218" y="860306"/>
                              <a:pt x="2065439" y="935289"/>
                            </a:cubicBezTo>
                            <a:cubicBezTo>
                              <a:pt x="2077008" y="1000899"/>
                              <a:pt x="2131990" y="1047646"/>
                              <a:pt x="2194483" y="1049681"/>
                            </a:cubicBezTo>
                            <a:lnTo>
                              <a:pt x="2220266" y="1047837"/>
                            </a:lnTo>
                            <a:lnTo>
                              <a:pt x="2223072" y="1103488"/>
                            </a:lnTo>
                            <a:lnTo>
                              <a:pt x="2220265" y="1159140"/>
                            </a:lnTo>
                            <a:lnTo>
                              <a:pt x="2194483" y="1157296"/>
                            </a:lnTo>
                            <a:cubicBezTo>
                              <a:pt x="2131990" y="1159330"/>
                              <a:pt x="2077008" y="1206078"/>
                              <a:pt x="2065439" y="1271687"/>
                            </a:cubicBezTo>
                            <a:cubicBezTo>
                              <a:pt x="2052218" y="1346670"/>
                              <a:pt x="2100706" y="1417895"/>
                              <a:pt x="2173742" y="1430773"/>
                            </a:cubicBezTo>
                            <a:lnTo>
                              <a:pt x="2174035" y="1430795"/>
                            </a:lnTo>
                            <a:lnTo>
                              <a:pt x="2173100" y="1434438"/>
                            </a:lnTo>
                            <a:lnTo>
                              <a:pt x="2136009" y="1535905"/>
                            </a:lnTo>
                            <a:lnTo>
                              <a:pt x="2135607" y="1535547"/>
                            </a:lnTo>
                            <a:cubicBezTo>
                              <a:pt x="2071381" y="1498466"/>
                              <a:pt x="1988454" y="1521859"/>
                              <a:pt x="1950384" y="1587798"/>
                            </a:cubicBezTo>
                            <a:cubicBezTo>
                              <a:pt x="1921831" y="1637252"/>
                              <a:pt x="1926621" y="1696592"/>
                              <a:pt x="1957895" y="1738815"/>
                            </a:cubicBezTo>
                            <a:lnTo>
                              <a:pt x="1997264" y="1773904"/>
                            </a:lnTo>
                            <a:lnTo>
                              <a:pt x="1969251" y="1811411"/>
                            </a:lnTo>
                            <a:lnTo>
                              <a:pt x="1925705" y="1859385"/>
                            </a:lnTo>
                            <a:lnTo>
                              <a:pt x="1906534" y="1840814"/>
                            </a:lnTo>
                            <a:cubicBezTo>
                              <a:pt x="1857355" y="1802202"/>
                              <a:pt x="1785188" y="1802670"/>
                              <a:pt x="1734152" y="1845494"/>
                            </a:cubicBezTo>
                            <a:cubicBezTo>
                              <a:pt x="1675826" y="1894435"/>
                              <a:pt x="1667188" y="1980165"/>
                              <a:pt x="1714858" y="2036976"/>
                            </a:cubicBezTo>
                            <a:lnTo>
                              <a:pt x="1715115" y="2037226"/>
                            </a:lnTo>
                            <a:lnTo>
                              <a:pt x="1641360" y="2082089"/>
                            </a:lnTo>
                            <a:lnTo>
                              <a:pt x="1618408" y="2093160"/>
                            </a:lnTo>
                            <a:lnTo>
                              <a:pt x="1618299" y="2092725"/>
                            </a:lnTo>
                            <a:cubicBezTo>
                              <a:pt x="1592933" y="2023036"/>
                              <a:pt x="1514370" y="1987652"/>
                              <a:pt x="1442823" y="2013693"/>
                            </a:cubicBezTo>
                            <a:cubicBezTo>
                              <a:pt x="1371276" y="2039734"/>
                              <a:pt x="1333837" y="2117339"/>
                              <a:pt x="1359202" y="2187029"/>
                            </a:cubicBezTo>
                            <a:lnTo>
                              <a:pt x="1359497" y="2187637"/>
                            </a:lnTo>
                            <a:lnTo>
                              <a:pt x="1335549" y="2193803"/>
                            </a:lnTo>
                            <a:lnTo>
                              <a:pt x="1249338" y="2206976"/>
                            </a:lnTo>
                            <a:lnTo>
                              <a:pt x="1249399" y="2206390"/>
                            </a:lnTo>
                            <a:cubicBezTo>
                              <a:pt x="1249399" y="2132229"/>
                              <a:pt x="1187675" y="2072108"/>
                              <a:pt x="1111536" y="2072108"/>
                            </a:cubicBezTo>
                            <a:cubicBezTo>
                              <a:pt x="1035397" y="2072108"/>
                              <a:pt x="973673" y="2132229"/>
                              <a:pt x="973673" y="2206390"/>
                            </a:cubicBezTo>
                            <a:lnTo>
                              <a:pt x="973734" y="2206976"/>
                            </a:lnTo>
                            <a:lnTo>
                              <a:pt x="887522" y="2193803"/>
                            </a:lnTo>
                            <a:lnTo>
                              <a:pt x="863574" y="2187637"/>
                            </a:lnTo>
                            <a:lnTo>
                              <a:pt x="863870" y="2187029"/>
                            </a:lnTo>
                            <a:cubicBezTo>
                              <a:pt x="889236" y="2117339"/>
                              <a:pt x="851796" y="2039734"/>
                              <a:pt x="780249" y="2013693"/>
                            </a:cubicBezTo>
                            <a:cubicBezTo>
                              <a:pt x="708702" y="1987652"/>
                              <a:pt x="630138" y="2023036"/>
                              <a:pt x="604774" y="2092725"/>
                            </a:cubicBezTo>
                            <a:lnTo>
                              <a:pt x="604664" y="2093160"/>
                            </a:lnTo>
                            <a:lnTo>
                              <a:pt x="581712" y="2082089"/>
                            </a:lnTo>
                            <a:lnTo>
                              <a:pt x="507957" y="2037226"/>
                            </a:lnTo>
                            <a:lnTo>
                              <a:pt x="508214" y="2036976"/>
                            </a:lnTo>
                            <a:cubicBezTo>
                              <a:pt x="555884" y="1980165"/>
                              <a:pt x="547246" y="1894435"/>
                              <a:pt x="488920" y="1845494"/>
                            </a:cubicBezTo>
                            <a:cubicBezTo>
                              <a:pt x="437885" y="1802670"/>
                              <a:pt x="365717" y="1802202"/>
                              <a:pt x="316538" y="1840813"/>
                            </a:cubicBezTo>
                            <a:lnTo>
                              <a:pt x="297368" y="1859385"/>
                            </a:lnTo>
                            <a:lnTo>
                              <a:pt x="253821" y="1811411"/>
                            </a:lnTo>
                            <a:lnTo>
                              <a:pt x="225808" y="1773904"/>
                            </a:lnTo>
                            <a:lnTo>
                              <a:pt x="265176" y="1738815"/>
                            </a:lnTo>
                            <a:cubicBezTo>
                              <a:pt x="296450" y="1696592"/>
                              <a:pt x="301241" y="1637252"/>
                              <a:pt x="272688" y="1587798"/>
                            </a:cubicBezTo>
                            <a:cubicBezTo>
                              <a:pt x="234618" y="1521859"/>
                              <a:pt x="151690" y="1498466"/>
                              <a:pt x="87465" y="1535547"/>
                            </a:cubicBezTo>
                            <a:lnTo>
                              <a:pt x="87063" y="1535905"/>
                            </a:lnTo>
                            <a:lnTo>
                              <a:pt x="49972" y="1434438"/>
                            </a:lnTo>
                            <a:lnTo>
                              <a:pt x="49036" y="1430795"/>
                            </a:lnTo>
                            <a:lnTo>
                              <a:pt x="49331" y="1430773"/>
                            </a:lnTo>
                            <a:cubicBezTo>
                              <a:pt x="122366" y="1417895"/>
                              <a:pt x="170854" y="1346670"/>
                              <a:pt x="157633" y="1271687"/>
                            </a:cubicBezTo>
                            <a:cubicBezTo>
                              <a:pt x="146065" y="1206078"/>
                              <a:pt x="91082" y="1159330"/>
                              <a:pt x="28589" y="1157296"/>
                            </a:cubicBezTo>
                            <a:lnTo>
                              <a:pt x="2807" y="1159140"/>
                            </a:lnTo>
                            <a:lnTo>
                              <a:pt x="0" y="1103489"/>
                            </a:lnTo>
                            <a:lnTo>
                              <a:pt x="2807" y="1047837"/>
                            </a:lnTo>
                            <a:lnTo>
                              <a:pt x="28589" y="1049681"/>
                            </a:lnTo>
                            <a:cubicBezTo>
                              <a:pt x="91082" y="1047646"/>
                              <a:pt x="146065" y="1000899"/>
                              <a:pt x="157633" y="935289"/>
                            </a:cubicBezTo>
                            <a:cubicBezTo>
                              <a:pt x="170854" y="860306"/>
                              <a:pt x="122366" y="789081"/>
                              <a:pt x="49331" y="776203"/>
                            </a:cubicBezTo>
                            <a:lnTo>
                              <a:pt x="49037" y="776182"/>
                            </a:lnTo>
                            <a:lnTo>
                              <a:pt x="49972" y="772539"/>
                            </a:lnTo>
                            <a:lnTo>
                              <a:pt x="87063" y="671072"/>
                            </a:lnTo>
                            <a:lnTo>
                              <a:pt x="87465" y="671430"/>
                            </a:lnTo>
                            <a:cubicBezTo>
                              <a:pt x="151690" y="708511"/>
                              <a:pt x="234618" y="685117"/>
                              <a:pt x="272688" y="619179"/>
                            </a:cubicBezTo>
                            <a:cubicBezTo>
                              <a:pt x="301240" y="569724"/>
                              <a:pt x="296450" y="510385"/>
                              <a:pt x="265176" y="468162"/>
                            </a:cubicBezTo>
                            <a:lnTo>
                              <a:pt x="225808" y="433073"/>
                            </a:lnTo>
                            <a:lnTo>
                              <a:pt x="253821" y="395565"/>
                            </a:lnTo>
                            <a:lnTo>
                              <a:pt x="297367" y="347592"/>
                            </a:lnTo>
                            <a:lnTo>
                              <a:pt x="316538" y="366163"/>
                            </a:lnTo>
                            <a:cubicBezTo>
                              <a:pt x="365718" y="404775"/>
                              <a:pt x="437885" y="404307"/>
                              <a:pt x="488920" y="361483"/>
                            </a:cubicBezTo>
                            <a:cubicBezTo>
                              <a:pt x="547246" y="312542"/>
                              <a:pt x="555884" y="226812"/>
                              <a:pt x="508214" y="170000"/>
                            </a:cubicBezTo>
                            <a:lnTo>
                              <a:pt x="507957" y="169750"/>
                            </a:lnTo>
                            <a:lnTo>
                              <a:pt x="581712" y="124887"/>
                            </a:lnTo>
                            <a:lnTo>
                              <a:pt x="604664" y="113816"/>
                            </a:lnTo>
                            <a:lnTo>
                              <a:pt x="604774" y="114251"/>
                            </a:lnTo>
                            <a:cubicBezTo>
                              <a:pt x="630138" y="183940"/>
                              <a:pt x="708702" y="219325"/>
                              <a:pt x="780249" y="193283"/>
                            </a:cubicBezTo>
                            <a:cubicBezTo>
                              <a:pt x="851796" y="167242"/>
                              <a:pt x="889236" y="89636"/>
                              <a:pt x="863870" y="19947"/>
                            </a:cubicBezTo>
                            <a:lnTo>
                              <a:pt x="863574" y="19339"/>
                            </a:lnTo>
                            <a:lnTo>
                              <a:pt x="887523" y="13173"/>
                            </a:lnTo>
                            <a:close/>
                          </a:path>
                        </a:pathLst>
                      </a:custGeom>
                      <a:solidFill>
                        <a:srgbClr val="DD3E18"/>
                      </a:solidFill>
                      <a:ln>
                        <a:noFill/>
                      </a:ln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>
                      <a:off x="7507457" y="3469778"/>
                      <a:ext cx="354794" cy="281204"/>
                      <a:chOff x="4457701" y="1412875"/>
                      <a:chExt cx="3168650" cy="2511426"/>
                    </a:xfrm>
                    <a:solidFill>
                      <a:schemeClr val="tx1">
                        <a:lumMod val="85000"/>
                        <a:lumOff val="15000"/>
                      </a:schemeClr>
                    </a:solidFill>
                  </p:grpSpPr>
                  <p:sp>
                    <p:nvSpPr>
                      <p:cNvPr id="48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57701" y="2109788"/>
                        <a:ext cx="2420938" cy="320675"/>
                      </a:xfrm>
                      <a:custGeom>
                        <a:avLst/>
                        <a:gdLst>
                          <a:gd name="T0" fmla="*/ 50 w 567"/>
                          <a:gd name="T1" fmla="*/ 75 h 75"/>
                          <a:gd name="T2" fmla="*/ 517 w 567"/>
                          <a:gd name="T3" fmla="*/ 75 h 75"/>
                          <a:gd name="T4" fmla="*/ 517 w 567"/>
                          <a:gd name="T5" fmla="*/ 0 h 75"/>
                          <a:gd name="T6" fmla="*/ 50 w 567"/>
                          <a:gd name="T7" fmla="*/ 0 h 75"/>
                          <a:gd name="T8" fmla="*/ 50 w 567"/>
                          <a:gd name="T9" fmla="*/ 75 h 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67" h="75">
                            <a:moveTo>
                              <a:pt x="50" y="75"/>
                            </a:moveTo>
                            <a:lnTo>
                              <a:pt x="517" y="75"/>
                            </a:lnTo>
                            <a:cubicBezTo>
                              <a:pt x="567" y="75"/>
                              <a:pt x="567" y="0"/>
                              <a:pt x="517" y="0"/>
                            </a:cubicBezTo>
                            <a:lnTo>
                              <a:pt x="50" y="0"/>
                            </a:lnTo>
                            <a:cubicBezTo>
                              <a:pt x="0" y="0"/>
                              <a:pt x="0" y="75"/>
                              <a:pt x="50" y="75"/>
                            </a:cubicBez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9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57701" y="1412875"/>
                        <a:ext cx="3168650" cy="320675"/>
                      </a:xfrm>
                      <a:custGeom>
                        <a:avLst/>
                        <a:gdLst>
                          <a:gd name="T0" fmla="*/ 50 w 742"/>
                          <a:gd name="T1" fmla="*/ 75 h 75"/>
                          <a:gd name="T2" fmla="*/ 692 w 742"/>
                          <a:gd name="T3" fmla="*/ 75 h 75"/>
                          <a:gd name="T4" fmla="*/ 692 w 742"/>
                          <a:gd name="T5" fmla="*/ 0 h 75"/>
                          <a:gd name="T6" fmla="*/ 50 w 742"/>
                          <a:gd name="T7" fmla="*/ 0 h 75"/>
                          <a:gd name="T8" fmla="*/ 50 w 742"/>
                          <a:gd name="T9" fmla="*/ 75 h 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742" h="75">
                            <a:moveTo>
                              <a:pt x="50" y="75"/>
                            </a:moveTo>
                            <a:lnTo>
                              <a:pt x="692" y="75"/>
                            </a:lnTo>
                            <a:cubicBezTo>
                              <a:pt x="742" y="75"/>
                              <a:pt x="742" y="0"/>
                              <a:pt x="692" y="0"/>
                            </a:cubicBezTo>
                            <a:lnTo>
                              <a:pt x="50" y="0"/>
                            </a:lnTo>
                            <a:cubicBezTo>
                              <a:pt x="0" y="0"/>
                              <a:pt x="0" y="75"/>
                              <a:pt x="50" y="75"/>
                            </a:cubicBez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57701" y="2857500"/>
                        <a:ext cx="3168650" cy="320675"/>
                      </a:xfrm>
                      <a:custGeom>
                        <a:avLst/>
                        <a:gdLst>
                          <a:gd name="T0" fmla="*/ 50 w 742"/>
                          <a:gd name="T1" fmla="*/ 75 h 75"/>
                          <a:gd name="T2" fmla="*/ 692 w 742"/>
                          <a:gd name="T3" fmla="*/ 75 h 75"/>
                          <a:gd name="T4" fmla="*/ 692 w 742"/>
                          <a:gd name="T5" fmla="*/ 0 h 75"/>
                          <a:gd name="T6" fmla="*/ 50 w 742"/>
                          <a:gd name="T7" fmla="*/ 0 h 75"/>
                          <a:gd name="T8" fmla="*/ 50 w 742"/>
                          <a:gd name="T9" fmla="*/ 75 h 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742" h="75">
                            <a:moveTo>
                              <a:pt x="50" y="75"/>
                            </a:moveTo>
                            <a:lnTo>
                              <a:pt x="692" y="75"/>
                            </a:lnTo>
                            <a:cubicBezTo>
                              <a:pt x="742" y="75"/>
                              <a:pt x="742" y="0"/>
                              <a:pt x="692" y="0"/>
                            </a:cubicBezTo>
                            <a:lnTo>
                              <a:pt x="50" y="0"/>
                            </a:lnTo>
                            <a:cubicBezTo>
                              <a:pt x="0" y="0"/>
                              <a:pt x="0" y="75"/>
                              <a:pt x="50" y="75"/>
                            </a:cubicBez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1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57701" y="3605213"/>
                        <a:ext cx="1993900" cy="319088"/>
                      </a:xfrm>
                      <a:custGeom>
                        <a:avLst/>
                        <a:gdLst>
                          <a:gd name="T0" fmla="*/ 50 w 467"/>
                          <a:gd name="T1" fmla="*/ 75 h 75"/>
                          <a:gd name="T2" fmla="*/ 417 w 467"/>
                          <a:gd name="T3" fmla="*/ 75 h 75"/>
                          <a:gd name="T4" fmla="*/ 417 w 467"/>
                          <a:gd name="T5" fmla="*/ 0 h 75"/>
                          <a:gd name="T6" fmla="*/ 50 w 467"/>
                          <a:gd name="T7" fmla="*/ 0 h 75"/>
                          <a:gd name="T8" fmla="*/ 50 w 467"/>
                          <a:gd name="T9" fmla="*/ 75 h 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67" h="75">
                            <a:moveTo>
                              <a:pt x="50" y="75"/>
                            </a:moveTo>
                            <a:lnTo>
                              <a:pt x="417" y="75"/>
                            </a:lnTo>
                            <a:cubicBezTo>
                              <a:pt x="467" y="75"/>
                              <a:pt x="467" y="0"/>
                              <a:pt x="417" y="0"/>
                            </a:cubicBezTo>
                            <a:lnTo>
                              <a:pt x="50" y="0"/>
                            </a:lnTo>
                            <a:cubicBezTo>
                              <a:pt x="0" y="0"/>
                              <a:pt x="0" y="75"/>
                              <a:pt x="50" y="75"/>
                            </a:cubicBez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1538779" y="2514672"/>
                  <a:ext cx="3377045" cy="2966961"/>
                  <a:chOff x="1538779" y="2514672"/>
                  <a:chExt cx="3377045" cy="2966961"/>
                </a:xfrm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 flipH="1">
                    <a:off x="1538779" y="3153628"/>
                    <a:ext cx="1545465" cy="2328005"/>
                    <a:chOff x="8637782" y="3143333"/>
                    <a:chExt cx="1545465" cy="2328005"/>
                  </a:xfrm>
                </p:grpSpPr>
                <p:sp>
                  <p:nvSpPr>
                    <p:cNvPr id="106" name="Oval 105"/>
                    <p:cNvSpPr/>
                    <p:nvPr/>
                  </p:nvSpPr>
                  <p:spPr>
                    <a:xfrm>
                      <a:off x="8637782" y="4840274"/>
                      <a:ext cx="1545465" cy="631064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alpha val="3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40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8677422" y="3143333"/>
                      <a:ext cx="1235511" cy="2178254"/>
                      <a:chOff x="8777175" y="3148875"/>
                      <a:chExt cx="1235511" cy="2178254"/>
                    </a:xfrm>
                  </p:grpSpPr>
                  <p:sp>
                    <p:nvSpPr>
                      <p:cNvPr id="108" name="Rectangle 2"/>
                      <p:cNvSpPr/>
                      <p:nvPr/>
                    </p:nvSpPr>
                    <p:spPr>
                      <a:xfrm flipH="1">
                        <a:off x="8777175" y="3646176"/>
                        <a:ext cx="1235511" cy="1680953"/>
                      </a:xfrm>
                      <a:custGeom>
                        <a:avLst/>
                        <a:gdLst>
                          <a:gd name="connsiteX0" fmla="*/ 0 w 1362206"/>
                          <a:gd name="connsiteY0" fmla="*/ 0 h 1202499"/>
                          <a:gd name="connsiteX1" fmla="*/ 1362206 w 1362206"/>
                          <a:gd name="connsiteY1" fmla="*/ 0 h 1202499"/>
                          <a:gd name="connsiteX2" fmla="*/ 1362206 w 1362206"/>
                          <a:gd name="connsiteY2" fmla="*/ 1202499 h 1202499"/>
                          <a:gd name="connsiteX3" fmla="*/ 0 w 1362206"/>
                          <a:gd name="connsiteY3" fmla="*/ 1202499 h 1202499"/>
                          <a:gd name="connsiteX4" fmla="*/ 0 w 1362206"/>
                          <a:gd name="connsiteY4" fmla="*/ 0 h 1202499"/>
                          <a:gd name="connsiteX0" fmla="*/ 169101 w 1531307"/>
                          <a:gd name="connsiteY0" fmla="*/ 0 h 1202499"/>
                          <a:gd name="connsiteX1" fmla="*/ 1531307 w 1531307"/>
                          <a:gd name="connsiteY1" fmla="*/ 0 h 1202499"/>
                          <a:gd name="connsiteX2" fmla="*/ 1531307 w 1531307"/>
                          <a:gd name="connsiteY2" fmla="*/ 1202499 h 1202499"/>
                          <a:gd name="connsiteX3" fmla="*/ 0 w 1531307"/>
                          <a:gd name="connsiteY3" fmla="*/ 707721 h 1202499"/>
                          <a:gd name="connsiteX4" fmla="*/ 169101 w 1531307"/>
                          <a:gd name="connsiteY4" fmla="*/ 0 h 1202499"/>
                          <a:gd name="connsiteX0" fmla="*/ 169101 w 1531307"/>
                          <a:gd name="connsiteY0" fmla="*/ 0 h 1202499"/>
                          <a:gd name="connsiteX1" fmla="*/ 1531307 w 1531307"/>
                          <a:gd name="connsiteY1" fmla="*/ 0 h 1202499"/>
                          <a:gd name="connsiteX2" fmla="*/ 1531307 w 1531307"/>
                          <a:gd name="connsiteY2" fmla="*/ 1202499 h 1202499"/>
                          <a:gd name="connsiteX3" fmla="*/ 807931 w 1531307"/>
                          <a:gd name="connsiteY3" fmla="*/ 970768 h 1202499"/>
                          <a:gd name="connsiteX4" fmla="*/ 0 w 1531307"/>
                          <a:gd name="connsiteY4" fmla="*/ 707721 h 1202499"/>
                          <a:gd name="connsiteX5" fmla="*/ 169101 w 1531307"/>
                          <a:gd name="connsiteY5" fmla="*/ 0 h 1202499"/>
                          <a:gd name="connsiteX0" fmla="*/ 169101 w 1531307"/>
                          <a:gd name="connsiteY0" fmla="*/ 0 h 1202499"/>
                          <a:gd name="connsiteX1" fmla="*/ 1531307 w 1531307"/>
                          <a:gd name="connsiteY1" fmla="*/ 0 h 1202499"/>
                          <a:gd name="connsiteX2" fmla="*/ 1531307 w 1531307"/>
                          <a:gd name="connsiteY2" fmla="*/ 1202499 h 1202499"/>
                          <a:gd name="connsiteX3" fmla="*/ 21923 w 1531307"/>
                          <a:gd name="connsiteY3" fmla="*/ 1127343 h 1202499"/>
                          <a:gd name="connsiteX4" fmla="*/ 0 w 1531307"/>
                          <a:gd name="connsiteY4" fmla="*/ 707721 h 1202499"/>
                          <a:gd name="connsiteX5" fmla="*/ 169101 w 1531307"/>
                          <a:gd name="connsiteY5" fmla="*/ 0 h 1202499"/>
                          <a:gd name="connsiteX0" fmla="*/ 169101 w 1531307"/>
                          <a:gd name="connsiteY0" fmla="*/ 0 h 1202499"/>
                          <a:gd name="connsiteX1" fmla="*/ 1531307 w 1531307"/>
                          <a:gd name="connsiteY1" fmla="*/ 0 h 1202499"/>
                          <a:gd name="connsiteX2" fmla="*/ 1531307 w 1531307"/>
                          <a:gd name="connsiteY2" fmla="*/ 1202499 h 1202499"/>
                          <a:gd name="connsiteX3" fmla="*/ 729643 w 1531307"/>
                          <a:gd name="connsiteY3" fmla="*/ 1161790 h 1202499"/>
                          <a:gd name="connsiteX4" fmla="*/ 21923 w 1531307"/>
                          <a:gd name="connsiteY4" fmla="*/ 1127343 h 1202499"/>
                          <a:gd name="connsiteX5" fmla="*/ 0 w 1531307"/>
                          <a:gd name="connsiteY5" fmla="*/ 707721 h 1202499"/>
                          <a:gd name="connsiteX6" fmla="*/ 169101 w 1531307"/>
                          <a:gd name="connsiteY6" fmla="*/ 0 h 1202499"/>
                          <a:gd name="connsiteX0" fmla="*/ 269307 w 1631513"/>
                          <a:gd name="connsiteY0" fmla="*/ 0 h 1543833"/>
                          <a:gd name="connsiteX1" fmla="*/ 1631513 w 1631513"/>
                          <a:gd name="connsiteY1" fmla="*/ 0 h 1543833"/>
                          <a:gd name="connsiteX2" fmla="*/ 1631513 w 1631513"/>
                          <a:gd name="connsiteY2" fmla="*/ 1202499 h 1543833"/>
                          <a:gd name="connsiteX3" fmla="*/ 0 w 1631513"/>
                          <a:gd name="connsiteY3" fmla="*/ 1543833 h 1543833"/>
                          <a:gd name="connsiteX4" fmla="*/ 122129 w 1631513"/>
                          <a:gd name="connsiteY4" fmla="*/ 1127343 h 1543833"/>
                          <a:gd name="connsiteX5" fmla="*/ 100206 w 1631513"/>
                          <a:gd name="connsiteY5" fmla="*/ 707721 h 1543833"/>
                          <a:gd name="connsiteX6" fmla="*/ 269307 w 1631513"/>
                          <a:gd name="connsiteY6" fmla="*/ 0 h 1543833"/>
                          <a:gd name="connsiteX0" fmla="*/ 269307 w 1631513"/>
                          <a:gd name="connsiteY0" fmla="*/ 0 h 1543833"/>
                          <a:gd name="connsiteX1" fmla="*/ 1631513 w 1631513"/>
                          <a:gd name="connsiteY1" fmla="*/ 0 h 1543833"/>
                          <a:gd name="connsiteX2" fmla="*/ 1631513 w 1631513"/>
                          <a:gd name="connsiteY2" fmla="*/ 1202499 h 1543833"/>
                          <a:gd name="connsiteX3" fmla="*/ 926926 w 1631513"/>
                          <a:gd name="connsiteY3" fmla="*/ 1349680 h 1543833"/>
                          <a:gd name="connsiteX4" fmla="*/ 0 w 1631513"/>
                          <a:gd name="connsiteY4" fmla="*/ 1543833 h 1543833"/>
                          <a:gd name="connsiteX5" fmla="*/ 122129 w 1631513"/>
                          <a:gd name="connsiteY5" fmla="*/ 1127343 h 1543833"/>
                          <a:gd name="connsiteX6" fmla="*/ 100206 w 1631513"/>
                          <a:gd name="connsiteY6" fmla="*/ 707721 h 1543833"/>
                          <a:gd name="connsiteX7" fmla="*/ 269307 w 1631513"/>
                          <a:gd name="connsiteY7" fmla="*/ 0 h 1543833"/>
                          <a:gd name="connsiteX0" fmla="*/ 269307 w 1631513"/>
                          <a:gd name="connsiteY0" fmla="*/ 0 h 1587674"/>
                          <a:gd name="connsiteX1" fmla="*/ 1631513 w 1631513"/>
                          <a:gd name="connsiteY1" fmla="*/ 0 h 1587674"/>
                          <a:gd name="connsiteX2" fmla="*/ 1631513 w 1631513"/>
                          <a:gd name="connsiteY2" fmla="*/ 1202499 h 1587674"/>
                          <a:gd name="connsiteX3" fmla="*/ 172233 w 1631513"/>
                          <a:gd name="connsiteY3" fmla="*/ 1587674 h 1587674"/>
                          <a:gd name="connsiteX4" fmla="*/ 0 w 1631513"/>
                          <a:gd name="connsiteY4" fmla="*/ 1543833 h 1587674"/>
                          <a:gd name="connsiteX5" fmla="*/ 122129 w 1631513"/>
                          <a:gd name="connsiteY5" fmla="*/ 1127343 h 1587674"/>
                          <a:gd name="connsiteX6" fmla="*/ 100206 w 1631513"/>
                          <a:gd name="connsiteY6" fmla="*/ 707721 h 1587674"/>
                          <a:gd name="connsiteX7" fmla="*/ 269307 w 1631513"/>
                          <a:gd name="connsiteY7" fmla="*/ 0 h 1587674"/>
                          <a:gd name="connsiteX0" fmla="*/ 269307 w 1631513"/>
                          <a:gd name="connsiteY0" fmla="*/ 0 h 1616405"/>
                          <a:gd name="connsiteX1" fmla="*/ 1631513 w 1631513"/>
                          <a:gd name="connsiteY1" fmla="*/ 0 h 1616405"/>
                          <a:gd name="connsiteX2" fmla="*/ 1631513 w 1631513"/>
                          <a:gd name="connsiteY2" fmla="*/ 1202499 h 1616405"/>
                          <a:gd name="connsiteX3" fmla="*/ 172233 w 1631513"/>
                          <a:gd name="connsiteY3" fmla="*/ 1587674 h 1616405"/>
                          <a:gd name="connsiteX4" fmla="*/ 0 w 1631513"/>
                          <a:gd name="connsiteY4" fmla="*/ 1543833 h 1616405"/>
                          <a:gd name="connsiteX5" fmla="*/ 122129 w 1631513"/>
                          <a:gd name="connsiteY5" fmla="*/ 1127343 h 1616405"/>
                          <a:gd name="connsiteX6" fmla="*/ 100206 w 1631513"/>
                          <a:gd name="connsiteY6" fmla="*/ 707721 h 1616405"/>
                          <a:gd name="connsiteX7" fmla="*/ 269307 w 1631513"/>
                          <a:gd name="connsiteY7" fmla="*/ 0 h 1616405"/>
                          <a:gd name="connsiteX0" fmla="*/ 269307 w 1631513"/>
                          <a:gd name="connsiteY0" fmla="*/ 0 h 1629048"/>
                          <a:gd name="connsiteX1" fmla="*/ 1631513 w 1631513"/>
                          <a:gd name="connsiteY1" fmla="*/ 0 h 1629048"/>
                          <a:gd name="connsiteX2" fmla="*/ 1631513 w 1631513"/>
                          <a:gd name="connsiteY2" fmla="*/ 1202499 h 1629048"/>
                          <a:gd name="connsiteX3" fmla="*/ 172233 w 1631513"/>
                          <a:gd name="connsiteY3" fmla="*/ 1587674 h 1629048"/>
                          <a:gd name="connsiteX4" fmla="*/ 0 w 1631513"/>
                          <a:gd name="connsiteY4" fmla="*/ 1543833 h 1629048"/>
                          <a:gd name="connsiteX5" fmla="*/ 122129 w 1631513"/>
                          <a:gd name="connsiteY5" fmla="*/ 1127343 h 1629048"/>
                          <a:gd name="connsiteX6" fmla="*/ 100206 w 1631513"/>
                          <a:gd name="connsiteY6" fmla="*/ 707721 h 1629048"/>
                          <a:gd name="connsiteX7" fmla="*/ 269307 w 1631513"/>
                          <a:gd name="connsiteY7" fmla="*/ 0 h 1629048"/>
                          <a:gd name="connsiteX0" fmla="*/ 269307 w 1631513"/>
                          <a:gd name="connsiteY0" fmla="*/ 0 h 1637347"/>
                          <a:gd name="connsiteX1" fmla="*/ 1631513 w 1631513"/>
                          <a:gd name="connsiteY1" fmla="*/ 0 h 1637347"/>
                          <a:gd name="connsiteX2" fmla="*/ 1631513 w 1631513"/>
                          <a:gd name="connsiteY2" fmla="*/ 1202499 h 1637347"/>
                          <a:gd name="connsiteX3" fmla="*/ 172233 w 1631513"/>
                          <a:gd name="connsiteY3" fmla="*/ 1587674 h 1637347"/>
                          <a:gd name="connsiteX4" fmla="*/ 0 w 1631513"/>
                          <a:gd name="connsiteY4" fmla="*/ 1543833 h 1637347"/>
                          <a:gd name="connsiteX5" fmla="*/ 122129 w 1631513"/>
                          <a:gd name="connsiteY5" fmla="*/ 1127343 h 1637347"/>
                          <a:gd name="connsiteX6" fmla="*/ 100206 w 1631513"/>
                          <a:gd name="connsiteY6" fmla="*/ 707721 h 1637347"/>
                          <a:gd name="connsiteX7" fmla="*/ 269307 w 1631513"/>
                          <a:gd name="connsiteY7" fmla="*/ 0 h 1637347"/>
                          <a:gd name="connsiteX0" fmla="*/ 271249 w 1633455"/>
                          <a:gd name="connsiteY0" fmla="*/ 0 h 1642318"/>
                          <a:gd name="connsiteX1" fmla="*/ 1633455 w 1633455"/>
                          <a:gd name="connsiteY1" fmla="*/ 0 h 1642318"/>
                          <a:gd name="connsiteX2" fmla="*/ 1633455 w 1633455"/>
                          <a:gd name="connsiteY2" fmla="*/ 1202499 h 1642318"/>
                          <a:gd name="connsiteX3" fmla="*/ 174175 w 1633455"/>
                          <a:gd name="connsiteY3" fmla="*/ 1587674 h 1642318"/>
                          <a:gd name="connsiteX4" fmla="*/ 1942 w 1633455"/>
                          <a:gd name="connsiteY4" fmla="*/ 1543833 h 1642318"/>
                          <a:gd name="connsiteX5" fmla="*/ 124071 w 1633455"/>
                          <a:gd name="connsiteY5" fmla="*/ 1127343 h 1642318"/>
                          <a:gd name="connsiteX6" fmla="*/ 102148 w 1633455"/>
                          <a:gd name="connsiteY6" fmla="*/ 707721 h 1642318"/>
                          <a:gd name="connsiteX7" fmla="*/ 271249 w 1633455"/>
                          <a:gd name="connsiteY7" fmla="*/ 0 h 1642318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1634084 w 1634084"/>
                          <a:gd name="connsiteY2" fmla="*/ 1202499 h 1641453"/>
                          <a:gd name="connsiteX3" fmla="*/ 174804 w 1634084"/>
                          <a:gd name="connsiteY3" fmla="*/ 1587674 h 1641453"/>
                          <a:gd name="connsiteX4" fmla="*/ 2571 w 1634084"/>
                          <a:gd name="connsiteY4" fmla="*/ 1543833 h 1641453"/>
                          <a:gd name="connsiteX5" fmla="*/ 124700 w 1634084"/>
                          <a:gd name="connsiteY5" fmla="*/ 1127343 h 1641453"/>
                          <a:gd name="connsiteX6" fmla="*/ 102777 w 1634084"/>
                          <a:gd name="connsiteY6" fmla="*/ 707721 h 1641453"/>
                          <a:gd name="connsiteX7" fmla="*/ 271878 w 1634084"/>
                          <a:gd name="connsiteY7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312588 w 1634084"/>
                          <a:gd name="connsiteY2" fmla="*/ 1149264 h 1641453"/>
                          <a:gd name="connsiteX3" fmla="*/ 174804 w 1634084"/>
                          <a:gd name="connsiteY3" fmla="*/ 1587674 h 1641453"/>
                          <a:gd name="connsiteX4" fmla="*/ 2571 w 1634084"/>
                          <a:gd name="connsiteY4" fmla="*/ 1543833 h 1641453"/>
                          <a:gd name="connsiteX5" fmla="*/ 124700 w 1634084"/>
                          <a:gd name="connsiteY5" fmla="*/ 1127343 h 1641453"/>
                          <a:gd name="connsiteX6" fmla="*/ 102777 w 1634084"/>
                          <a:gd name="connsiteY6" fmla="*/ 707721 h 1641453"/>
                          <a:gd name="connsiteX7" fmla="*/ 271878 w 1634084"/>
                          <a:gd name="connsiteY7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632004 w 1634084"/>
                          <a:gd name="connsiteY2" fmla="*/ 879952 h 1641453"/>
                          <a:gd name="connsiteX3" fmla="*/ 312588 w 1634084"/>
                          <a:gd name="connsiteY3" fmla="*/ 1149264 h 1641453"/>
                          <a:gd name="connsiteX4" fmla="*/ 174804 w 1634084"/>
                          <a:gd name="connsiteY4" fmla="*/ 1587674 h 1641453"/>
                          <a:gd name="connsiteX5" fmla="*/ 2571 w 1634084"/>
                          <a:gd name="connsiteY5" fmla="*/ 1543833 h 1641453"/>
                          <a:gd name="connsiteX6" fmla="*/ 124700 w 1634084"/>
                          <a:gd name="connsiteY6" fmla="*/ 1127343 h 1641453"/>
                          <a:gd name="connsiteX7" fmla="*/ 102777 w 1634084"/>
                          <a:gd name="connsiteY7" fmla="*/ 707721 h 1641453"/>
                          <a:gd name="connsiteX8" fmla="*/ 271878 w 1634084"/>
                          <a:gd name="connsiteY8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290669 w 1634084"/>
                          <a:gd name="connsiteY2" fmla="*/ 807928 h 1641453"/>
                          <a:gd name="connsiteX3" fmla="*/ 312588 w 1634084"/>
                          <a:gd name="connsiteY3" fmla="*/ 1149264 h 1641453"/>
                          <a:gd name="connsiteX4" fmla="*/ 174804 w 1634084"/>
                          <a:gd name="connsiteY4" fmla="*/ 1587674 h 1641453"/>
                          <a:gd name="connsiteX5" fmla="*/ 2571 w 1634084"/>
                          <a:gd name="connsiteY5" fmla="*/ 1543833 h 1641453"/>
                          <a:gd name="connsiteX6" fmla="*/ 124700 w 1634084"/>
                          <a:gd name="connsiteY6" fmla="*/ 1127343 h 1641453"/>
                          <a:gd name="connsiteX7" fmla="*/ 102777 w 1634084"/>
                          <a:gd name="connsiteY7" fmla="*/ 707721 h 1641453"/>
                          <a:gd name="connsiteX8" fmla="*/ 271878 w 1634084"/>
                          <a:gd name="connsiteY8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585031 w 1634084"/>
                          <a:gd name="connsiteY2" fmla="*/ 635694 h 1641453"/>
                          <a:gd name="connsiteX3" fmla="*/ 290669 w 1634084"/>
                          <a:gd name="connsiteY3" fmla="*/ 807928 h 1641453"/>
                          <a:gd name="connsiteX4" fmla="*/ 312588 w 1634084"/>
                          <a:gd name="connsiteY4" fmla="*/ 1149264 h 1641453"/>
                          <a:gd name="connsiteX5" fmla="*/ 174804 w 1634084"/>
                          <a:gd name="connsiteY5" fmla="*/ 1587674 h 1641453"/>
                          <a:gd name="connsiteX6" fmla="*/ 2571 w 1634084"/>
                          <a:gd name="connsiteY6" fmla="*/ 1543833 h 1641453"/>
                          <a:gd name="connsiteX7" fmla="*/ 124700 w 1634084"/>
                          <a:gd name="connsiteY7" fmla="*/ 1127343 h 1641453"/>
                          <a:gd name="connsiteX8" fmla="*/ 102777 w 1634084"/>
                          <a:gd name="connsiteY8" fmla="*/ 707721 h 1641453"/>
                          <a:gd name="connsiteX9" fmla="*/ 271878 w 1634084"/>
                          <a:gd name="connsiteY9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672714 w 1634084"/>
                          <a:gd name="connsiteY2" fmla="*/ 930056 h 1641453"/>
                          <a:gd name="connsiteX3" fmla="*/ 290669 w 1634084"/>
                          <a:gd name="connsiteY3" fmla="*/ 807928 h 1641453"/>
                          <a:gd name="connsiteX4" fmla="*/ 312588 w 1634084"/>
                          <a:gd name="connsiteY4" fmla="*/ 1149264 h 1641453"/>
                          <a:gd name="connsiteX5" fmla="*/ 174804 w 1634084"/>
                          <a:gd name="connsiteY5" fmla="*/ 1587674 h 1641453"/>
                          <a:gd name="connsiteX6" fmla="*/ 2571 w 1634084"/>
                          <a:gd name="connsiteY6" fmla="*/ 1543833 h 1641453"/>
                          <a:gd name="connsiteX7" fmla="*/ 124700 w 1634084"/>
                          <a:gd name="connsiteY7" fmla="*/ 1127343 h 1641453"/>
                          <a:gd name="connsiteX8" fmla="*/ 102777 w 1634084"/>
                          <a:gd name="connsiteY8" fmla="*/ 707721 h 1641453"/>
                          <a:gd name="connsiteX9" fmla="*/ 271878 w 1634084"/>
                          <a:gd name="connsiteY9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672714 w 1634084"/>
                          <a:gd name="connsiteY2" fmla="*/ 930056 h 1641453"/>
                          <a:gd name="connsiteX3" fmla="*/ 290669 w 1634084"/>
                          <a:gd name="connsiteY3" fmla="*/ 801665 h 1641453"/>
                          <a:gd name="connsiteX4" fmla="*/ 312588 w 1634084"/>
                          <a:gd name="connsiteY4" fmla="*/ 1149264 h 1641453"/>
                          <a:gd name="connsiteX5" fmla="*/ 174804 w 1634084"/>
                          <a:gd name="connsiteY5" fmla="*/ 1587674 h 1641453"/>
                          <a:gd name="connsiteX6" fmla="*/ 2571 w 1634084"/>
                          <a:gd name="connsiteY6" fmla="*/ 1543833 h 1641453"/>
                          <a:gd name="connsiteX7" fmla="*/ 124700 w 1634084"/>
                          <a:gd name="connsiteY7" fmla="*/ 1127343 h 1641453"/>
                          <a:gd name="connsiteX8" fmla="*/ 102777 w 1634084"/>
                          <a:gd name="connsiteY8" fmla="*/ 707721 h 1641453"/>
                          <a:gd name="connsiteX9" fmla="*/ 271878 w 1634084"/>
                          <a:gd name="connsiteY9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1154965 w 1634084"/>
                          <a:gd name="connsiteY2" fmla="*/ 457199 h 1641453"/>
                          <a:gd name="connsiteX3" fmla="*/ 672714 w 1634084"/>
                          <a:gd name="connsiteY3" fmla="*/ 930056 h 1641453"/>
                          <a:gd name="connsiteX4" fmla="*/ 290669 w 1634084"/>
                          <a:gd name="connsiteY4" fmla="*/ 801665 h 1641453"/>
                          <a:gd name="connsiteX5" fmla="*/ 312588 w 1634084"/>
                          <a:gd name="connsiteY5" fmla="*/ 1149264 h 1641453"/>
                          <a:gd name="connsiteX6" fmla="*/ 174804 w 1634084"/>
                          <a:gd name="connsiteY6" fmla="*/ 1587674 h 1641453"/>
                          <a:gd name="connsiteX7" fmla="*/ 2571 w 1634084"/>
                          <a:gd name="connsiteY7" fmla="*/ 1543833 h 1641453"/>
                          <a:gd name="connsiteX8" fmla="*/ 124700 w 1634084"/>
                          <a:gd name="connsiteY8" fmla="*/ 1127343 h 1641453"/>
                          <a:gd name="connsiteX9" fmla="*/ 102777 w 1634084"/>
                          <a:gd name="connsiteY9" fmla="*/ 707721 h 1641453"/>
                          <a:gd name="connsiteX10" fmla="*/ 271878 w 1634084"/>
                          <a:gd name="connsiteY10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88579 w 1634084"/>
                          <a:gd name="connsiteY2" fmla="*/ 1359073 h 1641453"/>
                          <a:gd name="connsiteX3" fmla="*/ 672714 w 1634084"/>
                          <a:gd name="connsiteY3" fmla="*/ 930056 h 1641453"/>
                          <a:gd name="connsiteX4" fmla="*/ 290669 w 1634084"/>
                          <a:gd name="connsiteY4" fmla="*/ 801665 h 1641453"/>
                          <a:gd name="connsiteX5" fmla="*/ 312588 w 1634084"/>
                          <a:gd name="connsiteY5" fmla="*/ 1149264 h 1641453"/>
                          <a:gd name="connsiteX6" fmla="*/ 174804 w 1634084"/>
                          <a:gd name="connsiteY6" fmla="*/ 1587674 h 1641453"/>
                          <a:gd name="connsiteX7" fmla="*/ 2571 w 1634084"/>
                          <a:gd name="connsiteY7" fmla="*/ 1543833 h 1641453"/>
                          <a:gd name="connsiteX8" fmla="*/ 124700 w 1634084"/>
                          <a:gd name="connsiteY8" fmla="*/ 1127343 h 1641453"/>
                          <a:gd name="connsiteX9" fmla="*/ 102777 w 1634084"/>
                          <a:gd name="connsiteY9" fmla="*/ 707721 h 1641453"/>
                          <a:gd name="connsiteX10" fmla="*/ 271878 w 1634084"/>
                          <a:gd name="connsiteY10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85447 w 1634084"/>
                          <a:gd name="connsiteY2" fmla="*/ 1374730 h 1641453"/>
                          <a:gd name="connsiteX3" fmla="*/ 672714 w 1634084"/>
                          <a:gd name="connsiteY3" fmla="*/ 930056 h 1641453"/>
                          <a:gd name="connsiteX4" fmla="*/ 290669 w 1634084"/>
                          <a:gd name="connsiteY4" fmla="*/ 801665 h 1641453"/>
                          <a:gd name="connsiteX5" fmla="*/ 312588 w 1634084"/>
                          <a:gd name="connsiteY5" fmla="*/ 1149264 h 1641453"/>
                          <a:gd name="connsiteX6" fmla="*/ 174804 w 1634084"/>
                          <a:gd name="connsiteY6" fmla="*/ 1587674 h 1641453"/>
                          <a:gd name="connsiteX7" fmla="*/ 2571 w 1634084"/>
                          <a:gd name="connsiteY7" fmla="*/ 1543833 h 1641453"/>
                          <a:gd name="connsiteX8" fmla="*/ 124700 w 1634084"/>
                          <a:gd name="connsiteY8" fmla="*/ 1127343 h 1641453"/>
                          <a:gd name="connsiteX9" fmla="*/ 102777 w 1634084"/>
                          <a:gd name="connsiteY9" fmla="*/ 707721 h 1641453"/>
                          <a:gd name="connsiteX10" fmla="*/ 271878 w 1634084"/>
                          <a:gd name="connsiteY10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1189412 w 1634084"/>
                          <a:gd name="connsiteY2" fmla="*/ 723377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48286 w 1634084"/>
                          <a:gd name="connsiteY2" fmla="*/ 1271391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23234 w 1634084"/>
                          <a:gd name="connsiteY2" fmla="*/ 1283917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29497 w 1634084"/>
                          <a:gd name="connsiteY2" fmla="*/ 1265128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42023 w 1634084"/>
                          <a:gd name="connsiteY2" fmla="*/ 1255733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42023 w 1634084"/>
                          <a:gd name="connsiteY2" fmla="*/ 1255733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42023 w 1634084"/>
                          <a:gd name="connsiteY2" fmla="*/ 1255733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45154 w 1634084"/>
                          <a:gd name="connsiteY2" fmla="*/ 1246339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945154 w 1634084"/>
                          <a:gd name="connsiteY2" fmla="*/ 1246339 h 1641453"/>
                          <a:gd name="connsiteX3" fmla="*/ 785447 w 1634084"/>
                          <a:gd name="connsiteY3" fmla="*/ 1374730 h 1641453"/>
                          <a:gd name="connsiteX4" fmla="*/ 672714 w 1634084"/>
                          <a:gd name="connsiteY4" fmla="*/ 930056 h 1641453"/>
                          <a:gd name="connsiteX5" fmla="*/ 290669 w 1634084"/>
                          <a:gd name="connsiteY5" fmla="*/ 801665 h 1641453"/>
                          <a:gd name="connsiteX6" fmla="*/ 312588 w 1634084"/>
                          <a:gd name="connsiteY6" fmla="*/ 1149264 h 1641453"/>
                          <a:gd name="connsiteX7" fmla="*/ 174804 w 1634084"/>
                          <a:gd name="connsiteY7" fmla="*/ 1587674 h 1641453"/>
                          <a:gd name="connsiteX8" fmla="*/ 2571 w 1634084"/>
                          <a:gd name="connsiteY8" fmla="*/ 1543833 h 1641453"/>
                          <a:gd name="connsiteX9" fmla="*/ 124700 w 1634084"/>
                          <a:gd name="connsiteY9" fmla="*/ 1127343 h 1641453"/>
                          <a:gd name="connsiteX10" fmla="*/ 102777 w 1634084"/>
                          <a:gd name="connsiteY10" fmla="*/ 707721 h 1641453"/>
                          <a:gd name="connsiteX11" fmla="*/ 271878 w 1634084"/>
                          <a:gd name="connsiteY11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1258305 w 1634084"/>
                          <a:gd name="connsiteY2" fmla="*/ 676404 h 1641453"/>
                          <a:gd name="connsiteX3" fmla="*/ 945154 w 1634084"/>
                          <a:gd name="connsiteY3" fmla="*/ 1246339 h 1641453"/>
                          <a:gd name="connsiteX4" fmla="*/ 785447 w 1634084"/>
                          <a:gd name="connsiteY4" fmla="*/ 1374730 h 1641453"/>
                          <a:gd name="connsiteX5" fmla="*/ 672714 w 1634084"/>
                          <a:gd name="connsiteY5" fmla="*/ 930056 h 1641453"/>
                          <a:gd name="connsiteX6" fmla="*/ 290669 w 1634084"/>
                          <a:gd name="connsiteY6" fmla="*/ 801665 h 1641453"/>
                          <a:gd name="connsiteX7" fmla="*/ 312588 w 1634084"/>
                          <a:gd name="connsiteY7" fmla="*/ 1149264 h 1641453"/>
                          <a:gd name="connsiteX8" fmla="*/ 174804 w 1634084"/>
                          <a:gd name="connsiteY8" fmla="*/ 1587674 h 1641453"/>
                          <a:gd name="connsiteX9" fmla="*/ 2571 w 1634084"/>
                          <a:gd name="connsiteY9" fmla="*/ 1543833 h 1641453"/>
                          <a:gd name="connsiteX10" fmla="*/ 124700 w 1634084"/>
                          <a:gd name="connsiteY10" fmla="*/ 1127343 h 1641453"/>
                          <a:gd name="connsiteX11" fmla="*/ 102777 w 1634084"/>
                          <a:gd name="connsiteY11" fmla="*/ 707721 h 1641453"/>
                          <a:gd name="connsiteX12" fmla="*/ 271878 w 1634084"/>
                          <a:gd name="connsiteY12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844947 w 1634084"/>
                          <a:gd name="connsiteY2" fmla="*/ 836111 h 1641453"/>
                          <a:gd name="connsiteX3" fmla="*/ 945154 w 1634084"/>
                          <a:gd name="connsiteY3" fmla="*/ 1246339 h 1641453"/>
                          <a:gd name="connsiteX4" fmla="*/ 785447 w 1634084"/>
                          <a:gd name="connsiteY4" fmla="*/ 1374730 h 1641453"/>
                          <a:gd name="connsiteX5" fmla="*/ 672714 w 1634084"/>
                          <a:gd name="connsiteY5" fmla="*/ 930056 h 1641453"/>
                          <a:gd name="connsiteX6" fmla="*/ 290669 w 1634084"/>
                          <a:gd name="connsiteY6" fmla="*/ 801665 h 1641453"/>
                          <a:gd name="connsiteX7" fmla="*/ 312588 w 1634084"/>
                          <a:gd name="connsiteY7" fmla="*/ 1149264 h 1641453"/>
                          <a:gd name="connsiteX8" fmla="*/ 174804 w 1634084"/>
                          <a:gd name="connsiteY8" fmla="*/ 1587674 h 1641453"/>
                          <a:gd name="connsiteX9" fmla="*/ 2571 w 1634084"/>
                          <a:gd name="connsiteY9" fmla="*/ 1543833 h 1641453"/>
                          <a:gd name="connsiteX10" fmla="*/ 124700 w 1634084"/>
                          <a:gd name="connsiteY10" fmla="*/ 1127343 h 1641453"/>
                          <a:gd name="connsiteX11" fmla="*/ 102777 w 1634084"/>
                          <a:gd name="connsiteY11" fmla="*/ 707721 h 1641453"/>
                          <a:gd name="connsiteX12" fmla="*/ 271878 w 1634084"/>
                          <a:gd name="connsiteY12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1064151 w 1634084"/>
                          <a:gd name="connsiteY2" fmla="*/ 604379 h 1641453"/>
                          <a:gd name="connsiteX3" fmla="*/ 844947 w 1634084"/>
                          <a:gd name="connsiteY3" fmla="*/ 836111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79184 w 1634084"/>
                          <a:gd name="connsiteY2" fmla="*/ 786006 h 1641453"/>
                          <a:gd name="connsiteX3" fmla="*/ 844947 w 1634084"/>
                          <a:gd name="connsiteY3" fmla="*/ 836111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872052 w 1634084"/>
                          <a:gd name="connsiteY2" fmla="*/ 736000 h 1641453"/>
                          <a:gd name="connsiteX3" fmla="*/ 844947 w 1634084"/>
                          <a:gd name="connsiteY3" fmla="*/ 836111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64896 w 1634084"/>
                          <a:gd name="connsiteY2" fmla="*/ 783625 h 1641453"/>
                          <a:gd name="connsiteX3" fmla="*/ 844947 w 1634084"/>
                          <a:gd name="connsiteY3" fmla="*/ 836111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64896 w 1634084"/>
                          <a:gd name="connsiteY2" fmla="*/ 783625 h 1641453"/>
                          <a:gd name="connsiteX3" fmla="*/ 823516 w 1634084"/>
                          <a:gd name="connsiteY3" fmla="*/ 967079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64896 w 1634084"/>
                          <a:gd name="connsiteY2" fmla="*/ 783625 h 1641453"/>
                          <a:gd name="connsiteX3" fmla="*/ 840184 w 1634084"/>
                          <a:gd name="connsiteY3" fmla="*/ 857541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64896 w 1634084"/>
                          <a:gd name="connsiteY2" fmla="*/ 783625 h 1641453"/>
                          <a:gd name="connsiteX3" fmla="*/ 840184 w 1634084"/>
                          <a:gd name="connsiteY3" fmla="*/ 843254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64896 w 1634084"/>
                          <a:gd name="connsiteY2" fmla="*/ 783625 h 1641453"/>
                          <a:gd name="connsiteX3" fmla="*/ 840184 w 1634084"/>
                          <a:gd name="connsiteY3" fmla="*/ 843254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72039 w 1634084"/>
                          <a:gd name="connsiteY2" fmla="*/ 778862 h 1641453"/>
                          <a:gd name="connsiteX3" fmla="*/ 840184 w 1634084"/>
                          <a:gd name="connsiteY3" fmla="*/ 843254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772039 w 1634084"/>
                          <a:gd name="connsiteY2" fmla="*/ 778862 h 1641453"/>
                          <a:gd name="connsiteX3" fmla="*/ 840184 w 1634084"/>
                          <a:gd name="connsiteY3" fmla="*/ 843254 h 1641453"/>
                          <a:gd name="connsiteX4" fmla="*/ 945154 w 1634084"/>
                          <a:gd name="connsiteY4" fmla="*/ 1246339 h 1641453"/>
                          <a:gd name="connsiteX5" fmla="*/ 785447 w 1634084"/>
                          <a:gd name="connsiteY5" fmla="*/ 1374730 h 1641453"/>
                          <a:gd name="connsiteX6" fmla="*/ 672714 w 1634084"/>
                          <a:gd name="connsiteY6" fmla="*/ 930056 h 1641453"/>
                          <a:gd name="connsiteX7" fmla="*/ 290669 w 1634084"/>
                          <a:gd name="connsiteY7" fmla="*/ 801665 h 1641453"/>
                          <a:gd name="connsiteX8" fmla="*/ 312588 w 1634084"/>
                          <a:gd name="connsiteY8" fmla="*/ 1149264 h 1641453"/>
                          <a:gd name="connsiteX9" fmla="*/ 174804 w 1634084"/>
                          <a:gd name="connsiteY9" fmla="*/ 1587674 h 1641453"/>
                          <a:gd name="connsiteX10" fmla="*/ 2571 w 1634084"/>
                          <a:gd name="connsiteY10" fmla="*/ 1543833 h 1641453"/>
                          <a:gd name="connsiteX11" fmla="*/ 124700 w 1634084"/>
                          <a:gd name="connsiteY11" fmla="*/ 1127343 h 1641453"/>
                          <a:gd name="connsiteX12" fmla="*/ 102777 w 1634084"/>
                          <a:gd name="connsiteY12" fmla="*/ 707721 h 1641453"/>
                          <a:gd name="connsiteX13" fmla="*/ 271878 w 1634084"/>
                          <a:gd name="connsiteY13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1131577 w 1634084"/>
                          <a:gd name="connsiteY2" fmla="*/ 451686 h 1641453"/>
                          <a:gd name="connsiteX3" fmla="*/ 772039 w 1634084"/>
                          <a:gd name="connsiteY3" fmla="*/ 778862 h 1641453"/>
                          <a:gd name="connsiteX4" fmla="*/ 840184 w 1634084"/>
                          <a:gd name="connsiteY4" fmla="*/ 843254 h 1641453"/>
                          <a:gd name="connsiteX5" fmla="*/ 945154 w 1634084"/>
                          <a:gd name="connsiteY5" fmla="*/ 1246339 h 1641453"/>
                          <a:gd name="connsiteX6" fmla="*/ 785447 w 1634084"/>
                          <a:gd name="connsiteY6" fmla="*/ 1374730 h 1641453"/>
                          <a:gd name="connsiteX7" fmla="*/ 672714 w 1634084"/>
                          <a:gd name="connsiteY7" fmla="*/ 930056 h 1641453"/>
                          <a:gd name="connsiteX8" fmla="*/ 290669 w 1634084"/>
                          <a:gd name="connsiteY8" fmla="*/ 801665 h 1641453"/>
                          <a:gd name="connsiteX9" fmla="*/ 312588 w 1634084"/>
                          <a:gd name="connsiteY9" fmla="*/ 1149264 h 1641453"/>
                          <a:gd name="connsiteX10" fmla="*/ 174804 w 1634084"/>
                          <a:gd name="connsiteY10" fmla="*/ 1587674 h 1641453"/>
                          <a:gd name="connsiteX11" fmla="*/ 2571 w 1634084"/>
                          <a:gd name="connsiteY11" fmla="*/ 1543833 h 1641453"/>
                          <a:gd name="connsiteX12" fmla="*/ 124700 w 1634084"/>
                          <a:gd name="connsiteY12" fmla="*/ 1127343 h 1641453"/>
                          <a:gd name="connsiteX13" fmla="*/ 102777 w 1634084"/>
                          <a:gd name="connsiteY13" fmla="*/ 707721 h 1641453"/>
                          <a:gd name="connsiteX14" fmla="*/ 271878 w 1634084"/>
                          <a:gd name="connsiteY14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536264 w 1634084"/>
                          <a:gd name="connsiteY2" fmla="*/ 689811 h 1641453"/>
                          <a:gd name="connsiteX3" fmla="*/ 772039 w 1634084"/>
                          <a:gd name="connsiteY3" fmla="*/ 778862 h 1641453"/>
                          <a:gd name="connsiteX4" fmla="*/ 840184 w 1634084"/>
                          <a:gd name="connsiteY4" fmla="*/ 843254 h 1641453"/>
                          <a:gd name="connsiteX5" fmla="*/ 945154 w 1634084"/>
                          <a:gd name="connsiteY5" fmla="*/ 1246339 h 1641453"/>
                          <a:gd name="connsiteX6" fmla="*/ 785447 w 1634084"/>
                          <a:gd name="connsiteY6" fmla="*/ 1374730 h 1641453"/>
                          <a:gd name="connsiteX7" fmla="*/ 672714 w 1634084"/>
                          <a:gd name="connsiteY7" fmla="*/ 930056 h 1641453"/>
                          <a:gd name="connsiteX8" fmla="*/ 290669 w 1634084"/>
                          <a:gd name="connsiteY8" fmla="*/ 801665 h 1641453"/>
                          <a:gd name="connsiteX9" fmla="*/ 312588 w 1634084"/>
                          <a:gd name="connsiteY9" fmla="*/ 1149264 h 1641453"/>
                          <a:gd name="connsiteX10" fmla="*/ 174804 w 1634084"/>
                          <a:gd name="connsiteY10" fmla="*/ 1587674 h 1641453"/>
                          <a:gd name="connsiteX11" fmla="*/ 2571 w 1634084"/>
                          <a:gd name="connsiteY11" fmla="*/ 1543833 h 1641453"/>
                          <a:gd name="connsiteX12" fmla="*/ 124700 w 1634084"/>
                          <a:gd name="connsiteY12" fmla="*/ 1127343 h 1641453"/>
                          <a:gd name="connsiteX13" fmla="*/ 102777 w 1634084"/>
                          <a:gd name="connsiteY13" fmla="*/ 707721 h 1641453"/>
                          <a:gd name="connsiteX14" fmla="*/ 271878 w 1634084"/>
                          <a:gd name="connsiteY14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541027 w 1634084"/>
                          <a:gd name="connsiteY2" fmla="*/ 682667 h 1641453"/>
                          <a:gd name="connsiteX3" fmla="*/ 772039 w 1634084"/>
                          <a:gd name="connsiteY3" fmla="*/ 778862 h 1641453"/>
                          <a:gd name="connsiteX4" fmla="*/ 840184 w 1634084"/>
                          <a:gd name="connsiteY4" fmla="*/ 843254 h 1641453"/>
                          <a:gd name="connsiteX5" fmla="*/ 945154 w 1634084"/>
                          <a:gd name="connsiteY5" fmla="*/ 1246339 h 1641453"/>
                          <a:gd name="connsiteX6" fmla="*/ 785447 w 1634084"/>
                          <a:gd name="connsiteY6" fmla="*/ 1374730 h 1641453"/>
                          <a:gd name="connsiteX7" fmla="*/ 672714 w 1634084"/>
                          <a:gd name="connsiteY7" fmla="*/ 930056 h 1641453"/>
                          <a:gd name="connsiteX8" fmla="*/ 290669 w 1634084"/>
                          <a:gd name="connsiteY8" fmla="*/ 801665 h 1641453"/>
                          <a:gd name="connsiteX9" fmla="*/ 312588 w 1634084"/>
                          <a:gd name="connsiteY9" fmla="*/ 1149264 h 1641453"/>
                          <a:gd name="connsiteX10" fmla="*/ 174804 w 1634084"/>
                          <a:gd name="connsiteY10" fmla="*/ 1587674 h 1641453"/>
                          <a:gd name="connsiteX11" fmla="*/ 2571 w 1634084"/>
                          <a:gd name="connsiteY11" fmla="*/ 1543833 h 1641453"/>
                          <a:gd name="connsiteX12" fmla="*/ 124700 w 1634084"/>
                          <a:gd name="connsiteY12" fmla="*/ 1127343 h 1641453"/>
                          <a:gd name="connsiteX13" fmla="*/ 102777 w 1634084"/>
                          <a:gd name="connsiteY13" fmla="*/ 707721 h 1641453"/>
                          <a:gd name="connsiteX14" fmla="*/ 271878 w 1634084"/>
                          <a:gd name="connsiteY14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541027 w 1634084"/>
                          <a:gd name="connsiteY2" fmla="*/ 682667 h 1641453"/>
                          <a:gd name="connsiteX3" fmla="*/ 774420 w 1634084"/>
                          <a:gd name="connsiteY3" fmla="*/ 766955 h 1641453"/>
                          <a:gd name="connsiteX4" fmla="*/ 840184 w 1634084"/>
                          <a:gd name="connsiteY4" fmla="*/ 843254 h 1641453"/>
                          <a:gd name="connsiteX5" fmla="*/ 945154 w 1634084"/>
                          <a:gd name="connsiteY5" fmla="*/ 1246339 h 1641453"/>
                          <a:gd name="connsiteX6" fmla="*/ 785447 w 1634084"/>
                          <a:gd name="connsiteY6" fmla="*/ 1374730 h 1641453"/>
                          <a:gd name="connsiteX7" fmla="*/ 672714 w 1634084"/>
                          <a:gd name="connsiteY7" fmla="*/ 930056 h 1641453"/>
                          <a:gd name="connsiteX8" fmla="*/ 290669 w 1634084"/>
                          <a:gd name="connsiteY8" fmla="*/ 801665 h 1641453"/>
                          <a:gd name="connsiteX9" fmla="*/ 312588 w 1634084"/>
                          <a:gd name="connsiteY9" fmla="*/ 1149264 h 1641453"/>
                          <a:gd name="connsiteX10" fmla="*/ 174804 w 1634084"/>
                          <a:gd name="connsiteY10" fmla="*/ 1587674 h 1641453"/>
                          <a:gd name="connsiteX11" fmla="*/ 2571 w 1634084"/>
                          <a:gd name="connsiteY11" fmla="*/ 1543833 h 1641453"/>
                          <a:gd name="connsiteX12" fmla="*/ 124700 w 1634084"/>
                          <a:gd name="connsiteY12" fmla="*/ 1127343 h 1641453"/>
                          <a:gd name="connsiteX13" fmla="*/ 102777 w 1634084"/>
                          <a:gd name="connsiteY13" fmla="*/ 707721 h 1641453"/>
                          <a:gd name="connsiteX14" fmla="*/ 271878 w 1634084"/>
                          <a:gd name="connsiteY14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541027 w 1634084"/>
                          <a:gd name="connsiteY2" fmla="*/ 682667 h 1641453"/>
                          <a:gd name="connsiteX3" fmla="*/ 772039 w 1634084"/>
                          <a:gd name="connsiteY3" fmla="*/ 778862 h 1641453"/>
                          <a:gd name="connsiteX4" fmla="*/ 840184 w 1634084"/>
                          <a:gd name="connsiteY4" fmla="*/ 843254 h 1641453"/>
                          <a:gd name="connsiteX5" fmla="*/ 945154 w 1634084"/>
                          <a:gd name="connsiteY5" fmla="*/ 1246339 h 1641453"/>
                          <a:gd name="connsiteX6" fmla="*/ 785447 w 1634084"/>
                          <a:gd name="connsiteY6" fmla="*/ 1374730 h 1641453"/>
                          <a:gd name="connsiteX7" fmla="*/ 672714 w 1634084"/>
                          <a:gd name="connsiteY7" fmla="*/ 930056 h 1641453"/>
                          <a:gd name="connsiteX8" fmla="*/ 290669 w 1634084"/>
                          <a:gd name="connsiteY8" fmla="*/ 801665 h 1641453"/>
                          <a:gd name="connsiteX9" fmla="*/ 312588 w 1634084"/>
                          <a:gd name="connsiteY9" fmla="*/ 1149264 h 1641453"/>
                          <a:gd name="connsiteX10" fmla="*/ 174804 w 1634084"/>
                          <a:gd name="connsiteY10" fmla="*/ 1587674 h 1641453"/>
                          <a:gd name="connsiteX11" fmla="*/ 2571 w 1634084"/>
                          <a:gd name="connsiteY11" fmla="*/ 1543833 h 1641453"/>
                          <a:gd name="connsiteX12" fmla="*/ 124700 w 1634084"/>
                          <a:gd name="connsiteY12" fmla="*/ 1127343 h 1641453"/>
                          <a:gd name="connsiteX13" fmla="*/ 102777 w 1634084"/>
                          <a:gd name="connsiteY13" fmla="*/ 707721 h 1641453"/>
                          <a:gd name="connsiteX14" fmla="*/ 271878 w 1634084"/>
                          <a:gd name="connsiteY14" fmla="*/ 0 h 1641453"/>
                          <a:gd name="connsiteX0" fmla="*/ 271878 w 1634084"/>
                          <a:gd name="connsiteY0" fmla="*/ 0 h 1641453"/>
                          <a:gd name="connsiteX1" fmla="*/ 1634084 w 1634084"/>
                          <a:gd name="connsiteY1" fmla="*/ 0 h 1641453"/>
                          <a:gd name="connsiteX2" fmla="*/ 541027 w 1634084"/>
                          <a:gd name="connsiteY2" fmla="*/ 682667 h 1641453"/>
                          <a:gd name="connsiteX3" fmla="*/ 772039 w 1634084"/>
                          <a:gd name="connsiteY3" fmla="*/ 778862 h 1641453"/>
                          <a:gd name="connsiteX4" fmla="*/ 840184 w 1634084"/>
                          <a:gd name="connsiteY4" fmla="*/ 843254 h 1641453"/>
                          <a:gd name="connsiteX5" fmla="*/ 945154 w 1634084"/>
                          <a:gd name="connsiteY5" fmla="*/ 1246339 h 1641453"/>
                          <a:gd name="connsiteX6" fmla="*/ 785447 w 1634084"/>
                          <a:gd name="connsiteY6" fmla="*/ 1374730 h 1641453"/>
                          <a:gd name="connsiteX7" fmla="*/ 672714 w 1634084"/>
                          <a:gd name="connsiteY7" fmla="*/ 930056 h 1641453"/>
                          <a:gd name="connsiteX8" fmla="*/ 290669 w 1634084"/>
                          <a:gd name="connsiteY8" fmla="*/ 801665 h 1641453"/>
                          <a:gd name="connsiteX9" fmla="*/ 312588 w 1634084"/>
                          <a:gd name="connsiteY9" fmla="*/ 1149264 h 1641453"/>
                          <a:gd name="connsiteX10" fmla="*/ 174804 w 1634084"/>
                          <a:gd name="connsiteY10" fmla="*/ 1587674 h 1641453"/>
                          <a:gd name="connsiteX11" fmla="*/ 2571 w 1634084"/>
                          <a:gd name="connsiteY11" fmla="*/ 1543833 h 1641453"/>
                          <a:gd name="connsiteX12" fmla="*/ 124700 w 1634084"/>
                          <a:gd name="connsiteY12" fmla="*/ 1127343 h 1641453"/>
                          <a:gd name="connsiteX13" fmla="*/ 102777 w 1634084"/>
                          <a:gd name="connsiteY13" fmla="*/ 707721 h 1641453"/>
                          <a:gd name="connsiteX14" fmla="*/ 271878 w 1634084"/>
                          <a:gd name="connsiteY14" fmla="*/ 0 h 1641453"/>
                          <a:gd name="connsiteX0" fmla="*/ 271878 w 950760"/>
                          <a:gd name="connsiteY0" fmla="*/ 0 h 1641453"/>
                          <a:gd name="connsiteX1" fmla="*/ 607765 w 950760"/>
                          <a:gd name="connsiteY1" fmla="*/ 340519 h 1641453"/>
                          <a:gd name="connsiteX2" fmla="*/ 541027 w 950760"/>
                          <a:gd name="connsiteY2" fmla="*/ 682667 h 1641453"/>
                          <a:gd name="connsiteX3" fmla="*/ 772039 w 950760"/>
                          <a:gd name="connsiteY3" fmla="*/ 778862 h 1641453"/>
                          <a:gd name="connsiteX4" fmla="*/ 840184 w 950760"/>
                          <a:gd name="connsiteY4" fmla="*/ 843254 h 1641453"/>
                          <a:gd name="connsiteX5" fmla="*/ 945154 w 950760"/>
                          <a:gd name="connsiteY5" fmla="*/ 1246339 h 1641453"/>
                          <a:gd name="connsiteX6" fmla="*/ 785447 w 950760"/>
                          <a:gd name="connsiteY6" fmla="*/ 1374730 h 1641453"/>
                          <a:gd name="connsiteX7" fmla="*/ 672714 w 950760"/>
                          <a:gd name="connsiteY7" fmla="*/ 930056 h 1641453"/>
                          <a:gd name="connsiteX8" fmla="*/ 290669 w 950760"/>
                          <a:gd name="connsiteY8" fmla="*/ 801665 h 1641453"/>
                          <a:gd name="connsiteX9" fmla="*/ 312588 w 950760"/>
                          <a:gd name="connsiteY9" fmla="*/ 1149264 h 1641453"/>
                          <a:gd name="connsiteX10" fmla="*/ 174804 w 950760"/>
                          <a:gd name="connsiteY10" fmla="*/ 1587674 h 1641453"/>
                          <a:gd name="connsiteX11" fmla="*/ 2571 w 950760"/>
                          <a:gd name="connsiteY11" fmla="*/ 1543833 h 1641453"/>
                          <a:gd name="connsiteX12" fmla="*/ 124700 w 950760"/>
                          <a:gd name="connsiteY12" fmla="*/ 1127343 h 1641453"/>
                          <a:gd name="connsiteX13" fmla="*/ 102777 w 950760"/>
                          <a:gd name="connsiteY13" fmla="*/ 707721 h 1641453"/>
                          <a:gd name="connsiteX14" fmla="*/ 271878 w 950760"/>
                          <a:gd name="connsiteY14" fmla="*/ 0 h 1641453"/>
                          <a:gd name="connsiteX0" fmla="*/ 271878 w 950760"/>
                          <a:gd name="connsiteY0" fmla="*/ 0 h 1641453"/>
                          <a:gd name="connsiteX1" fmla="*/ 607765 w 950760"/>
                          <a:gd name="connsiteY1" fmla="*/ 340519 h 1641453"/>
                          <a:gd name="connsiteX2" fmla="*/ 541027 w 950760"/>
                          <a:gd name="connsiteY2" fmla="*/ 682667 h 1641453"/>
                          <a:gd name="connsiteX3" fmla="*/ 772039 w 950760"/>
                          <a:gd name="connsiteY3" fmla="*/ 778862 h 1641453"/>
                          <a:gd name="connsiteX4" fmla="*/ 840184 w 950760"/>
                          <a:gd name="connsiteY4" fmla="*/ 843254 h 1641453"/>
                          <a:gd name="connsiteX5" fmla="*/ 945154 w 950760"/>
                          <a:gd name="connsiteY5" fmla="*/ 1246339 h 1641453"/>
                          <a:gd name="connsiteX6" fmla="*/ 785447 w 950760"/>
                          <a:gd name="connsiteY6" fmla="*/ 1374730 h 1641453"/>
                          <a:gd name="connsiteX7" fmla="*/ 672714 w 950760"/>
                          <a:gd name="connsiteY7" fmla="*/ 930056 h 1641453"/>
                          <a:gd name="connsiteX8" fmla="*/ 290669 w 950760"/>
                          <a:gd name="connsiteY8" fmla="*/ 801665 h 1641453"/>
                          <a:gd name="connsiteX9" fmla="*/ 312588 w 950760"/>
                          <a:gd name="connsiteY9" fmla="*/ 1149264 h 1641453"/>
                          <a:gd name="connsiteX10" fmla="*/ 174804 w 950760"/>
                          <a:gd name="connsiteY10" fmla="*/ 1587674 h 1641453"/>
                          <a:gd name="connsiteX11" fmla="*/ 2571 w 950760"/>
                          <a:gd name="connsiteY11" fmla="*/ 1543833 h 1641453"/>
                          <a:gd name="connsiteX12" fmla="*/ 124700 w 950760"/>
                          <a:gd name="connsiteY12" fmla="*/ 1127343 h 1641453"/>
                          <a:gd name="connsiteX13" fmla="*/ 102777 w 950760"/>
                          <a:gd name="connsiteY13" fmla="*/ 707721 h 1641453"/>
                          <a:gd name="connsiteX14" fmla="*/ 271878 w 950760"/>
                          <a:gd name="connsiteY14" fmla="*/ 0 h 1641453"/>
                          <a:gd name="connsiteX0" fmla="*/ 271878 w 950760"/>
                          <a:gd name="connsiteY0" fmla="*/ 0 h 1641453"/>
                          <a:gd name="connsiteX1" fmla="*/ 357671 w 950760"/>
                          <a:gd name="connsiteY1" fmla="*/ 84973 h 1641453"/>
                          <a:gd name="connsiteX2" fmla="*/ 607765 w 950760"/>
                          <a:gd name="connsiteY2" fmla="*/ 340519 h 1641453"/>
                          <a:gd name="connsiteX3" fmla="*/ 541027 w 950760"/>
                          <a:gd name="connsiteY3" fmla="*/ 682667 h 1641453"/>
                          <a:gd name="connsiteX4" fmla="*/ 772039 w 950760"/>
                          <a:gd name="connsiteY4" fmla="*/ 778862 h 1641453"/>
                          <a:gd name="connsiteX5" fmla="*/ 840184 w 950760"/>
                          <a:gd name="connsiteY5" fmla="*/ 843254 h 1641453"/>
                          <a:gd name="connsiteX6" fmla="*/ 945154 w 950760"/>
                          <a:gd name="connsiteY6" fmla="*/ 1246339 h 1641453"/>
                          <a:gd name="connsiteX7" fmla="*/ 785447 w 950760"/>
                          <a:gd name="connsiteY7" fmla="*/ 1374730 h 1641453"/>
                          <a:gd name="connsiteX8" fmla="*/ 672714 w 950760"/>
                          <a:gd name="connsiteY8" fmla="*/ 930056 h 1641453"/>
                          <a:gd name="connsiteX9" fmla="*/ 290669 w 950760"/>
                          <a:gd name="connsiteY9" fmla="*/ 801665 h 1641453"/>
                          <a:gd name="connsiteX10" fmla="*/ 312588 w 950760"/>
                          <a:gd name="connsiteY10" fmla="*/ 1149264 h 1641453"/>
                          <a:gd name="connsiteX11" fmla="*/ 174804 w 950760"/>
                          <a:gd name="connsiteY11" fmla="*/ 1587674 h 1641453"/>
                          <a:gd name="connsiteX12" fmla="*/ 2571 w 950760"/>
                          <a:gd name="connsiteY12" fmla="*/ 1543833 h 1641453"/>
                          <a:gd name="connsiteX13" fmla="*/ 124700 w 950760"/>
                          <a:gd name="connsiteY13" fmla="*/ 1127343 h 1641453"/>
                          <a:gd name="connsiteX14" fmla="*/ 102777 w 950760"/>
                          <a:gd name="connsiteY14" fmla="*/ 707721 h 1641453"/>
                          <a:gd name="connsiteX15" fmla="*/ 271878 w 950760"/>
                          <a:gd name="connsiteY15" fmla="*/ 0 h 1641453"/>
                          <a:gd name="connsiteX0" fmla="*/ 271878 w 950760"/>
                          <a:gd name="connsiteY0" fmla="*/ 38852 h 1680305"/>
                          <a:gd name="connsiteX1" fmla="*/ 386246 w 950760"/>
                          <a:gd name="connsiteY1" fmla="*/ 0 h 1680305"/>
                          <a:gd name="connsiteX2" fmla="*/ 607765 w 950760"/>
                          <a:gd name="connsiteY2" fmla="*/ 379371 h 1680305"/>
                          <a:gd name="connsiteX3" fmla="*/ 541027 w 950760"/>
                          <a:gd name="connsiteY3" fmla="*/ 721519 h 1680305"/>
                          <a:gd name="connsiteX4" fmla="*/ 772039 w 950760"/>
                          <a:gd name="connsiteY4" fmla="*/ 817714 h 1680305"/>
                          <a:gd name="connsiteX5" fmla="*/ 840184 w 950760"/>
                          <a:gd name="connsiteY5" fmla="*/ 882106 h 1680305"/>
                          <a:gd name="connsiteX6" fmla="*/ 945154 w 950760"/>
                          <a:gd name="connsiteY6" fmla="*/ 1285191 h 1680305"/>
                          <a:gd name="connsiteX7" fmla="*/ 785447 w 950760"/>
                          <a:gd name="connsiteY7" fmla="*/ 1413582 h 1680305"/>
                          <a:gd name="connsiteX8" fmla="*/ 672714 w 950760"/>
                          <a:gd name="connsiteY8" fmla="*/ 968908 h 1680305"/>
                          <a:gd name="connsiteX9" fmla="*/ 290669 w 950760"/>
                          <a:gd name="connsiteY9" fmla="*/ 840517 h 1680305"/>
                          <a:gd name="connsiteX10" fmla="*/ 312588 w 950760"/>
                          <a:gd name="connsiteY10" fmla="*/ 1188116 h 1680305"/>
                          <a:gd name="connsiteX11" fmla="*/ 174804 w 950760"/>
                          <a:gd name="connsiteY11" fmla="*/ 1626526 h 1680305"/>
                          <a:gd name="connsiteX12" fmla="*/ 2571 w 950760"/>
                          <a:gd name="connsiteY12" fmla="*/ 1582685 h 1680305"/>
                          <a:gd name="connsiteX13" fmla="*/ 124700 w 950760"/>
                          <a:gd name="connsiteY13" fmla="*/ 1166195 h 1680305"/>
                          <a:gd name="connsiteX14" fmla="*/ 102777 w 950760"/>
                          <a:gd name="connsiteY14" fmla="*/ 746573 h 1680305"/>
                          <a:gd name="connsiteX15" fmla="*/ 271878 w 950760"/>
                          <a:gd name="connsiteY15" fmla="*/ 38852 h 1680305"/>
                          <a:gd name="connsiteX0" fmla="*/ 271878 w 950760"/>
                          <a:gd name="connsiteY0" fmla="*/ 41233 h 1682686"/>
                          <a:gd name="connsiteX1" fmla="*/ 374340 w 950760"/>
                          <a:gd name="connsiteY1" fmla="*/ 0 h 1682686"/>
                          <a:gd name="connsiteX2" fmla="*/ 607765 w 950760"/>
                          <a:gd name="connsiteY2" fmla="*/ 381752 h 1682686"/>
                          <a:gd name="connsiteX3" fmla="*/ 541027 w 950760"/>
                          <a:gd name="connsiteY3" fmla="*/ 723900 h 1682686"/>
                          <a:gd name="connsiteX4" fmla="*/ 772039 w 950760"/>
                          <a:gd name="connsiteY4" fmla="*/ 820095 h 1682686"/>
                          <a:gd name="connsiteX5" fmla="*/ 840184 w 950760"/>
                          <a:gd name="connsiteY5" fmla="*/ 884487 h 1682686"/>
                          <a:gd name="connsiteX6" fmla="*/ 945154 w 950760"/>
                          <a:gd name="connsiteY6" fmla="*/ 1287572 h 1682686"/>
                          <a:gd name="connsiteX7" fmla="*/ 785447 w 950760"/>
                          <a:gd name="connsiteY7" fmla="*/ 1415963 h 1682686"/>
                          <a:gd name="connsiteX8" fmla="*/ 672714 w 950760"/>
                          <a:gd name="connsiteY8" fmla="*/ 971289 h 1682686"/>
                          <a:gd name="connsiteX9" fmla="*/ 290669 w 950760"/>
                          <a:gd name="connsiteY9" fmla="*/ 842898 h 1682686"/>
                          <a:gd name="connsiteX10" fmla="*/ 312588 w 950760"/>
                          <a:gd name="connsiteY10" fmla="*/ 1190497 h 1682686"/>
                          <a:gd name="connsiteX11" fmla="*/ 174804 w 950760"/>
                          <a:gd name="connsiteY11" fmla="*/ 1628907 h 1682686"/>
                          <a:gd name="connsiteX12" fmla="*/ 2571 w 950760"/>
                          <a:gd name="connsiteY12" fmla="*/ 1585066 h 1682686"/>
                          <a:gd name="connsiteX13" fmla="*/ 124700 w 950760"/>
                          <a:gd name="connsiteY13" fmla="*/ 1168576 h 1682686"/>
                          <a:gd name="connsiteX14" fmla="*/ 102777 w 950760"/>
                          <a:gd name="connsiteY14" fmla="*/ 748954 h 1682686"/>
                          <a:gd name="connsiteX15" fmla="*/ 271878 w 950760"/>
                          <a:gd name="connsiteY15" fmla="*/ 41233 h 1682686"/>
                          <a:gd name="connsiteX0" fmla="*/ 271878 w 950760"/>
                          <a:gd name="connsiteY0" fmla="*/ 43614 h 1685067"/>
                          <a:gd name="connsiteX1" fmla="*/ 362433 w 950760"/>
                          <a:gd name="connsiteY1" fmla="*/ 0 h 1685067"/>
                          <a:gd name="connsiteX2" fmla="*/ 607765 w 950760"/>
                          <a:gd name="connsiteY2" fmla="*/ 384133 h 1685067"/>
                          <a:gd name="connsiteX3" fmla="*/ 541027 w 950760"/>
                          <a:gd name="connsiteY3" fmla="*/ 726281 h 1685067"/>
                          <a:gd name="connsiteX4" fmla="*/ 772039 w 950760"/>
                          <a:gd name="connsiteY4" fmla="*/ 822476 h 1685067"/>
                          <a:gd name="connsiteX5" fmla="*/ 840184 w 950760"/>
                          <a:gd name="connsiteY5" fmla="*/ 886868 h 1685067"/>
                          <a:gd name="connsiteX6" fmla="*/ 945154 w 950760"/>
                          <a:gd name="connsiteY6" fmla="*/ 1289953 h 1685067"/>
                          <a:gd name="connsiteX7" fmla="*/ 785447 w 950760"/>
                          <a:gd name="connsiteY7" fmla="*/ 1418344 h 1685067"/>
                          <a:gd name="connsiteX8" fmla="*/ 672714 w 950760"/>
                          <a:gd name="connsiteY8" fmla="*/ 973670 h 1685067"/>
                          <a:gd name="connsiteX9" fmla="*/ 290669 w 950760"/>
                          <a:gd name="connsiteY9" fmla="*/ 845279 h 1685067"/>
                          <a:gd name="connsiteX10" fmla="*/ 312588 w 950760"/>
                          <a:gd name="connsiteY10" fmla="*/ 1192878 h 1685067"/>
                          <a:gd name="connsiteX11" fmla="*/ 174804 w 950760"/>
                          <a:gd name="connsiteY11" fmla="*/ 1631288 h 1685067"/>
                          <a:gd name="connsiteX12" fmla="*/ 2571 w 950760"/>
                          <a:gd name="connsiteY12" fmla="*/ 1587447 h 1685067"/>
                          <a:gd name="connsiteX13" fmla="*/ 124700 w 950760"/>
                          <a:gd name="connsiteY13" fmla="*/ 1170957 h 1685067"/>
                          <a:gd name="connsiteX14" fmla="*/ 102777 w 950760"/>
                          <a:gd name="connsiteY14" fmla="*/ 751335 h 1685067"/>
                          <a:gd name="connsiteX15" fmla="*/ 271878 w 950760"/>
                          <a:gd name="connsiteY15" fmla="*/ 43614 h 1685067"/>
                          <a:gd name="connsiteX0" fmla="*/ 271878 w 950760"/>
                          <a:gd name="connsiteY0" fmla="*/ 43614 h 1685067"/>
                          <a:gd name="connsiteX1" fmla="*/ 362433 w 950760"/>
                          <a:gd name="connsiteY1" fmla="*/ 0 h 1685067"/>
                          <a:gd name="connsiteX2" fmla="*/ 607765 w 950760"/>
                          <a:gd name="connsiteY2" fmla="*/ 384133 h 1685067"/>
                          <a:gd name="connsiteX3" fmla="*/ 541027 w 950760"/>
                          <a:gd name="connsiteY3" fmla="*/ 726281 h 1685067"/>
                          <a:gd name="connsiteX4" fmla="*/ 772039 w 950760"/>
                          <a:gd name="connsiteY4" fmla="*/ 822476 h 1685067"/>
                          <a:gd name="connsiteX5" fmla="*/ 840184 w 950760"/>
                          <a:gd name="connsiteY5" fmla="*/ 886868 h 1685067"/>
                          <a:gd name="connsiteX6" fmla="*/ 945154 w 950760"/>
                          <a:gd name="connsiteY6" fmla="*/ 1289953 h 1685067"/>
                          <a:gd name="connsiteX7" fmla="*/ 785447 w 950760"/>
                          <a:gd name="connsiteY7" fmla="*/ 1418344 h 1685067"/>
                          <a:gd name="connsiteX8" fmla="*/ 672714 w 950760"/>
                          <a:gd name="connsiteY8" fmla="*/ 973670 h 1685067"/>
                          <a:gd name="connsiteX9" fmla="*/ 290669 w 950760"/>
                          <a:gd name="connsiteY9" fmla="*/ 845279 h 1685067"/>
                          <a:gd name="connsiteX10" fmla="*/ 312588 w 950760"/>
                          <a:gd name="connsiteY10" fmla="*/ 1192878 h 1685067"/>
                          <a:gd name="connsiteX11" fmla="*/ 174804 w 950760"/>
                          <a:gd name="connsiteY11" fmla="*/ 1631288 h 1685067"/>
                          <a:gd name="connsiteX12" fmla="*/ 2571 w 950760"/>
                          <a:gd name="connsiteY12" fmla="*/ 1587447 h 1685067"/>
                          <a:gd name="connsiteX13" fmla="*/ 124700 w 950760"/>
                          <a:gd name="connsiteY13" fmla="*/ 1170957 h 1685067"/>
                          <a:gd name="connsiteX14" fmla="*/ 102777 w 950760"/>
                          <a:gd name="connsiteY14" fmla="*/ 751335 h 1685067"/>
                          <a:gd name="connsiteX15" fmla="*/ 271878 w 950760"/>
                          <a:gd name="connsiteY15" fmla="*/ 43614 h 1685067"/>
                          <a:gd name="connsiteX0" fmla="*/ 271878 w 950760"/>
                          <a:gd name="connsiteY0" fmla="*/ 38851 h 1680304"/>
                          <a:gd name="connsiteX1" fmla="*/ 352908 w 950760"/>
                          <a:gd name="connsiteY1" fmla="*/ 0 h 1680304"/>
                          <a:gd name="connsiteX2" fmla="*/ 607765 w 950760"/>
                          <a:gd name="connsiteY2" fmla="*/ 379370 h 1680304"/>
                          <a:gd name="connsiteX3" fmla="*/ 541027 w 950760"/>
                          <a:gd name="connsiteY3" fmla="*/ 721518 h 1680304"/>
                          <a:gd name="connsiteX4" fmla="*/ 772039 w 950760"/>
                          <a:gd name="connsiteY4" fmla="*/ 817713 h 1680304"/>
                          <a:gd name="connsiteX5" fmla="*/ 840184 w 950760"/>
                          <a:gd name="connsiteY5" fmla="*/ 882105 h 1680304"/>
                          <a:gd name="connsiteX6" fmla="*/ 945154 w 950760"/>
                          <a:gd name="connsiteY6" fmla="*/ 1285190 h 1680304"/>
                          <a:gd name="connsiteX7" fmla="*/ 785447 w 950760"/>
                          <a:gd name="connsiteY7" fmla="*/ 1413581 h 1680304"/>
                          <a:gd name="connsiteX8" fmla="*/ 672714 w 950760"/>
                          <a:gd name="connsiteY8" fmla="*/ 968907 h 1680304"/>
                          <a:gd name="connsiteX9" fmla="*/ 290669 w 950760"/>
                          <a:gd name="connsiteY9" fmla="*/ 840516 h 1680304"/>
                          <a:gd name="connsiteX10" fmla="*/ 312588 w 950760"/>
                          <a:gd name="connsiteY10" fmla="*/ 1188115 h 1680304"/>
                          <a:gd name="connsiteX11" fmla="*/ 174804 w 950760"/>
                          <a:gd name="connsiteY11" fmla="*/ 1626525 h 1680304"/>
                          <a:gd name="connsiteX12" fmla="*/ 2571 w 950760"/>
                          <a:gd name="connsiteY12" fmla="*/ 1582684 h 1680304"/>
                          <a:gd name="connsiteX13" fmla="*/ 124700 w 950760"/>
                          <a:gd name="connsiteY13" fmla="*/ 1166194 h 1680304"/>
                          <a:gd name="connsiteX14" fmla="*/ 102777 w 950760"/>
                          <a:gd name="connsiteY14" fmla="*/ 746572 h 1680304"/>
                          <a:gd name="connsiteX15" fmla="*/ 271878 w 950760"/>
                          <a:gd name="connsiteY15" fmla="*/ 38851 h 1680304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607765 w 950760"/>
                          <a:gd name="connsiteY2" fmla="*/ 384966 h 1685900"/>
                          <a:gd name="connsiteX3" fmla="*/ 541027 w 950760"/>
                          <a:gd name="connsiteY3" fmla="*/ 727114 h 1685900"/>
                          <a:gd name="connsiteX4" fmla="*/ 772039 w 950760"/>
                          <a:gd name="connsiteY4" fmla="*/ 823309 h 1685900"/>
                          <a:gd name="connsiteX5" fmla="*/ 840184 w 950760"/>
                          <a:gd name="connsiteY5" fmla="*/ 887701 h 1685900"/>
                          <a:gd name="connsiteX6" fmla="*/ 945154 w 950760"/>
                          <a:gd name="connsiteY6" fmla="*/ 1290786 h 1685900"/>
                          <a:gd name="connsiteX7" fmla="*/ 785447 w 950760"/>
                          <a:gd name="connsiteY7" fmla="*/ 1419177 h 1685900"/>
                          <a:gd name="connsiteX8" fmla="*/ 672714 w 950760"/>
                          <a:gd name="connsiteY8" fmla="*/ 974503 h 1685900"/>
                          <a:gd name="connsiteX9" fmla="*/ 290669 w 950760"/>
                          <a:gd name="connsiteY9" fmla="*/ 846112 h 1685900"/>
                          <a:gd name="connsiteX10" fmla="*/ 312588 w 950760"/>
                          <a:gd name="connsiteY10" fmla="*/ 1193711 h 1685900"/>
                          <a:gd name="connsiteX11" fmla="*/ 174804 w 950760"/>
                          <a:gd name="connsiteY11" fmla="*/ 1632121 h 1685900"/>
                          <a:gd name="connsiteX12" fmla="*/ 2571 w 950760"/>
                          <a:gd name="connsiteY12" fmla="*/ 1588280 h 1685900"/>
                          <a:gd name="connsiteX13" fmla="*/ 124700 w 950760"/>
                          <a:gd name="connsiteY13" fmla="*/ 1171790 h 1685900"/>
                          <a:gd name="connsiteX14" fmla="*/ 102777 w 950760"/>
                          <a:gd name="connsiteY14" fmla="*/ 752168 h 1685900"/>
                          <a:gd name="connsiteX15" fmla="*/ 271878 w 950760"/>
                          <a:gd name="connsiteY15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607765 w 950760"/>
                          <a:gd name="connsiteY2" fmla="*/ 384966 h 1685900"/>
                          <a:gd name="connsiteX3" fmla="*/ 541027 w 950760"/>
                          <a:gd name="connsiteY3" fmla="*/ 727114 h 1685900"/>
                          <a:gd name="connsiteX4" fmla="*/ 772039 w 950760"/>
                          <a:gd name="connsiteY4" fmla="*/ 823309 h 1685900"/>
                          <a:gd name="connsiteX5" fmla="*/ 840184 w 950760"/>
                          <a:gd name="connsiteY5" fmla="*/ 887701 h 1685900"/>
                          <a:gd name="connsiteX6" fmla="*/ 945154 w 950760"/>
                          <a:gd name="connsiteY6" fmla="*/ 1290786 h 1685900"/>
                          <a:gd name="connsiteX7" fmla="*/ 785447 w 950760"/>
                          <a:gd name="connsiteY7" fmla="*/ 1419177 h 1685900"/>
                          <a:gd name="connsiteX8" fmla="*/ 672714 w 950760"/>
                          <a:gd name="connsiteY8" fmla="*/ 974503 h 1685900"/>
                          <a:gd name="connsiteX9" fmla="*/ 290669 w 950760"/>
                          <a:gd name="connsiteY9" fmla="*/ 846112 h 1685900"/>
                          <a:gd name="connsiteX10" fmla="*/ 312588 w 950760"/>
                          <a:gd name="connsiteY10" fmla="*/ 1193711 h 1685900"/>
                          <a:gd name="connsiteX11" fmla="*/ 174804 w 950760"/>
                          <a:gd name="connsiteY11" fmla="*/ 1632121 h 1685900"/>
                          <a:gd name="connsiteX12" fmla="*/ 2571 w 950760"/>
                          <a:gd name="connsiteY12" fmla="*/ 1588280 h 1685900"/>
                          <a:gd name="connsiteX13" fmla="*/ 124700 w 950760"/>
                          <a:gd name="connsiteY13" fmla="*/ 1171790 h 1685900"/>
                          <a:gd name="connsiteX14" fmla="*/ 102777 w 950760"/>
                          <a:gd name="connsiteY14" fmla="*/ 752168 h 1685900"/>
                          <a:gd name="connsiteX15" fmla="*/ 271878 w 950760"/>
                          <a:gd name="connsiteY15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460064 w 950760"/>
                          <a:gd name="connsiteY2" fmla="*/ 165139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788677 w 950760"/>
                          <a:gd name="connsiteY2" fmla="*/ 34170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788677 w 950760"/>
                          <a:gd name="connsiteY2" fmla="*/ 34170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2439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2439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2439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1461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1461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1461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1461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14611 h 1685900"/>
                          <a:gd name="connsiteX3" fmla="*/ 607765 w 950760"/>
                          <a:gd name="connsiteY3" fmla="*/ 384966 h 1685900"/>
                          <a:gd name="connsiteX4" fmla="*/ 541027 w 950760"/>
                          <a:gd name="connsiteY4" fmla="*/ 727114 h 1685900"/>
                          <a:gd name="connsiteX5" fmla="*/ 772039 w 950760"/>
                          <a:gd name="connsiteY5" fmla="*/ 823309 h 1685900"/>
                          <a:gd name="connsiteX6" fmla="*/ 840184 w 950760"/>
                          <a:gd name="connsiteY6" fmla="*/ 887701 h 1685900"/>
                          <a:gd name="connsiteX7" fmla="*/ 945154 w 950760"/>
                          <a:gd name="connsiteY7" fmla="*/ 1290786 h 1685900"/>
                          <a:gd name="connsiteX8" fmla="*/ 785447 w 950760"/>
                          <a:gd name="connsiteY8" fmla="*/ 1419177 h 1685900"/>
                          <a:gd name="connsiteX9" fmla="*/ 672714 w 950760"/>
                          <a:gd name="connsiteY9" fmla="*/ 974503 h 1685900"/>
                          <a:gd name="connsiteX10" fmla="*/ 290669 w 950760"/>
                          <a:gd name="connsiteY10" fmla="*/ 846112 h 1685900"/>
                          <a:gd name="connsiteX11" fmla="*/ 312588 w 950760"/>
                          <a:gd name="connsiteY11" fmla="*/ 1193711 h 1685900"/>
                          <a:gd name="connsiteX12" fmla="*/ 174804 w 950760"/>
                          <a:gd name="connsiteY12" fmla="*/ 1632121 h 1685900"/>
                          <a:gd name="connsiteX13" fmla="*/ 2571 w 950760"/>
                          <a:gd name="connsiteY13" fmla="*/ 1588280 h 1685900"/>
                          <a:gd name="connsiteX14" fmla="*/ 124700 w 950760"/>
                          <a:gd name="connsiteY14" fmla="*/ 1171790 h 1685900"/>
                          <a:gd name="connsiteX15" fmla="*/ 102777 w 950760"/>
                          <a:gd name="connsiteY15" fmla="*/ 752168 h 1685900"/>
                          <a:gd name="connsiteX16" fmla="*/ 271878 w 950760"/>
                          <a:gd name="connsiteY16" fmla="*/ 44447 h 1685900"/>
                          <a:gd name="connsiteX0" fmla="*/ 271878 w 950760"/>
                          <a:gd name="connsiteY0" fmla="*/ 44447 h 1685900"/>
                          <a:gd name="connsiteX1" fmla="*/ 352908 w 950760"/>
                          <a:gd name="connsiteY1" fmla="*/ 5596 h 1685900"/>
                          <a:gd name="connsiteX2" fmla="*/ 808237 w 950760"/>
                          <a:gd name="connsiteY2" fmla="*/ 14611 h 1685900"/>
                          <a:gd name="connsiteX3" fmla="*/ 723772 w 950760"/>
                          <a:gd name="connsiteY3" fmla="*/ 162338 h 1685900"/>
                          <a:gd name="connsiteX4" fmla="*/ 607765 w 950760"/>
                          <a:gd name="connsiteY4" fmla="*/ 384966 h 1685900"/>
                          <a:gd name="connsiteX5" fmla="*/ 541027 w 950760"/>
                          <a:gd name="connsiteY5" fmla="*/ 727114 h 1685900"/>
                          <a:gd name="connsiteX6" fmla="*/ 772039 w 950760"/>
                          <a:gd name="connsiteY6" fmla="*/ 823309 h 1685900"/>
                          <a:gd name="connsiteX7" fmla="*/ 840184 w 950760"/>
                          <a:gd name="connsiteY7" fmla="*/ 887701 h 1685900"/>
                          <a:gd name="connsiteX8" fmla="*/ 945154 w 950760"/>
                          <a:gd name="connsiteY8" fmla="*/ 1290786 h 1685900"/>
                          <a:gd name="connsiteX9" fmla="*/ 785447 w 950760"/>
                          <a:gd name="connsiteY9" fmla="*/ 1419177 h 1685900"/>
                          <a:gd name="connsiteX10" fmla="*/ 672714 w 950760"/>
                          <a:gd name="connsiteY10" fmla="*/ 974503 h 1685900"/>
                          <a:gd name="connsiteX11" fmla="*/ 290669 w 950760"/>
                          <a:gd name="connsiteY11" fmla="*/ 846112 h 1685900"/>
                          <a:gd name="connsiteX12" fmla="*/ 312588 w 950760"/>
                          <a:gd name="connsiteY12" fmla="*/ 1193711 h 1685900"/>
                          <a:gd name="connsiteX13" fmla="*/ 174804 w 950760"/>
                          <a:gd name="connsiteY13" fmla="*/ 1632121 h 1685900"/>
                          <a:gd name="connsiteX14" fmla="*/ 2571 w 950760"/>
                          <a:gd name="connsiteY14" fmla="*/ 1588280 h 1685900"/>
                          <a:gd name="connsiteX15" fmla="*/ 124700 w 950760"/>
                          <a:gd name="connsiteY15" fmla="*/ 1171790 h 1685900"/>
                          <a:gd name="connsiteX16" fmla="*/ 102777 w 950760"/>
                          <a:gd name="connsiteY16" fmla="*/ 752168 h 1685900"/>
                          <a:gd name="connsiteX17" fmla="*/ 271878 w 950760"/>
                          <a:gd name="connsiteY17" fmla="*/ 44447 h 1685900"/>
                          <a:gd name="connsiteX0" fmla="*/ 271878 w 950760"/>
                          <a:gd name="connsiteY0" fmla="*/ 275742 h 1917195"/>
                          <a:gd name="connsiteX1" fmla="*/ 352908 w 950760"/>
                          <a:gd name="connsiteY1" fmla="*/ 236891 h 1917195"/>
                          <a:gd name="connsiteX2" fmla="*/ 808237 w 950760"/>
                          <a:gd name="connsiteY2" fmla="*/ 245906 h 1917195"/>
                          <a:gd name="connsiteX3" fmla="*/ 904696 w 950760"/>
                          <a:gd name="connsiteY3" fmla="*/ 0 h 1917195"/>
                          <a:gd name="connsiteX4" fmla="*/ 607765 w 950760"/>
                          <a:gd name="connsiteY4" fmla="*/ 616261 h 1917195"/>
                          <a:gd name="connsiteX5" fmla="*/ 541027 w 950760"/>
                          <a:gd name="connsiteY5" fmla="*/ 958409 h 1917195"/>
                          <a:gd name="connsiteX6" fmla="*/ 772039 w 950760"/>
                          <a:gd name="connsiteY6" fmla="*/ 1054604 h 1917195"/>
                          <a:gd name="connsiteX7" fmla="*/ 840184 w 950760"/>
                          <a:gd name="connsiteY7" fmla="*/ 1118996 h 1917195"/>
                          <a:gd name="connsiteX8" fmla="*/ 945154 w 950760"/>
                          <a:gd name="connsiteY8" fmla="*/ 1522081 h 1917195"/>
                          <a:gd name="connsiteX9" fmla="*/ 785447 w 950760"/>
                          <a:gd name="connsiteY9" fmla="*/ 1650472 h 1917195"/>
                          <a:gd name="connsiteX10" fmla="*/ 672714 w 950760"/>
                          <a:gd name="connsiteY10" fmla="*/ 1205798 h 1917195"/>
                          <a:gd name="connsiteX11" fmla="*/ 290669 w 950760"/>
                          <a:gd name="connsiteY11" fmla="*/ 1077407 h 1917195"/>
                          <a:gd name="connsiteX12" fmla="*/ 312588 w 950760"/>
                          <a:gd name="connsiteY12" fmla="*/ 1425006 h 1917195"/>
                          <a:gd name="connsiteX13" fmla="*/ 174804 w 950760"/>
                          <a:gd name="connsiteY13" fmla="*/ 1863416 h 1917195"/>
                          <a:gd name="connsiteX14" fmla="*/ 2571 w 950760"/>
                          <a:gd name="connsiteY14" fmla="*/ 1819575 h 1917195"/>
                          <a:gd name="connsiteX15" fmla="*/ 124700 w 950760"/>
                          <a:gd name="connsiteY15" fmla="*/ 1403085 h 1917195"/>
                          <a:gd name="connsiteX16" fmla="*/ 102777 w 950760"/>
                          <a:gd name="connsiteY16" fmla="*/ 983463 h 1917195"/>
                          <a:gd name="connsiteX17" fmla="*/ 271878 w 950760"/>
                          <a:gd name="connsiteY17" fmla="*/ 275742 h 1917195"/>
                          <a:gd name="connsiteX0" fmla="*/ 271878 w 950760"/>
                          <a:gd name="connsiteY0" fmla="*/ 256182 h 1897635"/>
                          <a:gd name="connsiteX1" fmla="*/ 352908 w 950760"/>
                          <a:gd name="connsiteY1" fmla="*/ 217331 h 1897635"/>
                          <a:gd name="connsiteX2" fmla="*/ 808237 w 950760"/>
                          <a:gd name="connsiteY2" fmla="*/ 226346 h 1897635"/>
                          <a:gd name="connsiteX3" fmla="*/ 943815 w 950760"/>
                          <a:gd name="connsiteY3" fmla="*/ 0 h 1897635"/>
                          <a:gd name="connsiteX4" fmla="*/ 607765 w 950760"/>
                          <a:gd name="connsiteY4" fmla="*/ 596701 h 1897635"/>
                          <a:gd name="connsiteX5" fmla="*/ 541027 w 950760"/>
                          <a:gd name="connsiteY5" fmla="*/ 938849 h 1897635"/>
                          <a:gd name="connsiteX6" fmla="*/ 772039 w 950760"/>
                          <a:gd name="connsiteY6" fmla="*/ 1035044 h 1897635"/>
                          <a:gd name="connsiteX7" fmla="*/ 840184 w 950760"/>
                          <a:gd name="connsiteY7" fmla="*/ 1099436 h 1897635"/>
                          <a:gd name="connsiteX8" fmla="*/ 945154 w 950760"/>
                          <a:gd name="connsiteY8" fmla="*/ 1502521 h 1897635"/>
                          <a:gd name="connsiteX9" fmla="*/ 785447 w 950760"/>
                          <a:gd name="connsiteY9" fmla="*/ 1630912 h 1897635"/>
                          <a:gd name="connsiteX10" fmla="*/ 672714 w 950760"/>
                          <a:gd name="connsiteY10" fmla="*/ 1186238 h 1897635"/>
                          <a:gd name="connsiteX11" fmla="*/ 290669 w 950760"/>
                          <a:gd name="connsiteY11" fmla="*/ 1057847 h 1897635"/>
                          <a:gd name="connsiteX12" fmla="*/ 312588 w 950760"/>
                          <a:gd name="connsiteY12" fmla="*/ 1405446 h 1897635"/>
                          <a:gd name="connsiteX13" fmla="*/ 174804 w 950760"/>
                          <a:gd name="connsiteY13" fmla="*/ 1843856 h 1897635"/>
                          <a:gd name="connsiteX14" fmla="*/ 2571 w 950760"/>
                          <a:gd name="connsiteY14" fmla="*/ 1800015 h 1897635"/>
                          <a:gd name="connsiteX15" fmla="*/ 124700 w 950760"/>
                          <a:gd name="connsiteY15" fmla="*/ 1383525 h 1897635"/>
                          <a:gd name="connsiteX16" fmla="*/ 102777 w 950760"/>
                          <a:gd name="connsiteY16" fmla="*/ 963903 h 1897635"/>
                          <a:gd name="connsiteX17" fmla="*/ 271878 w 950760"/>
                          <a:gd name="connsiteY17" fmla="*/ 256182 h 1897635"/>
                          <a:gd name="connsiteX0" fmla="*/ 271878 w 950760"/>
                          <a:gd name="connsiteY0" fmla="*/ 270852 h 1912305"/>
                          <a:gd name="connsiteX1" fmla="*/ 352908 w 950760"/>
                          <a:gd name="connsiteY1" fmla="*/ 232001 h 1912305"/>
                          <a:gd name="connsiteX2" fmla="*/ 808237 w 950760"/>
                          <a:gd name="connsiteY2" fmla="*/ 241016 h 1912305"/>
                          <a:gd name="connsiteX3" fmla="*/ 897361 w 950760"/>
                          <a:gd name="connsiteY3" fmla="*/ 0 h 1912305"/>
                          <a:gd name="connsiteX4" fmla="*/ 607765 w 950760"/>
                          <a:gd name="connsiteY4" fmla="*/ 611371 h 1912305"/>
                          <a:gd name="connsiteX5" fmla="*/ 541027 w 950760"/>
                          <a:gd name="connsiteY5" fmla="*/ 953519 h 1912305"/>
                          <a:gd name="connsiteX6" fmla="*/ 772039 w 950760"/>
                          <a:gd name="connsiteY6" fmla="*/ 1049714 h 1912305"/>
                          <a:gd name="connsiteX7" fmla="*/ 840184 w 950760"/>
                          <a:gd name="connsiteY7" fmla="*/ 1114106 h 1912305"/>
                          <a:gd name="connsiteX8" fmla="*/ 945154 w 950760"/>
                          <a:gd name="connsiteY8" fmla="*/ 1517191 h 1912305"/>
                          <a:gd name="connsiteX9" fmla="*/ 785447 w 950760"/>
                          <a:gd name="connsiteY9" fmla="*/ 1645582 h 1912305"/>
                          <a:gd name="connsiteX10" fmla="*/ 672714 w 950760"/>
                          <a:gd name="connsiteY10" fmla="*/ 1200908 h 1912305"/>
                          <a:gd name="connsiteX11" fmla="*/ 290669 w 950760"/>
                          <a:gd name="connsiteY11" fmla="*/ 1072517 h 1912305"/>
                          <a:gd name="connsiteX12" fmla="*/ 312588 w 950760"/>
                          <a:gd name="connsiteY12" fmla="*/ 1420116 h 1912305"/>
                          <a:gd name="connsiteX13" fmla="*/ 174804 w 950760"/>
                          <a:gd name="connsiteY13" fmla="*/ 1858526 h 1912305"/>
                          <a:gd name="connsiteX14" fmla="*/ 2571 w 950760"/>
                          <a:gd name="connsiteY14" fmla="*/ 1814685 h 1912305"/>
                          <a:gd name="connsiteX15" fmla="*/ 124700 w 950760"/>
                          <a:gd name="connsiteY15" fmla="*/ 1398195 h 1912305"/>
                          <a:gd name="connsiteX16" fmla="*/ 102777 w 950760"/>
                          <a:gd name="connsiteY16" fmla="*/ 978573 h 1912305"/>
                          <a:gd name="connsiteX17" fmla="*/ 271878 w 950760"/>
                          <a:gd name="connsiteY17" fmla="*/ 270852 h 1912305"/>
                          <a:gd name="connsiteX0" fmla="*/ 271878 w 950760"/>
                          <a:gd name="connsiteY0" fmla="*/ 270852 h 1912305"/>
                          <a:gd name="connsiteX1" fmla="*/ 352908 w 950760"/>
                          <a:gd name="connsiteY1" fmla="*/ 232001 h 1912305"/>
                          <a:gd name="connsiteX2" fmla="*/ 808237 w 950760"/>
                          <a:gd name="connsiteY2" fmla="*/ 241016 h 1912305"/>
                          <a:gd name="connsiteX3" fmla="*/ 897361 w 950760"/>
                          <a:gd name="connsiteY3" fmla="*/ 0 h 1912305"/>
                          <a:gd name="connsiteX4" fmla="*/ 723772 w 950760"/>
                          <a:gd name="connsiteY4" fmla="*/ 349625 h 1912305"/>
                          <a:gd name="connsiteX5" fmla="*/ 607765 w 950760"/>
                          <a:gd name="connsiteY5" fmla="*/ 611371 h 1912305"/>
                          <a:gd name="connsiteX6" fmla="*/ 541027 w 950760"/>
                          <a:gd name="connsiteY6" fmla="*/ 953519 h 1912305"/>
                          <a:gd name="connsiteX7" fmla="*/ 772039 w 950760"/>
                          <a:gd name="connsiteY7" fmla="*/ 1049714 h 1912305"/>
                          <a:gd name="connsiteX8" fmla="*/ 840184 w 950760"/>
                          <a:gd name="connsiteY8" fmla="*/ 1114106 h 1912305"/>
                          <a:gd name="connsiteX9" fmla="*/ 945154 w 950760"/>
                          <a:gd name="connsiteY9" fmla="*/ 1517191 h 1912305"/>
                          <a:gd name="connsiteX10" fmla="*/ 785447 w 950760"/>
                          <a:gd name="connsiteY10" fmla="*/ 1645582 h 1912305"/>
                          <a:gd name="connsiteX11" fmla="*/ 672714 w 950760"/>
                          <a:gd name="connsiteY11" fmla="*/ 1200908 h 1912305"/>
                          <a:gd name="connsiteX12" fmla="*/ 290669 w 950760"/>
                          <a:gd name="connsiteY12" fmla="*/ 1072517 h 1912305"/>
                          <a:gd name="connsiteX13" fmla="*/ 312588 w 950760"/>
                          <a:gd name="connsiteY13" fmla="*/ 1420116 h 1912305"/>
                          <a:gd name="connsiteX14" fmla="*/ 174804 w 950760"/>
                          <a:gd name="connsiteY14" fmla="*/ 1858526 h 1912305"/>
                          <a:gd name="connsiteX15" fmla="*/ 2571 w 950760"/>
                          <a:gd name="connsiteY15" fmla="*/ 1814685 h 1912305"/>
                          <a:gd name="connsiteX16" fmla="*/ 124700 w 950760"/>
                          <a:gd name="connsiteY16" fmla="*/ 1398195 h 1912305"/>
                          <a:gd name="connsiteX17" fmla="*/ 102777 w 950760"/>
                          <a:gd name="connsiteY17" fmla="*/ 978573 h 1912305"/>
                          <a:gd name="connsiteX18" fmla="*/ 271878 w 950760"/>
                          <a:gd name="connsiteY18" fmla="*/ 270852 h 1912305"/>
                          <a:gd name="connsiteX0" fmla="*/ 271878 w 1048946"/>
                          <a:gd name="connsiteY0" fmla="*/ 270852 h 1912305"/>
                          <a:gd name="connsiteX1" fmla="*/ 352908 w 1048946"/>
                          <a:gd name="connsiteY1" fmla="*/ 232001 h 1912305"/>
                          <a:gd name="connsiteX2" fmla="*/ 808237 w 1048946"/>
                          <a:gd name="connsiteY2" fmla="*/ 241016 h 1912305"/>
                          <a:gd name="connsiteX3" fmla="*/ 897361 w 1048946"/>
                          <a:gd name="connsiteY3" fmla="*/ 0 h 1912305"/>
                          <a:gd name="connsiteX4" fmla="*/ 1048946 w 1048946"/>
                          <a:gd name="connsiteY4" fmla="*/ 39120 h 1912305"/>
                          <a:gd name="connsiteX5" fmla="*/ 607765 w 1048946"/>
                          <a:gd name="connsiteY5" fmla="*/ 611371 h 1912305"/>
                          <a:gd name="connsiteX6" fmla="*/ 541027 w 1048946"/>
                          <a:gd name="connsiteY6" fmla="*/ 953519 h 1912305"/>
                          <a:gd name="connsiteX7" fmla="*/ 772039 w 1048946"/>
                          <a:gd name="connsiteY7" fmla="*/ 1049714 h 1912305"/>
                          <a:gd name="connsiteX8" fmla="*/ 840184 w 1048946"/>
                          <a:gd name="connsiteY8" fmla="*/ 1114106 h 1912305"/>
                          <a:gd name="connsiteX9" fmla="*/ 945154 w 1048946"/>
                          <a:gd name="connsiteY9" fmla="*/ 1517191 h 1912305"/>
                          <a:gd name="connsiteX10" fmla="*/ 785447 w 1048946"/>
                          <a:gd name="connsiteY10" fmla="*/ 1645582 h 1912305"/>
                          <a:gd name="connsiteX11" fmla="*/ 672714 w 1048946"/>
                          <a:gd name="connsiteY11" fmla="*/ 1200908 h 1912305"/>
                          <a:gd name="connsiteX12" fmla="*/ 290669 w 1048946"/>
                          <a:gd name="connsiteY12" fmla="*/ 1072517 h 1912305"/>
                          <a:gd name="connsiteX13" fmla="*/ 312588 w 1048946"/>
                          <a:gd name="connsiteY13" fmla="*/ 1420116 h 1912305"/>
                          <a:gd name="connsiteX14" fmla="*/ 174804 w 1048946"/>
                          <a:gd name="connsiteY14" fmla="*/ 1858526 h 1912305"/>
                          <a:gd name="connsiteX15" fmla="*/ 2571 w 1048946"/>
                          <a:gd name="connsiteY15" fmla="*/ 1814685 h 1912305"/>
                          <a:gd name="connsiteX16" fmla="*/ 124700 w 1048946"/>
                          <a:gd name="connsiteY16" fmla="*/ 1398195 h 1912305"/>
                          <a:gd name="connsiteX17" fmla="*/ 102777 w 1048946"/>
                          <a:gd name="connsiteY17" fmla="*/ 978573 h 1912305"/>
                          <a:gd name="connsiteX18" fmla="*/ 271878 w 1048946"/>
                          <a:gd name="connsiteY18" fmla="*/ 270852 h 1912305"/>
                          <a:gd name="connsiteX0" fmla="*/ 271878 w 1051391"/>
                          <a:gd name="connsiteY0" fmla="*/ 270852 h 1912305"/>
                          <a:gd name="connsiteX1" fmla="*/ 352908 w 1051391"/>
                          <a:gd name="connsiteY1" fmla="*/ 232001 h 1912305"/>
                          <a:gd name="connsiteX2" fmla="*/ 808237 w 1051391"/>
                          <a:gd name="connsiteY2" fmla="*/ 241016 h 1912305"/>
                          <a:gd name="connsiteX3" fmla="*/ 897361 w 1051391"/>
                          <a:gd name="connsiteY3" fmla="*/ 0 h 1912305"/>
                          <a:gd name="connsiteX4" fmla="*/ 1051391 w 1051391"/>
                          <a:gd name="connsiteY4" fmla="*/ 41565 h 1912305"/>
                          <a:gd name="connsiteX5" fmla="*/ 607765 w 1051391"/>
                          <a:gd name="connsiteY5" fmla="*/ 611371 h 1912305"/>
                          <a:gd name="connsiteX6" fmla="*/ 541027 w 1051391"/>
                          <a:gd name="connsiteY6" fmla="*/ 953519 h 1912305"/>
                          <a:gd name="connsiteX7" fmla="*/ 772039 w 1051391"/>
                          <a:gd name="connsiteY7" fmla="*/ 1049714 h 1912305"/>
                          <a:gd name="connsiteX8" fmla="*/ 840184 w 1051391"/>
                          <a:gd name="connsiteY8" fmla="*/ 1114106 h 1912305"/>
                          <a:gd name="connsiteX9" fmla="*/ 945154 w 1051391"/>
                          <a:gd name="connsiteY9" fmla="*/ 1517191 h 1912305"/>
                          <a:gd name="connsiteX10" fmla="*/ 785447 w 1051391"/>
                          <a:gd name="connsiteY10" fmla="*/ 1645582 h 1912305"/>
                          <a:gd name="connsiteX11" fmla="*/ 672714 w 1051391"/>
                          <a:gd name="connsiteY11" fmla="*/ 1200908 h 1912305"/>
                          <a:gd name="connsiteX12" fmla="*/ 290669 w 1051391"/>
                          <a:gd name="connsiteY12" fmla="*/ 1072517 h 1912305"/>
                          <a:gd name="connsiteX13" fmla="*/ 312588 w 1051391"/>
                          <a:gd name="connsiteY13" fmla="*/ 1420116 h 1912305"/>
                          <a:gd name="connsiteX14" fmla="*/ 174804 w 1051391"/>
                          <a:gd name="connsiteY14" fmla="*/ 1858526 h 1912305"/>
                          <a:gd name="connsiteX15" fmla="*/ 2571 w 1051391"/>
                          <a:gd name="connsiteY15" fmla="*/ 1814685 h 1912305"/>
                          <a:gd name="connsiteX16" fmla="*/ 124700 w 1051391"/>
                          <a:gd name="connsiteY16" fmla="*/ 1398195 h 1912305"/>
                          <a:gd name="connsiteX17" fmla="*/ 102777 w 1051391"/>
                          <a:gd name="connsiteY17" fmla="*/ 978573 h 1912305"/>
                          <a:gd name="connsiteX18" fmla="*/ 271878 w 1051391"/>
                          <a:gd name="connsiteY18" fmla="*/ 270852 h 1912305"/>
                          <a:gd name="connsiteX0" fmla="*/ 271878 w 1051391"/>
                          <a:gd name="connsiteY0" fmla="*/ 270852 h 1912305"/>
                          <a:gd name="connsiteX1" fmla="*/ 352908 w 1051391"/>
                          <a:gd name="connsiteY1" fmla="*/ 232001 h 1912305"/>
                          <a:gd name="connsiteX2" fmla="*/ 808237 w 1051391"/>
                          <a:gd name="connsiteY2" fmla="*/ 241016 h 1912305"/>
                          <a:gd name="connsiteX3" fmla="*/ 897361 w 1051391"/>
                          <a:gd name="connsiteY3" fmla="*/ 0 h 1912305"/>
                          <a:gd name="connsiteX4" fmla="*/ 1051391 w 1051391"/>
                          <a:gd name="connsiteY4" fmla="*/ 41565 h 1912305"/>
                          <a:gd name="connsiteX5" fmla="*/ 780005 w 1051391"/>
                          <a:gd name="connsiteY5" fmla="*/ 388744 h 1912305"/>
                          <a:gd name="connsiteX6" fmla="*/ 607765 w 1051391"/>
                          <a:gd name="connsiteY6" fmla="*/ 611371 h 1912305"/>
                          <a:gd name="connsiteX7" fmla="*/ 541027 w 1051391"/>
                          <a:gd name="connsiteY7" fmla="*/ 953519 h 1912305"/>
                          <a:gd name="connsiteX8" fmla="*/ 772039 w 1051391"/>
                          <a:gd name="connsiteY8" fmla="*/ 1049714 h 1912305"/>
                          <a:gd name="connsiteX9" fmla="*/ 840184 w 1051391"/>
                          <a:gd name="connsiteY9" fmla="*/ 1114106 h 1912305"/>
                          <a:gd name="connsiteX10" fmla="*/ 945154 w 1051391"/>
                          <a:gd name="connsiteY10" fmla="*/ 1517191 h 1912305"/>
                          <a:gd name="connsiteX11" fmla="*/ 785447 w 1051391"/>
                          <a:gd name="connsiteY11" fmla="*/ 1645582 h 1912305"/>
                          <a:gd name="connsiteX12" fmla="*/ 672714 w 1051391"/>
                          <a:gd name="connsiteY12" fmla="*/ 1200908 h 1912305"/>
                          <a:gd name="connsiteX13" fmla="*/ 290669 w 1051391"/>
                          <a:gd name="connsiteY13" fmla="*/ 1072517 h 1912305"/>
                          <a:gd name="connsiteX14" fmla="*/ 312588 w 1051391"/>
                          <a:gd name="connsiteY14" fmla="*/ 1420116 h 1912305"/>
                          <a:gd name="connsiteX15" fmla="*/ 174804 w 1051391"/>
                          <a:gd name="connsiteY15" fmla="*/ 1858526 h 1912305"/>
                          <a:gd name="connsiteX16" fmla="*/ 2571 w 1051391"/>
                          <a:gd name="connsiteY16" fmla="*/ 1814685 h 1912305"/>
                          <a:gd name="connsiteX17" fmla="*/ 124700 w 1051391"/>
                          <a:gd name="connsiteY17" fmla="*/ 1398195 h 1912305"/>
                          <a:gd name="connsiteX18" fmla="*/ 102777 w 1051391"/>
                          <a:gd name="connsiteY18" fmla="*/ 978573 h 1912305"/>
                          <a:gd name="connsiteX19" fmla="*/ 271878 w 1051391"/>
                          <a:gd name="connsiteY19" fmla="*/ 270852 h 1912305"/>
                          <a:gd name="connsiteX0" fmla="*/ 271878 w 1051391"/>
                          <a:gd name="connsiteY0" fmla="*/ 270852 h 1912305"/>
                          <a:gd name="connsiteX1" fmla="*/ 352908 w 1051391"/>
                          <a:gd name="connsiteY1" fmla="*/ 232001 h 1912305"/>
                          <a:gd name="connsiteX2" fmla="*/ 808237 w 1051391"/>
                          <a:gd name="connsiteY2" fmla="*/ 241016 h 1912305"/>
                          <a:gd name="connsiteX3" fmla="*/ 897361 w 1051391"/>
                          <a:gd name="connsiteY3" fmla="*/ 0 h 1912305"/>
                          <a:gd name="connsiteX4" fmla="*/ 1051391 w 1051391"/>
                          <a:gd name="connsiteY4" fmla="*/ 41565 h 1912305"/>
                          <a:gd name="connsiteX5" fmla="*/ 943814 w 1051391"/>
                          <a:gd name="connsiteY5" fmla="*/ 396079 h 1912305"/>
                          <a:gd name="connsiteX6" fmla="*/ 607765 w 1051391"/>
                          <a:gd name="connsiteY6" fmla="*/ 611371 h 1912305"/>
                          <a:gd name="connsiteX7" fmla="*/ 541027 w 1051391"/>
                          <a:gd name="connsiteY7" fmla="*/ 953519 h 1912305"/>
                          <a:gd name="connsiteX8" fmla="*/ 772039 w 1051391"/>
                          <a:gd name="connsiteY8" fmla="*/ 1049714 h 1912305"/>
                          <a:gd name="connsiteX9" fmla="*/ 840184 w 1051391"/>
                          <a:gd name="connsiteY9" fmla="*/ 1114106 h 1912305"/>
                          <a:gd name="connsiteX10" fmla="*/ 945154 w 1051391"/>
                          <a:gd name="connsiteY10" fmla="*/ 1517191 h 1912305"/>
                          <a:gd name="connsiteX11" fmla="*/ 785447 w 1051391"/>
                          <a:gd name="connsiteY11" fmla="*/ 1645582 h 1912305"/>
                          <a:gd name="connsiteX12" fmla="*/ 672714 w 1051391"/>
                          <a:gd name="connsiteY12" fmla="*/ 1200908 h 1912305"/>
                          <a:gd name="connsiteX13" fmla="*/ 290669 w 1051391"/>
                          <a:gd name="connsiteY13" fmla="*/ 1072517 h 1912305"/>
                          <a:gd name="connsiteX14" fmla="*/ 312588 w 1051391"/>
                          <a:gd name="connsiteY14" fmla="*/ 1420116 h 1912305"/>
                          <a:gd name="connsiteX15" fmla="*/ 174804 w 1051391"/>
                          <a:gd name="connsiteY15" fmla="*/ 1858526 h 1912305"/>
                          <a:gd name="connsiteX16" fmla="*/ 2571 w 1051391"/>
                          <a:gd name="connsiteY16" fmla="*/ 1814685 h 1912305"/>
                          <a:gd name="connsiteX17" fmla="*/ 124700 w 1051391"/>
                          <a:gd name="connsiteY17" fmla="*/ 1398195 h 1912305"/>
                          <a:gd name="connsiteX18" fmla="*/ 102777 w 1051391"/>
                          <a:gd name="connsiteY18" fmla="*/ 978573 h 1912305"/>
                          <a:gd name="connsiteX19" fmla="*/ 271878 w 1051391"/>
                          <a:gd name="connsiteY19" fmla="*/ 270852 h 1912305"/>
                          <a:gd name="connsiteX0" fmla="*/ 271878 w 1051391"/>
                          <a:gd name="connsiteY0" fmla="*/ 270852 h 1912305"/>
                          <a:gd name="connsiteX1" fmla="*/ 352908 w 1051391"/>
                          <a:gd name="connsiteY1" fmla="*/ 232001 h 1912305"/>
                          <a:gd name="connsiteX2" fmla="*/ 808237 w 1051391"/>
                          <a:gd name="connsiteY2" fmla="*/ 241016 h 1912305"/>
                          <a:gd name="connsiteX3" fmla="*/ 897361 w 1051391"/>
                          <a:gd name="connsiteY3" fmla="*/ 0 h 1912305"/>
                          <a:gd name="connsiteX4" fmla="*/ 1051391 w 1051391"/>
                          <a:gd name="connsiteY4" fmla="*/ 41565 h 1912305"/>
                          <a:gd name="connsiteX5" fmla="*/ 943814 w 1051391"/>
                          <a:gd name="connsiteY5" fmla="*/ 396079 h 1912305"/>
                          <a:gd name="connsiteX6" fmla="*/ 607765 w 1051391"/>
                          <a:gd name="connsiteY6" fmla="*/ 611371 h 1912305"/>
                          <a:gd name="connsiteX7" fmla="*/ 541027 w 1051391"/>
                          <a:gd name="connsiteY7" fmla="*/ 953519 h 1912305"/>
                          <a:gd name="connsiteX8" fmla="*/ 772039 w 1051391"/>
                          <a:gd name="connsiteY8" fmla="*/ 1049714 h 1912305"/>
                          <a:gd name="connsiteX9" fmla="*/ 840184 w 1051391"/>
                          <a:gd name="connsiteY9" fmla="*/ 1114106 h 1912305"/>
                          <a:gd name="connsiteX10" fmla="*/ 945154 w 1051391"/>
                          <a:gd name="connsiteY10" fmla="*/ 1517191 h 1912305"/>
                          <a:gd name="connsiteX11" fmla="*/ 785447 w 1051391"/>
                          <a:gd name="connsiteY11" fmla="*/ 1645582 h 1912305"/>
                          <a:gd name="connsiteX12" fmla="*/ 672714 w 1051391"/>
                          <a:gd name="connsiteY12" fmla="*/ 1200908 h 1912305"/>
                          <a:gd name="connsiteX13" fmla="*/ 290669 w 1051391"/>
                          <a:gd name="connsiteY13" fmla="*/ 1072517 h 1912305"/>
                          <a:gd name="connsiteX14" fmla="*/ 312588 w 1051391"/>
                          <a:gd name="connsiteY14" fmla="*/ 1420116 h 1912305"/>
                          <a:gd name="connsiteX15" fmla="*/ 174804 w 1051391"/>
                          <a:gd name="connsiteY15" fmla="*/ 1858526 h 1912305"/>
                          <a:gd name="connsiteX16" fmla="*/ 2571 w 1051391"/>
                          <a:gd name="connsiteY16" fmla="*/ 1814685 h 1912305"/>
                          <a:gd name="connsiteX17" fmla="*/ 124700 w 1051391"/>
                          <a:gd name="connsiteY17" fmla="*/ 1398195 h 1912305"/>
                          <a:gd name="connsiteX18" fmla="*/ 102777 w 1051391"/>
                          <a:gd name="connsiteY18" fmla="*/ 978573 h 1912305"/>
                          <a:gd name="connsiteX19" fmla="*/ 271878 w 1051391"/>
                          <a:gd name="connsiteY19" fmla="*/ 270852 h 1912305"/>
                          <a:gd name="connsiteX0" fmla="*/ 271878 w 980488"/>
                          <a:gd name="connsiteY0" fmla="*/ 270852 h 1912305"/>
                          <a:gd name="connsiteX1" fmla="*/ 352908 w 980488"/>
                          <a:gd name="connsiteY1" fmla="*/ 232001 h 1912305"/>
                          <a:gd name="connsiteX2" fmla="*/ 808237 w 980488"/>
                          <a:gd name="connsiteY2" fmla="*/ 241016 h 1912305"/>
                          <a:gd name="connsiteX3" fmla="*/ 897361 w 980488"/>
                          <a:gd name="connsiteY3" fmla="*/ 0 h 1912305"/>
                          <a:gd name="connsiteX4" fmla="*/ 980488 w 980488"/>
                          <a:gd name="connsiteY4" fmla="*/ 61124 h 1912305"/>
                          <a:gd name="connsiteX5" fmla="*/ 943814 w 980488"/>
                          <a:gd name="connsiteY5" fmla="*/ 396079 h 1912305"/>
                          <a:gd name="connsiteX6" fmla="*/ 607765 w 980488"/>
                          <a:gd name="connsiteY6" fmla="*/ 611371 h 1912305"/>
                          <a:gd name="connsiteX7" fmla="*/ 541027 w 980488"/>
                          <a:gd name="connsiteY7" fmla="*/ 953519 h 1912305"/>
                          <a:gd name="connsiteX8" fmla="*/ 772039 w 980488"/>
                          <a:gd name="connsiteY8" fmla="*/ 1049714 h 1912305"/>
                          <a:gd name="connsiteX9" fmla="*/ 840184 w 980488"/>
                          <a:gd name="connsiteY9" fmla="*/ 1114106 h 1912305"/>
                          <a:gd name="connsiteX10" fmla="*/ 945154 w 980488"/>
                          <a:gd name="connsiteY10" fmla="*/ 1517191 h 1912305"/>
                          <a:gd name="connsiteX11" fmla="*/ 785447 w 980488"/>
                          <a:gd name="connsiteY11" fmla="*/ 1645582 h 1912305"/>
                          <a:gd name="connsiteX12" fmla="*/ 672714 w 980488"/>
                          <a:gd name="connsiteY12" fmla="*/ 1200908 h 1912305"/>
                          <a:gd name="connsiteX13" fmla="*/ 290669 w 980488"/>
                          <a:gd name="connsiteY13" fmla="*/ 1072517 h 1912305"/>
                          <a:gd name="connsiteX14" fmla="*/ 312588 w 980488"/>
                          <a:gd name="connsiteY14" fmla="*/ 1420116 h 1912305"/>
                          <a:gd name="connsiteX15" fmla="*/ 174804 w 980488"/>
                          <a:gd name="connsiteY15" fmla="*/ 1858526 h 1912305"/>
                          <a:gd name="connsiteX16" fmla="*/ 2571 w 980488"/>
                          <a:gd name="connsiteY16" fmla="*/ 1814685 h 1912305"/>
                          <a:gd name="connsiteX17" fmla="*/ 124700 w 980488"/>
                          <a:gd name="connsiteY17" fmla="*/ 1398195 h 1912305"/>
                          <a:gd name="connsiteX18" fmla="*/ 102777 w 980488"/>
                          <a:gd name="connsiteY18" fmla="*/ 978573 h 1912305"/>
                          <a:gd name="connsiteX19" fmla="*/ 271878 w 980488"/>
                          <a:gd name="connsiteY19" fmla="*/ 270852 h 1912305"/>
                          <a:gd name="connsiteX0" fmla="*/ 271878 w 1053836"/>
                          <a:gd name="connsiteY0" fmla="*/ 270852 h 1912305"/>
                          <a:gd name="connsiteX1" fmla="*/ 352908 w 1053836"/>
                          <a:gd name="connsiteY1" fmla="*/ 232001 h 1912305"/>
                          <a:gd name="connsiteX2" fmla="*/ 808237 w 1053836"/>
                          <a:gd name="connsiteY2" fmla="*/ 241016 h 1912305"/>
                          <a:gd name="connsiteX3" fmla="*/ 897361 w 1053836"/>
                          <a:gd name="connsiteY3" fmla="*/ 0 h 1912305"/>
                          <a:gd name="connsiteX4" fmla="*/ 1053836 w 1053836"/>
                          <a:gd name="connsiteY4" fmla="*/ 53790 h 1912305"/>
                          <a:gd name="connsiteX5" fmla="*/ 943814 w 1053836"/>
                          <a:gd name="connsiteY5" fmla="*/ 396079 h 1912305"/>
                          <a:gd name="connsiteX6" fmla="*/ 607765 w 1053836"/>
                          <a:gd name="connsiteY6" fmla="*/ 611371 h 1912305"/>
                          <a:gd name="connsiteX7" fmla="*/ 541027 w 1053836"/>
                          <a:gd name="connsiteY7" fmla="*/ 953519 h 1912305"/>
                          <a:gd name="connsiteX8" fmla="*/ 772039 w 1053836"/>
                          <a:gd name="connsiteY8" fmla="*/ 1049714 h 1912305"/>
                          <a:gd name="connsiteX9" fmla="*/ 840184 w 1053836"/>
                          <a:gd name="connsiteY9" fmla="*/ 1114106 h 1912305"/>
                          <a:gd name="connsiteX10" fmla="*/ 945154 w 1053836"/>
                          <a:gd name="connsiteY10" fmla="*/ 1517191 h 1912305"/>
                          <a:gd name="connsiteX11" fmla="*/ 785447 w 1053836"/>
                          <a:gd name="connsiteY11" fmla="*/ 1645582 h 1912305"/>
                          <a:gd name="connsiteX12" fmla="*/ 672714 w 1053836"/>
                          <a:gd name="connsiteY12" fmla="*/ 1200908 h 1912305"/>
                          <a:gd name="connsiteX13" fmla="*/ 290669 w 1053836"/>
                          <a:gd name="connsiteY13" fmla="*/ 1072517 h 1912305"/>
                          <a:gd name="connsiteX14" fmla="*/ 312588 w 1053836"/>
                          <a:gd name="connsiteY14" fmla="*/ 1420116 h 1912305"/>
                          <a:gd name="connsiteX15" fmla="*/ 174804 w 1053836"/>
                          <a:gd name="connsiteY15" fmla="*/ 1858526 h 1912305"/>
                          <a:gd name="connsiteX16" fmla="*/ 2571 w 1053836"/>
                          <a:gd name="connsiteY16" fmla="*/ 1814685 h 1912305"/>
                          <a:gd name="connsiteX17" fmla="*/ 124700 w 1053836"/>
                          <a:gd name="connsiteY17" fmla="*/ 1398195 h 1912305"/>
                          <a:gd name="connsiteX18" fmla="*/ 102777 w 1053836"/>
                          <a:gd name="connsiteY18" fmla="*/ 978573 h 1912305"/>
                          <a:gd name="connsiteX19" fmla="*/ 271878 w 1053836"/>
                          <a:gd name="connsiteY19" fmla="*/ 270852 h 1912305"/>
                          <a:gd name="connsiteX0" fmla="*/ 271878 w 1053836"/>
                          <a:gd name="connsiteY0" fmla="*/ 270852 h 1912305"/>
                          <a:gd name="connsiteX1" fmla="*/ 352908 w 1053836"/>
                          <a:gd name="connsiteY1" fmla="*/ 232001 h 1912305"/>
                          <a:gd name="connsiteX2" fmla="*/ 808237 w 1053836"/>
                          <a:gd name="connsiteY2" fmla="*/ 241016 h 1912305"/>
                          <a:gd name="connsiteX3" fmla="*/ 897361 w 1053836"/>
                          <a:gd name="connsiteY3" fmla="*/ 0 h 1912305"/>
                          <a:gd name="connsiteX4" fmla="*/ 1053836 w 1053836"/>
                          <a:gd name="connsiteY4" fmla="*/ 53790 h 1912305"/>
                          <a:gd name="connsiteX5" fmla="*/ 943814 w 1053836"/>
                          <a:gd name="connsiteY5" fmla="*/ 396079 h 1912305"/>
                          <a:gd name="connsiteX6" fmla="*/ 607765 w 1053836"/>
                          <a:gd name="connsiteY6" fmla="*/ 611371 h 1912305"/>
                          <a:gd name="connsiteX7" fmla="*/ 541027 w 1053836"/>
                          <a:gd name="connsiteY7" fmla="*/ 953519 h 1912305"/>
                          <a:gd name="connsiteX8" fmla="*/ 772039 w 1053836"/>
                          <a:gd name="connsiteY8" fmla="*/ 1049714 h 1912305"/>
                          <a:gd name="connsiteX9" fmla="*/ 840184 w 1053836"/>
                          <a:gd name="connsiteY9" fmla="*/ 1114106 h 1912305"/>
                          <a:gd name="connsiteX10" fmla="*/ 945154 w 1053836"/>
                          <a:gd name="connsiteY10" fmla="*/ 1517191 h 1912305"/>
                          <a:gd name="connsiteX11" fmla="*/ 785447 w 1053836"/>
                          <a:gd name="connsiteY11" fmla="*/ 1645582 h 1912305"/>
                          <a:gd name="connsiteX12" fmla="*/ 672714 w 1053836"/>
                          <a:gd name="connsiteY12" fmla="*/ 1200908 h 1912305"/>
                          <a:gd name="connsiteX13" fmla="*/ 290669 w 1053836"/>
                          <a:gd name="connsiteY13" fmla="*/ 1072517 h 1912305"/>
                          <a:gd name="connsiteX14" fmla="*/ 312588 w 1053836"/>
                          <a:gd name="connsiteY14" fmla="*/ 1420116 h 1912305"/>
                          <a:gd name="connsiteX15" fmla="*/ 174804 w 1053836"/>
                          <a:gd name="connsiteY15" fmla="*/ 1858526 h 1912305"/>
                          <a:gd name="connsiteX16" fmla="*/ 2571 w 1053836"/>
                          <a:gd name="connsiteY16" fmla="*/ 1814685 h 1912305"/>
                          <a:gd name="connsiteX17" fmla="*/ 124700 w 1053836"/>
                          <a:gd name="connsiteY17" fmla="*/ 1398195 h 1912305"/>
                          <a:gd name="connsiteX18" fmla="*/ 102777 w 1053836"/>
                          <a:gd name="connsiteY18" fmla="*/ 978573 h 1912305"/>
                          <a:gd name="connsiteX19" fmla="*/ 271878 w 1053836"/>
                          <a:gd name="connsiteY19" fmla="*/ 270852 h 1912305"/>
                          <a:gd name="connsiteX0" fmla="*/ 271878 w 1053836"/>
                          <a:gd name="connsiteY0" fmla="*/ 270852 h 1912305"/>
                          <a:gd name="connsiteX1" fmla="*/ 352908 w 1053836"/>
                          <a:gd name="connsiteY1" fmla="*/ 232001 h 1912305"/>
                          <a:gd name="connsiteX2" fmla="*/ 808237 w 1053836"/>
                          <a:gd name="connsiteY2" fmla="*/ 241016 h 1912305"/>
                          <a:gd name="connsiteX3" fmla="*/ 897361 w 1053836"/>
                          <a:gd name="connsiteY3" fmla="*/ 0 h 1912305"/>
                          <a:gd name="connsiteX4" fmla="*/ 1053836 w 1053836"/>
                          <a:gd name="connsiteY4" fmla="*/ 53790 h 1912305"/>
                          <a:gd name="connsiteX5" fmla="*/ 943814 w 1053836"/>
                          <a:gd name="connsiteY5" fmla="*/ 396079 h 1912305"/>
                          <a:gd name="connsiteX6" fmla="*/ 607765 w 1053836"/>
                          <a:gd name="connsiteY6" fmla="*/ 611371 h 1912305"/>
                          <a:gd name="connsiteX7" fmla="*/ 541027 w 1053836"/>
                          <a:gd name="connsiteY7" fmla="*/ 953519 h 1912305"/>
                          <a:gd name="connsiteX8" fmla="*/ 772039 w 1053836"/>
                          <a:gd name="connsiteY8" fmla="*/ 1049714 h 1912305"/>
                          <a:gd name="connsiteX9" fmla="*/ 840184 w 1053836"/>
                          <a:gd name="connsiteY9" fmla="*/ 1114106 h 1912305"/>
                          <a:gd name="connsiteX10" fmla="*/ 945154 w 1053836"/>
                          <a:gd name="connsiteY10" fmla="*/ 1517191 h 1912305"/>
                          <a:gd name="connsiteX11" fmla="*/ 785447 w 1053836"/>
                          <a:gd name="connsiteY11" fmla="*/ 1645582 h 1912305"/>
                          <a:gd name="connsiteX12" fmla="*/ 672714 w 1053836"/>
                          <a:gd name="connsiteY12" fmla="*/ 1200908 h 1912305"/>
                          <a:gd name="connsiteX13" fmla="*/ 290669 w 1053836"/>
                          <a:gd name="connsiteY13" fmla="*/ 1072517 h 1912305"/>
                          <a:gd name="connsiteX14" fmla="*/ 312588 w 1053836"/>
                          <a:gd name="connsiteY14" fmla="*/ 1420116 h 1912305"/>
                          <a:gd name="connsiteX15" fmla="*/ 174804 w 1053836"/>
                          <a:gd name="connsiteY15" fmla="*/ 1858526 h 1912305"/>
                          <a:gd name="connsiteX16" fmla="*/ 2571 w 1053836"/>
                          <a:gd name="connsiteY16" fmla="*/ 1814685 h 1912305"/>
                          <a:gd name="connsiteX17" fmla="*/ 124700 w 1053836"/>
                          <a:gd name="connsiteY17" fmla="*/ 1398195 h 1912305"/>
                          <a:gd name="connsiteX18" fmla="*/ 102777 w 1053836"/>
                          <a:gd name="connsiteY18" fmla="*/ 978573 h 1912305"/>
                          <a:gd name="connsiteX19" fmla="*/ 271878 w 1053836"/>
                          <a:gd name="connsiteY19" fmla="*/ 270852 h 1912305"/>
                          <a:gd name="connsiteX0" fmla="*/ 271878 w 980488"/>
                          <a:gd name="connsiteY0" fmla="*/ 270852 h 1912305"/>
                          <a:gd name="connsiteX1" fmla="*/ 352908 w 980488"/>
                          <a:gd name="connsiteY1" fmla="*/ 232001 h 1912305"/>
                          <a:gd name="connsiteX2" fmla="*/ 808237 w 980488"/>
                          <a:gd name="connsiteY2" fmla="*/ 241016 h 1912305"/>
                          <a:gd name="connsiteX3" fmla="*/ 897361 w 980488"/>
                          <a:gd name="connsiteY3" fmla="*/ 0 h 1912305"/>
                          <a:gd name="connsiteX4" fmla="*/ 980488 w 980488"/>
                          <a:gd name="connsiteY4" fmla="*/ 58680 h 1912305"/>
                          <a:gd name="connsiteX5" fmla="*/ 943814 w 980488"/>
                          <a:gd name="connsiteY5" fmla="*/ 396079 h 1912305"/>
                          <a:gd name="connsiteX6" fmla="*/ 607765 w 980488"/>
                          <a:gd name="connsiteY6" fmla="*/ 611371 h 1912305"/>
                          <a:gd name="connsiteX7" fmla="*/ 541027 w 980488"/>
                          <a:gd name="connsiteY7" fmla="*/ 953519 h 1912305"/>
                          <a:gd name="connsiteX8" fmla="*/ 772039 w 980488"/>
                          <a:gd name="connsiteY8" fmla="*/ 1049714 h 1912305"/>
                          <a:gd name="connsiteX9" fmla="*/ 840184 w 980488"/>
                          <a:gd name="connsiteY9" fmla="*/ 1114106 h 1912305"/>
                          <a:gd name="connsiteX10" fmla="*/ 945154 w 980488"/>
                          <a:gd name="connsiteY10" fmla="*/ 1517191 h 1912305"/>
                          <a:gd name="connsiteX11" fmla="*/ 785447 w 980488"/>
                          <a:gd name="connsiteY11" fmla="*/ 1645582 h 1912305"/>
                          <a:gd name="connsiteX12" fmla="*/ 672714 w 980488"/>
                          <a:gd name="connsiteY12" fmla="*/ 1200908 h 1912305"/>
                          <a:gd name="connsiteX13" fmla="*/ 290669 w 980488"/>
                          <a:gd name="connsiteY13" fmla="*/ 1072517 h 1912305"/>
                          <a:gd name="connsiteX14" fmla="*/ 312588 w 980488"/>
                          <a:gd name="connsiteY14" fmla="*/ 1420116 h 1912305"/>
                          <a:gd name="connsiteX15" fmla="*/ 174804 w 980488"/>
                          <a:gd name="connsiteY15" fmla="*/ 1858526 h 1912305"/>
                          <a:gd name="connsiteX16" fmla="*/ 2571 w 980488"/>
                          <a:gd name="connsiteY16" fmla="*/ 1814685 h 1912305"/>
                          <a:gd name="connsiteX17" fmla="*/ 124700 w 980488"/>
                          <a:gd name="connsiteY17" fmla="*/ 1398195 h 1912305"/>
                          <a:gd name="connsiteX18" fmla="*/ 102777 w 980488"/>
                          <a:gd name="connsiteY18" fmla="*/ 978573 h 1912305"/>
                          <a:gd name="connsiteX19" fmla="*/ 271878 w 980488"/>
                          <a:gd name="connsiteY19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6235 h 1912305"/>
                          <a:gd name="connsiteX5" fmla="*/ 943814 w 1058725"/>
                          <a:gd name="connsiteY5" fmla="*/ 396079 h 1912305"/>
                          <a:gd name="connsiteX6" fmla="*/ 607765 w 1058725"/>
                          <a:gd name="connsiteY6" fmla="*/ 611371 h 1912305"/>
                          <a:gd name="connsiteX7" fmla="*/ 541027 w 1058725"/>
                          <a:gd name="connsiteY7" fmla="*/ 953519 h 1912305"/>
                          <a:gd name="connsiteX8" fmla="*/ 772039 w 1058725"/>
                          <a:gd name="connsiteY8" fmla="*/ 1049714 h 1912305"/>
                          <a:gd name="connsiteX9" fmla="*/ 840184 w 1058725"/>
                          <a:gd name="connsiteY9" fmla="*/ 1114106 h 1912305"/>
                          <a:gd name="connsiteX10" fmla="*/ 945154 w 1058725"/>
                          <a:gd name="connsiteY10" fmla="*/ 1517191 h 1912305"/>
                          <a:gd name="connsiteX11" fmla="*/ 785447 w 1058725"/>
                          <a:gd name="connsiteY11" fmla="*/ 1645582 h 1912305"/>
                          <a:gd name="connsiteX12" fmla="*/ 672714 w 1058725"/>
                          <a:gd name="connsiteY12" fmla="*/ 1200908 h 1912305"/>
                          <a:gd name="connsiteX13" fmla="*/ 290669 w 1058725"/>
                          <a:gd name="connsiteY13" fmla="*/ 1072517 h 1912305"/>
                          <a:gd name="connsiteX14" fmla="*/ 312588 w 1058725"/>
                          <a:gd name="connsiteY14" fmla="*/ 1420116 h 1912305"/>
                          <a:gd name="connsiteX15" fmla="*/ 174804 w 1058725"/>
                          <a:gd name="connsiteY15" fmla="*/ 1858526 h 1912305"/>
                          <a:gd name="connsiteX16" fmla="*/ 2571 w 1058725"/>
                          <a:gd name="connsiteY16" fmla="*/ 1814685 h 1912305"/>
                          <a:gd name="connsiteX17" fmla="*/ 124700 w 1058725"/>
                          <a:gd name="connsiteY17" fmla="*/ 1398195 h 1912305"/>
                          <a:gd name="connsiteX18" fmla="*/ 102777 w 1058725"/>
                          <a:gd name="connsiteY18" fmla="*/ 978573 h 1912305"/>
                          <a:gd name="connsiteX19" fmla="*/ 271878 w 1058725"/>
                          <a:gd name="connsiteY19" fmla="*/ 270852 h 1912305"/>
                          <a:gd name="connsiteX0" fmla="*/ 271878 w 1039166"/>
                          <a:gd name="connsiteY0" fmla="*/ 270852 h 1912305"/>
                          <a:gd name="connsiteX1" fmla="*/ 352908 w 1039166"/>
                          <a:gd name="connsiteY1" fmla="*/ 232001 h 1912305"/>
                          <a:gd name="connsiteX2" fmla="*/ 808237 w 1039166"/>
                          <a:gd name="connsiteY2" fmla="*/ 241016 h 1912305"/>
                          <a:gd name="connsiteX3" fmla="*/ 897361 w 1039166"/>
                          <a:gd name="connsiteY3" fmla="*/ 0 h 1912305"/>
                          <a:gd name="connsiteX4" fmla="*/ 1039166 w 1039166"/>
                          <a:gd name="connsiteY4" fmla="*/ 53790 h 1912305"/>
                          <a:gd name="connsiteX5" fmla="*/ 943814 w 1039166"/>
                          <a:gd name="connsiteY5" fmla="*/ 396079 h 1912305"/>
                          <a:gd name="connsiteX6" fmla="*/ 607765 w 1039166"/>
                          <a:gd name="connsiteY6" fmla="*/ 611371 h 1912305"/>
                          <a:gd name="connsiteX7" fmla="*/ 541027 w 1039166"/>
                          <a:gd name="connsiteY7" fmla="*/ 953519 h 1912305"/>
                          <a:gd name="connsiteX8" fmla="*/ 772039 w 1039166"/>
                          <a:gd name="connsiteY8" fmla="*/ 1049714 h 1912305"/>
                          <a:gd name="connsiteX9" fmla="*/ 840184 w 1039166"/>
                          <a:gd name="connsiteY9" fmla="*/ 1114106 h 1912305"/>
                          <a:gd name="connsiteX10" fmla="*/ 945154 w 1039166"/>
                          <a:gd name="connsiteY10" fmla="*/ 1517191 h 1912305"/>
                          <a:gd name="connsiteX11" fmla="*/ 785447 w 1039166"/>
                          <a:gd name="connsiteY11" fmla="*/ 1645582 h 1912305"/>
                          <a:gd name="connsiteX12" fmla="*/ 672714 w 1039166"/>
                          <a:gd name="connsiteY12" fmla="*/ 1200908 h 1912305"/>
                          <a:gd name="connsiteX13" fmla="*/ 290669 w 1039166"/>
                          <a:gd name="connsiteY13" fmla="*/ 1072517 h 1912305"/>
                          <a:gd name="connsiteX14" fmla="*/ 312588 w 1039166"/>
                          <a:gd name="connsiteY14" fmla="*/ 1420116 h 1912305"/>
                          <a:gd name="connsiteX15" fmla="*/ 174804 w 1039166"/>
                          <a:gd name="connsiteY15" fmla="*/ 1858526 h 1912305"/>
                          <a:gd name="connsiteX16" fmla="*/ 2571 w 1039166"/>
                          <a:gd name="connsiteY16" fmla="*/ 1814685 h 1912305"/>
                          <a:gd name="connsiteX17" fmla="*/ 124700 w 1039166"/>
                          <a:gd name="connsiteY17" fmla="*/ 1398195 h 1912305"/>
                          <a:gd name="connsiteX18" fmla="*/ 102777 w 1039166"/>
                          <a:gd name="connsiteY18" fmla="*/ 978573 h 1912305"/>
                          <a:gd name="connsiteX19" fmla="*/ 271878 w 1039166"/>
                          <a:gd name="connsiteY19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607765 w 1058725"/>
                          <a:gd name="connsiteY6" fmla="*/ 611371 h 1912305"/>
                          <a:gd name="connsiteX7" fmla="*/ 541027 w 1058725"/>
                          <a:gd name="connsiteY7" fmla="*/ 953519 h 1912305"/>
                          <a:gd name="connsiteX8" fmla="*/ 772039 w 1058725"/>
                          <a:gd name="connsiteY8" fmla="*/ 1049714 h 1912305"/>
                          <a:gd name="connsiteX9" fmla="*/ 840184 w 1058725"/>
                          <a:gd name="connsiteY9" fmla="*/ 1114106 h 1912305"/>
                          <a:gd name="connsiteX10" fmla="*/ 945154 w 1058725"/>
                          <a:gd name="connsiteY10" fmla="*/ 1517191 h 1912305"/>
                          <a:gd name="connsiteX11" fmla="*/ 785447 w 1058725"/>
                          <a:gd name="connsiteY11" fmla="*/ 1645582 h 1912305"/>
                          <a:gd name="connsiteX12" fmla="*/ 672714 w 1058725"/>
                          <a:gd name="connsiteY12" fmla="*/ 1200908 h 1912305"/>
                          <a:gd name="connsiteX13" fmla="*/ 290669 w 1058725"/>
                          <a:gd name="connsiteY13" fmla="*/ 1072517 h 1912305"/>
                          <a:gd name="connsiteX14" fmla="*/ 312588 w 1058725"/>
                          <a:gd name="connsiteY14" fmla="*/ 1420116 h 1912305"/>
                          <a:gd name="connsiteX15" fmla="*/ 174804 w 1058725"/>
                          <a:gd name="connsiteY15" fmla="*/ 1858526 h 1912305"/>
                          <a:gd name="connsiteX16" fmla="*/ 2571 w 1058725"/>
                          <a:gd name="connsiteY16" fmla="*/ 1814685 h 1912305"/>
                          <a:gd name="connsiteX17" fmla="*/ 124700 w 1058725"/>
                          <a:gd name="connsiteY17" fmla="*/ 1398195 h 1912305"/>
                          <a:gd name="connsiteX18" fmla="*/ 102777 w 1058725"/>
                          <a:gd name="connsiteY18" fmla="*/ 978573 h 1912305"/>
                          <a:gd name="connsiteX19" fmla="*/ 271878 w 1058725"/>
                          <a:gd name="connsiteY19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607765 w 1058725"/>
                          <a:gd name="connsiteY6" fmla="*/ 611371 h 1912305"/>
                          <a:gd name="connsiteX7" fmla="*/ 541027 w 1058725"/>
                          <a:gd name="connsiteY7" fmla="*/ 953519 h 1912305"/>
                          <a:gd name="connsiteX8" fmla="*/ 772039 w 1058725"/>
                          <a:gd name="connsiteY8" fmla="*/ 1049714 h 1912305"/>
                          <a:gd name="connsiteX9" fmla="*/ 840184 w 1058725"/>
                          <a:gd name="connsiteY9" fmla="*/ 1114106 h 1912305"/>
                          <a:gd name="connsiteX10" fmla="*/ 945154 w 1058725"/>
                          <a:gd name="connsiteY10" fmla="*/ 1517191 h 1912305"/>
                          <a:gd name="connsiteX11" fmla="*/ 785447 w 1058725"/>
                          <a:gd name="connsiteY11" fmla="*/ 1645582 h 1912305"/>
                          <a:gd name="connsiteX12" fmla="*/ 672714 w 1058725"/>
                          <a:gd name="connsiteY12" fmla="*/ 1200908 h 1912305"/>
                          <a:gd name="connsiteX13" fmla="*/ 290669 w 1058725"/>
                          <a:gd name="connsiteY13" fmla="*/ 1072517 h 1912305"/>
                          <a:gd name="connsiteX14" fmla="*/ 312588 w 1058725"/>
                          <a:gd name="connsiteY14" fmla="*/ 1420116 h 1912305"/>
                          <a:gd name="connsiteX15" fmla="*/ 174804 w 1058725"/>
                          <a:gd name="connsiteY15" fmla="*/ 1858526 h 1912305"/>
                          <a:gd name="connsiteX16" fmla="*/ 2571 w 1058725"/>
                          <a:gd name="connsiteY16" fmla="*/ 1814685 h 1912305"/>
                          <a:gd name="connsiteX17" fmla="*/ 124700 w 1058725"/>
                          <a:gd name="connsiteY17" fmla="*/ 1398195 h 1912305"/>
                          <a:gd name="connsiteX18" fmla="*/ 102777 w 1058725"/>
                          <a:gd name="connsiteY18" fmla="*/ 978573 h 1912305"/>
                          <a:gd name="connsiteX19" fmla="*/ 271878 w 1058725"/>
                          <a:gd name="connsiteY19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87340 w 1058725"/>
                          <a:gd name="connsiteY6" fmla="*/ 493875 h 1912305"/>
                          <a:gd name="connsiteX7" fmla="*/ 607765 w 1058725"/>
                          <a:gd name="connsiteY7" fmla="*/ 611371 h 1912305"/>
                          <a:gd name="connsiteX8" fmla="*/ 541027 w 1058725"/>
                          <a:gd name="connsiteY8" fmla="*/ 953519 h 1912305"/>
                          <a:gd name="connsiteX9" fmla="*/ 772039 w 1058725"/>
                          <a:gd name="connsiteY9" fmla="*/ 1049714 h 1912305"/>
                          <a:gd name="connsiteX10" fmla="*/ 840184 w 1058725"/>
                          <a:gd name="connsiteY10" fmla="*/ 1114106 h 1912305"/>
                          <a:gd name="connsiteX11" fmla="*/ 945154 w 1058725"/>
                          <a:gd name="connsiteY11" fmla="*/ 1517191 h 1912305"/>
                          <a:gd name="connsiteX12" fmla="*/ 785447 w 1058725"/>
                          <a:gd name="connsiteY12" fmla="*/ 1645582 h 1912305"/>
                          <a:gd name="connsiteX13" fmla="*/ 672714 w 1058725"/>
                          <a:gd name="connsiteY13" fmla="*/ 1200908 h 1912305"/>
                          <a:gd name="connsiteX14" fmla="*/ 290669 w 1058725"/>
                          <a:gd name="connsiteY14" fmla="*/ 1072517 h 1912305"/>
                          <a:gd name="connsiteX15" fmla="*/ 312588 w 1058725"/>
                          <a:gd name="connsiteY15" fmla="*/ 1420116 h 1912305"/>
                          <a:gd name="connsiteX16" fmla="*/ 174804 w 1058725"/>
                          <a:gd name="connsiteY16" fmla="*/ 1858526 h 1912305"/>
                          <a:gd name="connsiteX17" fmla="*/ 2571 w 1058725"/>
                          <a:gd name="connsiteY17" fmla="*/ 1814685 h 1912305"/>
                          <a:gd name="connsiteX18" fmla="*/ 124700 w 1058725"/>
                          <a:gd name="connsiteY18" fmla="*/ 1398195 h 1912305"/>
                          <a:gd name="connsiteX19" fmla="*/ 102777 w 1058725"/>
                          <a:gd name="connsiteY19" fmla="*/ 978573 h 1912305"/>
                          <a:gd name="connsiteX20" fmla="*/ 271878 w 1058725"/>
                          <a:gd name="connsiteY20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65335 w 1058725"/>
                          <a:gd name="connsiteY6" fmla="*/ 452311 h 1912305"/>
                          <a:gd name="connsiteX7" fmla="*/ 607765 w 1058725"/>
                          <a:gd name="connsiteY7" fmla="*/ 611371 h 1912305"/>
                          <a:gd name="connsiteX8" fmla="*/ 541027 w 1058725"/>
                          <a:gd name="connsiteY8" fmla="*/ 953519 h 1912305"/>
                          <a:gd name="connsiteX9" fmla="*/ 772039 w 1058725"/>
                          <a:gd name="connsiteY9" fmla="*/ 1049714 h 1912305"/>
                          <a:gd name="connsiteX10" fmla="*/ 840184 w 1058725"/>
                          <a:gd name="connsiteY10" fmla="*/ 1114106 h 1912305"/>
                          <a:gd name="connsiteX11" fmla="*/ 945154 w 1058725"/>
                          <a:gd name="connsiteY11" fmla="*/ 1517191 h 1912305"/>
                          <a:gd name="connsiteX12" fmla="*/ 785447 w 1058725"/>
                          <a:gd name="connsiteY12" fmla="*/ 1645582 h 1912305"/>
                          <a:gd name="connsiteX13" fmla="*/ 672714 w 1058725"/>
                          <a:gd name="connsiteY13" fmla="*/ 1200908 h 1912305"/>
                          <a:gd name="connsiteX14" fmla="*/ 290669 w 1058725"/>
                          <a:gd name="connsiteY14" fmla="*/ 1072517 h 1912305"/>
                          <a:gd name="connsiteX15" fmla="*/ 312588 w 1058725"/>
                          <a:gd name="connsiteY15" fmla="*/ 1420116 h 1912305"/>
                          <a:gd name="connsiteX16" fmla="*/ 174804 w 1058725"/>
                          <a:gd name="connsiteY16" fmla="*/ 1858526 h 1912305"/>
                          <a:gd name="connsiteX17" fmla="*/ 2571 w 1058725"/>
                          <a:gd name="connsiteY17" fmla="*/ 1814685 h 1912305"/>
                          <a:gd name="connsiteX18" fmla="*/ 124700 w 1058725"/>
                          <a:gd name="connsiteY18" fmla="*/ 1398195 h 1912305"/>
                          <a:gd name="connsiteX19" fmla="*/ 102777 w 1058725"/>
                          <a:gd name="connsiteY19" fmla="*/ 978573 h 1912305"/>
                          <a:gd name="connsiteX20" fmla="*/ 271878 w 1058725"/>
                          <a:gd name="connsiteY20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65335 w 1058725"/>
                          <a:gd name="connsiteY6" fmla="*/ 452311 h 1912305"/>
                          <a:gd name="connsiteX7" fmla="*/ 607765 w 1058725"/>
                          <a:gd name="connsiteY7" fmla="*/ 611371 h 1912305"/>
                          <a:gd name="connsiteX8" fmla="*/ 541027 w 1058725"/>
                          <a:gd name="connsiteY8" fmla="*/ 953519 h 1912305"/>
                          <a:gd name="connsiteX9" fmla="*/ 772039 w 1058725"/>
                          <a:gd name="connsiteY9" fmla="*/ 1049714 h 1912305"/>
                          <a:gd name="connsiteX10" fmla="*/ 840184 w 1058725"/>
                          <a:gd name="connsiteY10" fmla="*/ 1114106 h 1912305"/>
                          <a:gd name="connsiteX11" fmla="*/ 945154 w 1058725"/>
                          <a:gd name="connsiteY11" fmla="*/ 1517191 h 1912305"/>
                          <a:gd name="connsiteX12" fmla="*/ 785447 w 1058725"/>
                          <a:gd name="connsiteY12" fmla="*/ 1645582 h 1912305"/>
                          <a:gd name="connsiteX13" fmla="*/ 672714 w 1058725"/>
                          <a:gd name="connsiteY13" fmla="*/ 1200908 h 1912305"/>
                          <a:gd name="connsiteX14" fmla="*/ 290669 w 1058725"/>
                          <a:gd name="connsiteY14" fmla="*/ 1072517 h 1912305"/>
                          <a:gd name="connsiteX15" fmla="*/ 312588 w 1058725"/>
                          <a:gd name="connsiteY15" fmla="*/ 1420116 h 1912305"/>
                          <a:gd name="connsiteX16" fmla="*/ 174804 w 1058725"/>
                          <a:gd name="connsiteY16" fmla="*/ 1858526 h 1912305"/>
                          <a:gd name="connsiteX17" fmla="*/ 2571 w 1058725"/>
                          <a:gd name="connsiteY17" fmla="*/ 1814685 h 1912305"/>
                          <a:gd name="connsiteX18" fmla="*/ 124700 w 1058725"/>
                          <a:gd name="connsiteY18" fmla="*/ 1398195 h 1912305"/>
                          <a:gd name="connsiteX19" fmla="*/ 102777 w 1058725"/>
                          <a:gd name="connsiteY19" fmla="*/ 978573 h 1912305"/>
                          <a:gd name="connsiteX20" fmla="*/ 271878 w 1058725"/>
                          <a:gd name="connsiteY20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65335 w 1058725"/>
                          <a:gd name="connsiteY6" fmla="*/ 452311 h 1912305"/>
                          <a:gd name="connsiteX7" fmla="*/ 607765 w 1058725"/>
                          <a:gd name="connsiteY7" fmla="*/ 611371 h 1912305"/>
                          <a:gd name="connsiteX8" fmla="*/ 541027 w 1058725"/>
                          <a:gd name="connsiteY8" fmla="*/ 953519 h 1912305"/>
                          <a:gd name="connsiteX9" fmla="*/ 772039 w 1058725"/>
                          <a:gd name="connsiteY9" fmla="*/ 1049714 h 1912305"/>
                          <a:gd name="connsiteX10" fmla="*/ 840184 w 1058725"/>
                          <a:gd name="connsiteY10" fmla="*/ 1114106 h 1912305"/>
                          <a:gd name="connsiteX11" fmla="*/ 945154 w 1058725"/>
                          <a:gd name="connsiteY11" fmla="*/ 1517191 h 1912305"/>
                          <a:gd name="connsiteX12" fmla="*/ 785447 w 1058725"/>
                          <a:gd name="connsiteY12" fmla="*/ 1645582 h 1912305"/>
                          <a:gd name="connsiteX13" fmla="*/ 672714 w 1058725"/>
                          <a:gd name="connsiteY13" fmla="*/ 1200908 h 1912305"/>
                          <a:gd name="connsiteX14" fmla="*/ 290669 w 1058725"/>
                          <a:gd name="connsiteY14" fmla="*/ 1072517 h 1912305"/>
                          <a:gd name="connsiteX15" fmla="*/ 312588 w 1058725"/>
                          <a:gd name="connsiteY15" fmla="*/ 1420116 h 1912305"/>
                          <a:gd name="connsiteX16" fmla="*/ 174804 w 1058725"/>
                          <a:gd name="connsiteY16" fmla="*/ 1858526 h 1912305"/>
                          <a:gd name="connsiteX17" fmla="*/ 2571 w 1058725"/>
                          <a:gd name="connsiteY17" fmla="*/ 1814685 h 1912305"/>
                          <a:gd name="connsiteX18" fmla="*/ 124700 w 1058725"/>
                          <a:gd name="connsiteY18" fmla="*/ 1398195 h 1912305"/>
                          <a:gd name="connsiteX19" fmla="*/ 102777 w 1058725"/>
                          <a:gd name="connsiteY19" fmla="*/ 978573 h 1912305"/>
                          <a:gd name="connsiteX20" fmla="*/ 271878 w 1058725"/>
                          <a:gd name="connsiteY20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65335 w 1058725"/>
                          <a:gd name="connsiteY6" fmla="*/ 452311 h 1912305"/>
                          <a:gd name="connsiteX7" fmla="*/ 704212 w 1058725"/>
                          <a:gd name="connsiteY7" fmla="*/ 503655 h 1912305"/>
                          <a:gd name="connsiteX8" fmla="*/ 607765 w 1058725"/>
                          <a:gd name="connsiteY8" fmla="*/ 611371 h 1912305"/>
                          <a:gd name="connsiteX9" fmla="*/ 541027 w 1058725"/>
                          <a:gd name="connsiteY9" fmla="*/ 953519 h 1912305"/>
                          <a:gd name="connsiteX10" fmla="*/ 772039 w 1058725"/>
                          <a:gd name="connsiteY10" fmla="*/ 1049714 h 1912305"/>
                          <a:gd name="connsiteX11" fmla="*/ 840184 w 1058725"/>
                          <a:gd name="connsiteY11" fmla="*/ 1114106 h 1912305"/>
                          <a:gd name="connsiteX12" fmla="*/ 945154 w 1058725"/>
                          <a:gd name="connsiteY12" fmla="*/ 1517191 h 1912305"/>
                          <a:gd name="connsiteX13" fmla="*/ 785447 w 1058725"/>
                          <a:gd name="connsiteY13" fmla="*/ 1645582 h 1912305"/>
                          <a:gd name="connsiteX14" fmla="*/ 672714 w 1058725"/>
                          <a:gd name="connsiteY14" fmla="*/ 1200908 h 1912305"/>
                          <a:gd name="connsiteX15" fmla="*/ 290669 w 1058725"/>
                          <a:gd name="connsiteY15" fmla="*/ 1072517 h 1912305"/>
                          <a:gd name="connsiteX16" fmla="*/ 312588 w 1058725"/>
                          <a:gd name="connsiteY16" fmla="*/ 1420116 h 1912305"/>
                          <a:gd name="connsiteX17" fmla="*/ 174804 w 1058725"/>
                          <a:gd name="connsiteY17" fmla="*/ 1858526 h 1912305"/>
                          <a:gd name="connsiteX18" fmla="*/ 2571 w 1058725"/>
                          <a:gd name="connsiteY18" fmla="*/ 1814685 h 1912305"/>
                          <a:gd name="connsiteX19" fmla="*/ 124700 w 1058725"/>
                          <a:gd name="connsiteY19" fmla="*/ 1398195 h 1912305"/>
                          <a:gd name="connsiteX20" fmla="*/ 102777 w 1058725"/>
                          <a:gd name="connsiteY20" fmla="*/ 978573 h 1912305"/>
                          <a:gd name="connsiteX21" fmla="*/ 271878 w 1058725"/>
                          <a:gd name="connsiteY21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65335 w 1058725"/>
                          <a:gd name="connsiteY6" fmla="*/ 452311 h 1912305"/>
                          <a:gd name="connsiteX7" fmla="*/ 819124 w 1058725"/>
                          <a:gd name="connsiteY7" fmla="*/ 520769 h 1912305"/>
                          <a:gd name="connsiteX8" fmla="*/ 607765 w 1058725"/>
                          <a:gd name="connsiteY8" fmla="*/ 611371 h 1912305"/>
                          <a:gd name="connsiteX9" fmla="*/ 541027 w 1058725"/>
                          <a:gd name="connsiteY9" fmla="*/ 953519 h 1912305"/>
                          <a:gd name="connsiteX10" fmla="*/ 772039 w 1058725"/>
                          <a:gd name="connsiteY10" fmla="*/ 1049714 h 1912305"/>
                          <a:gd name="connsiteX11" fmla="*/ 840184 w 1058725"/>
                          <a:gd name="connsiteY11" fmla="*/ 1114106 h 1912305"/>
                          <a:gd name="connsiteX12" fmla="*/ 945154 w 1058725"/>
                          <a:gd name="connsiteY12" fmla="*/ 1517191 h 1912305"/>
                          <a:gd name="connsiteX13" fmla="*/ 785447 w 1058725"/>
                          <a:gd name="connsiteY13" fmla="*/ 1645582 h 1912305"/>
                          <a:gd name="connsiteX14" fmla="*/ 672714 w 1058725"/>
                          <a:gd name="connsiteY14" fmla="*/ 1200908 h 1912305"/>
                          <a:gd name="connsiteX15" fmla="*/ 290669 w 1058725"/>
                          <a:gd name="connsiteY15" fmla="*/ 1072517 h 1912305"/>
                          <a:gd name="connsiteX16" fmla="*/ 312588 w 1058725"/>
                          <a:gd name="connsiteY16" fmla="*/ 1420116 h 1912305"/>
                          <a:gd name="connsiteX17" fmla="*/ 174804 w 1058725"/>
                          <a:gd name="connsiteY17" fmla="*/ 1858526 h 1912305"/>
                          <a:gd name="connsiteX18" fmla="*/ 2571 w 1058725"/>
                          <a:gd name="connsiteY18" fmla="*/ 1814685 h 1912305"/>
                          <a:gd name="connsiteX19" fmla="*/ 124700 w 1058725"/>
                          <a:gd name="connsiteY19" fmla="*/ 1398195 h 1912305"/>
                          <a:gd name="connsiteX20" fmla="*/ 102777 w 1058725"/>
                          <a:gd name="connsiteY20" fmla="*/ 978573 h 1912305"/>
                          <a:gd name="connsiteX21" fmla="*/ 271878 w 1058725"/>
                          <a:gd name="connsiteY21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48220 w 1058725"/>
                          <a:gd name="connsiteY6" fmla="*/ 454756 h 1912305"/>
                          <a:gd name="connsiteX7" fmla="*/ 819124 w 1058725"/>
                          <a:gd name="connsiteY7" fmla="*/ 520769 h 1912305"/>
                          <a:gd name="connsiteX8" fmla="*/ 607765 w 1058725"/>
                          <a:gd name="connsiteY8" fmla="*/ 611371 h 1912305"/>
                          <a:gd name="connsiteX9" fmla="*/ 541027 w 1058725"/>
                          <a:gd name="connsiteY9" fmla="*/ 953519 h 1912305"/>
                          <a:gd name="connsiteX10" fmla="*/ 772039 w 1058725"/>
                          <a:gd name="connsiteY10" fmla="*/ 1049714 h 1912305"/>
                          <a:gd name="connsiteX11" fmla="*/ 840184 w 1058725"/>
                          <a:gd name="connsiteY11" fmla="*/ 1114106 h 1912305"/>
                          <a:gd name="connsiteX12" fmla="*/ 945154 w 1058725"/>
                          <a:gd name="connsiteY12" fmla="*/ 1517191 h 1912305"/>
                          <a:gd name="connsiteX13" fmla="*/ 785447 w 1058725"/>
                          <a:gd name="connsiteY13" fmla="*/ 1645582 h 1912305"/>
                          <a:gd name="connsiteX14" fmla="*/ 672714 w 1058725"/>
                          <a:gd name="connsiteY14" fmla="*/ 1200908 h 1912305"/>
                          <a:gd name="connsiteX15" fmla="*/ 290669 w 1058725"/>
                          <a:gd name="connsiteY15" fmla="*/ 1072517 h 1912305"/>
                          <a:gd name="connsiteX16" fmla="*/ 312588 w 1058725"/>
                          <a:gd name="connsiteY16" fmla="*/ 1420116 h 1912305"/>
                          <a:gd name="connsiteX17" fmla="*/ 174804 w 1058725"/>
                          <a:gd name="connsiteY17" fmla="*/ 1858526 h 1912305"/>
                          <a:gd name="connsiteX18" fmla="*/ 2571 w 1058725"/>
                          <a:gd name="connsiteY18" fmla="*/ 1814685 h 1912305"/>
                          <a:gd name="connsiteX19" fmla="*/ 124700 w 1058725"/>
                          <a:gd name="connsiteY19" fmla="*/ 1398195 h 1912305"/>
                          <a:gd name="connsiteX20" fmla="*/ 102777 w 1058725"/>
                          <a:gd name="connsiteY20" fmla="*/ 978573 h 1912305"/>
                          <a:gd name="connsiteX21" fmla="*/ 271878 w 1058725"/>
                          <a:gd name="connsiteY21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48220 w 1058725"/>
                          <a:gd name="connsiteY6" fmla="*/ 454756 h 1912305"/>
                          <a:gd name="connsiteX7" fmla="*/ 826459 w 1058725"/>
                          <a:gd name="connsiteY7" fmla="*/ 520769 h 1912305"/>
                          <a:gd name="connsiteX8" fmla="*/ 607765 w 1058725"/>
                          <a:gd name="connsiteY8" fmla="*/ 611371 h 1912305"/>
                          <a:gd name="connsiteX9" fmla="*/ 541027 w 1058725"/>
                          <a:gd name="connsiteY9" fmla="*/ 953519 h 1912305"/>
                          <a:gd name="connsiteX10" fmla="*/ 772039 w 1058725"/>
                          <a:gd name="connsiteY10" fmla="*/ 1049714 h 1912305"/>
                          <a:gd name="connsiteX11" fmla="*/ 840184 w 1058725"/>
                          <a:gd name="connsiteY11" fmla="*/ 1114106 h 1912305"/>
                          <a:gd name="connsiteX12" fmla="*/ 945154 w 1058725"/>
                          <a:gd name="connsiteY12" fmla="*/ 1517191 h 1912305"/>
                          <a:gd name="connsiteX13" fmla="*/ 785447 w 1058725"/>
                          <a:gd name="connsiteY13" fmla="*/ 1645582 h 1912305"/>
                          <a:gd name="connsiteX14" fmla="*/ 672714 w 1058725"/>
                          <a:gd name="connsiteY14" fmla="*/ 1200908 h 1912305"/>
                          <a:gd name="connsiteX15" fmla="*/ 290669 w 1058725"/>
                          <a:gd name="connsiteY15" fmla="*/ 1072517 h 1912305"/>
                          <a:gd name="connsiteX16" fmla="*/ 312588 w 1058725"/>
                          <a:gd name="connsiteY16" fmla="*/ 1420116 h 1912305"/>
                          <a:gd name="connsiteX17" fmla="*/ 174804 w 1058725"/>
                          <a:gd name="connsiteY17" fmla="*/ 1858526 h 1912305"/>
                          <a:gd name="connsiteX18" fmla="*/ 2571 w 1058725"/>
                          <a:gd name="connsiteY18" fmla="*/ 1814685 h 1912305"/>
                          <a:gd name="connsiteX19" fmla="*/ 124700 w 1058725"/>
                          <a:gd name="connsiteY19" fmla="*/ 1398195 h 1912305"/>
                          <a:gd name="connsiteX20" fmla="*/ 102777 w 1058725"/>
                          <a:gd name="connsiteY20" fmla="*/ 978573 h 1912305"/>
                          <a:gd name="connsiteX21" fmla="*/ 271878 w 1058725"/>
                          <a:gd name="connsiteY21" fmla="*/ 270852 h 1912305"/>
                          <a:gd name="connsiteX0" fmla="*/ 271878 w 1058725"/>
                          <a:gd name="connsiteY0" fmla="*/ 270852 h 1912305"/>
                          <a:gd name="connsiteX1" fmla="*/ 352908 w 1058725"/>
                          <a:gd name="connsiteY1" fmla="*/ 232001 h 1912305"/>
                          <a:gd name="connsiteX2" fmla="*/ 808237 w 1058725"/>
                          <a:gd name="connsiteY2" fmla="*/ 241016 h 1912305"/>
                          <a:gd name="connsiteX3" fmla="*/ 897361 w 1058725"/>
                          <a:gd name="connsiteY3" fmla="*/ 0 h 1912305"/>
                          <a:gd name="connsiteX4" fmla="*/ 1058725 w 1058725"/>
                          <a:gd name="connsiteY4" fmla="*/ 53790 h 1912305"/>
                          <a:gd name="connsiteX5" fmla="*/ 943814 w 1058725"/>
                          <a:gd name="connsiteY5" fmla="*/ 396079 h 1912305"/>
                          <a:gd name="connsiteX6" fmla="*/ 748220 w 1058725"/>
                          <a:gd name="connsiteY6" fmla="*/ 454756 h 1912305"/>
                          <a:gd name="connsiteX7" fmla="*/ 826459 w 1058725"/>
                          <a:gd name="connsiteY7" fmla="*/ 520769 h 1912305"/>
                          <a:gd name="connsiteX8" fmla="*/ 731107 w 1058725"/>
                          <a:gd name="connsiteY8" fmla="*/ 562333 h 1912305"/>
                          <a:gd name="connsiteX9" fmla="*/ 607765 w 1058725"/>
                          <a:gd name="connsiteY9" fmla="*/ 611371 h 1912305"/>
                          <a:gd name="connsiteX10" fmla="*/ 541027 w 1058725"/>
                          <a:gd name="connsiteY10" fmla="*/ 953519 h 1912305"/>
                          <a:gd name="connsiteX11" fmla="*/ 772039 w 1058725"/>
                          <a:gd name="connsiteY11" fmla="*/ 1049714 h 1912305"/>
                          <a:gd name="connsiteX12" fmla="*/ 840184 w 1058725"/>
                          <a:gd name="connsiteY12" fmla="*/ 1114106 h 1912305"/>
                          <a:gd name="connsiteX13" fmla="*/ 945154 w 1058725"/>
                          <a:gd name="connsiteY13" fmla="*/ 1517191 h 1912305"/>
                          <a:gd name="connsiteX14" fmla="*/ 785447 w 1058725"/>
                          <a:gd name="connsiteY14" fmla="*/ 1645582 h 1912305"/>
                          <a:gd name="connsiteX15" fmla="*/ 672714 w 1058725"/>
                          <a:gd name="connsiteY15" fmla="*/ 1200908 h 1912305"/>
                          <a:gd name="connsiteX16" fmla="*/ 290669 w 1058725"/>
                          <a:gd name="connsiteY16" fmla="*/ 1072517 h 1912305"/>
                          <a:gd name="connsiteX17" fmla="*/ 312588 w 1058725"/>
                          <a:gd name="connsiteY17" fmla="*/ 1420116 h 1912305"/>
                          <a:gd name="connsiteX18" fmla="*/ 174804 w 1058725"/>
                          <a:gd name="connsiteY18" fmla="*/ 1858526 h 1912305"/>
                          <a:gd name="connsiteX19" fmla="*/ 2571 w 1058725"/>
                          <a:gd name="connsiteY19" fmla="*/ 1814685 h 1912305"/>
                          <a:gd name="connsiteX20" fmla="*/ 124700 w 1058725"/>
                          <a:gd name="connsiteY20" fmla="*/ 1398195 h 1912305"/>
                          <a:gd name="connsiteX21" fmla="*/ 102777 w 1058725"/>
                          <a:gd name="connsiteY21" fmla="*/ 978573 h 1912305"/>
                          <a:gd name="connsiteX22" fmla="*/ 271878 w 1058725"/>
                          <a:gd name="connsiteY22" fmla="*/ 270852 h 1912305"/>
                          <a:gd name="connsiteX0" fmla="*/ 271878 w 1139408"/>
                          <a:gd name="connsiteY0" fmla="*/ 270852 h 1912305"/>
                          <a:gd name="connsiteX1" fmla="*/ 352908 w 1139408"/>
                          <a:gd name="connsiteY1" fmla="*/ 232001 h 1912305"/>
                          <a:gd name="connsiteX2" fmla="*/ 808237 w 1139408"/>
                          <a:gd name="connsiteY2" fmla="*/ 241016 h 1912305"/>
                          <a:gd name="connsiteX3" fmla="*/ 897361 w 1139408"/>
                          <a:gd name="connsiteY3" fmla="*/ 0 h 1912305"/>
                          <a:gd name="connsiteX4" fmla="*/ 1058725 w 1139408"/>
                          <a:gd name="connsiteY4" fmla="*/ 53790 h 1912305"/>
                          <a:gd name="connsiteX5" fmla="*/ 943814 w 1139408"/>
                          <a:gd name="connsiteY5" fmla="*/ 396079 h 1912305"/>
                          <a:gd name="connsiteX6" fmla="*/ 748220 w 1139408"/>
                          <a:gd name="connsiteY6" fmla="*/ 454756 h 1912305"/>
                          <a:gd name="connsiteX7" fmla="*/ 826459 w 1139408"/>
                          <a:gd name="connsiteY7" fmla="*/ 520769 h 1912305"/>
                          <a:gd name="connsiteX8" fmla="*/ 1139408 w 1139408"/>
                          <a:gd name="connsiteY8" fmla="*/ 410748 h 1912305"/>
                          <a:gd name="connsiteX9" fmla="*/ 607765 w 1139408"/>
                          <a:gd name="connsiteY9" fmla="*/ 611371 h 1912305"/>
                          <a:gd name="connsiteX10" fmla="*/ 541027 w 1139408"/>
                          <a:gd name="connsiteY10" fmla="*/ 953519 h 1912305"/>
                          <a:gd name="connsiteX11" fmla="*/ 772039 w 1139408"/>
                          <a:gd name="connsiteY11" fmla="*/ 1049714 h 1912305"/>
                          <a:gd name="connsiteX12" fmla="*/ 840184 w 1139408"/>
                          <a:gd name="connsiteY12" fmla="*/ 1114106 h 1912305"/>
                          <a:gd name="connsiteX13" fmla="*/ 945154 w 1139408"/>
                          <a:gd name="connsiteY13" fmla="*/ 1517191 h 1912305"/>
                          <a:gd name="connsiteX14" fmla="*/ 785447 w 1139408"/>
                          <a:gd name="connsiteY14" fmla="*/ 1645582 h 1912305"/>
                          <a:gd name="connsiteX15" fmla="*/ 672714 w 1139408"/>
                          <a:gd name="connsiteY15" fmla="*/ 1200908 h 1912305"/>
                          <a:gd name="connsiteX16" fmla="*/ 290669 w 1139408"/>
                          <a:gd name="connsiteY16" fmla="*/ 1072517 h 1912305"/>
                          <a:gd name="connsiteX17" fmla="*/ 312588 w 1139408"/>
                          <a:gd name="connsiteY17" fmla="*/ 1420116 h 1912305"/>
                          <a:gd name="connsiteX18" fmla="*/ 174804 w 1139408"/>
                          <a:gd name="connsiteY18" fmla="*/ 1858526 h 1912305"/>
                          <a:gd name="connsiteX19" fmla="*/ 2571 w 1139408"/>
                          <a:gd name="connsiteY19" fmla="*/ 1814685 h 1912305"/>
                          <a:gd name="connsiteX20" fmla="*/ 124700 w 1139408"/>
                          <a:gd name="connsiteY20" fmla="*/ 1398195 h 1912305"/>
                          <a:gd name="connsiteX21" fmla="*/ 102777 w 1139408"/>
                          <a:gd name="connsiteY21" fmla="*/ 978573 h 1912305"/>
                          <a:gd name="connsiteX22" fmla="*/ 271878 w 1139408"/>
                          <a:gd name="connsiteY22" fmla="*/ 270852 h 1912305"/>
                          <a:gd name="connsiteX0" fmla="*/ 271878 w 1139408"/>
                          <a:gd name="connsiteY0" fmla="*/ 270852 h 1912305"/>
                          <a:gd name="connsiteX1" fmla="*/ 352908 w 1139408"/>
                          <a:gd name="connsiteY1" fmla="*/ 232001 h 1912305"/>
                          <a:gd name="connsiteX2" fmla="*/ 808237 w 1139408"/>
                          <a:gd name="connsiteY2" fmla="*/ 241016 h 1912305"/>
                          <a:gd name="connsiteX3" fmla="*/ 897361 w 1139408"/>
                          <a:gd name="connsiteY3" fmla="*/ 0 h 1912305"/>
                          <a:gd name="connsiteX4" fmla="*/ 1058725 w 1139408"/>
                          <a:gd name="connsiteY4" fmla="*/ 53790 h 1912305"/>
                          <a:gd name="connsiteX5" fmla="*/ 943814 w 1139408"/>
                          <a:gd name="connsiteY5" fmla="*/ 396079 h 1912305"/>
                          <a:gd name="connsiteX6" fmla="*/ 748220 w 1139408"/>
                          <a:gd name="connsiteY6" fmla="*/ 454756 h 1912305"/>
                          <a:gd name="connsiteX7" fmla="*/ 826459 w 1139408"/>
                          <a:gd name="connsiteY7" fmla="*/ 520769 h 1912305"/>
                          <a:gd name="connsiteX8" fmla="*/ 1139408 w 1139408"/>
                          <a:gd name="connsiteY8" fmla="*/ 410748 h 1912305"/>
                          <a:gd name="connsiteX9" fmla="*/ 753110 w 1139408"/>
                          <a:gd name="connsiteY9" fmla="*/ 552553 h 1912305"/>
                          <a:gd name="connsiteX10" fmla="*/ 607765 w 1139408"/>
                          <a:gd name="connsiteY10" fmla="*/ 611371 h 1912305"/>
                          <a:gd name="connsiteX11" fmla="*/ 541027 w 1139408"/>
                          <a:gd name="connsiteY11" fmla="*/ 953519 h 1912305"/>
                          <a:gd name="connsiteX12" fmla="*/ 772039 w 1139408"/>
                          <a:gd name="connsiteY12" fmla="*/ 1049714 h 1912305"/>
                          <a:gd name="connsiteX13" fmla="*/ 840184 w 1139408"/>
                          <a:gd name="connsiteY13" fmla="*/ 1114106 h 1912305"/>
                          <a:gd name="connsiteX14" fmla="*/ 945154 w 1139408"/>
                          <a:gd name="connsiteY14" fmla="*/ 1517191 h 1912305"/>
                          <a:gd name="connsiteX15" fmla="*/ 785447 w 1139408"/>
                          <a:gd name="connsiteY15" fmla="*/ 1645582 h 1912305"/>
                          <a:gd name="connsiteX16" fmla="*/ 672714 w 1139408"/>
                          <a:gd name="connsiteY16" fmla="*/ 1200908 h 1912305"/>
                          <a:gd name="connsiteX17" fmla="*/ 290669 w 1139408"/>
                          <a:gd name="connsiteY17" fmla="*/ 1072517 h 1912305"/>
                          <a:gd name="connsiteX18" fmla="*/ 312588 w 1139408"/>
                          <a:gd name="connsiteY18" fmla="*/ 1420116 h 1912305"/>
                          <a:gd name="connsiteX19" fmla="*/ 174804 w 1139408"/>
                          <a:gd name="connsiteY19" fmla="*/ 1858526 h 1912305"/>
                          <a:gd name="connsiteX20" fmla="*/ 2571 w 1139408"/>
                          <a:gd name="connsiteY20" fmla="*/ 1814685 h 1912305"/>
                          <a:gd name="connsiteX21" fmla="*/ 124700 w 1139408"/>
                          <a:gd name="connsiteY21" fmla="*/ 1398195 h 1912305"/>
                          <a:gd name="connsiteX22" fmla="*/ 102777 w 1139408"/>
                          <a:gd name="connsiteY22" fmla="*/ 978573 h 1912305"/>
                          <a:gd name="connsiteX23" fmla="*/ 271878 w 1139408"/>
                          <a:gd name="connsiteY23" fmla="*/ 270852 h 1912305"/>
                          <a:gd name="connsiteX0" fmla="*/ 271878 w 1215200"/>
                          <a:gd name="connsiteY0" fmla="*/ 270852 h 1912305"/>
                          <a:gd name="connsiteX1" fmla="*/ 352908 w 1215200"/>
                          <a:gd name="connsiteY1" fmla="*/ 232001 h 1912305"/>
                          <a:gd name="connsiteX2" fmla="*/ 808237 w 1215200"/>
                          <a:gd name="connsiteY2" fmla="*/ 241016 h 1912305"/>
                          <a:gd name="connsiteX3" fmla="*/ 897361 w 1215200"/>
                          <a:gd name="connsiteY3" fmla="*/ 0 h 1912305"/>
                          <a:gd name="connsiteX4" fmla="*/ 1058725 w 1215200"/>
                          <a:gd name="connsiteY4" fmla="*/ 53790 h 1912305"/>
                          <a:gd name="connsiteX5" fmla="*/ 943814 w 1215200"/>
                          <a:gd name="connsiteY5" fmla="*/ 396079 h 1912305"/>
                          <a:gd name="connsiteX6" fmla="*/ 748220 w 1215200"/>
                          <a:gd name="connsiteY6" fmla="*/ 454756 h 1912305"/>
                          <a:gd name="connsiteX7" fmla="*/ 826459 w 1215200"/>
                          <a:gd name="connsiteY7" fmla="*/ 520769 h 1912305"/>
                          <a:gd name="connsiteX8" fmla="*/ 1139408 w 1215200"/>
                          <a:gd name="connsiteY8" fmla="*/ 410748 h 1912305"/>
                          <a:gd name="connsiteX9" fmla="*/ 1215200 w 1215200"/>
                          <a:gd name="connsiteY9" fmla="*/ 581892 h 1912305"/>
                          <a:gd name="connsiteX10" fmla="*/ 607765 w 1215200"/>
                          <a:gd name="connsiteY10" fmla="*/ 611371 h 1912305"/>
                          <a:gd name="connsiteX11" fmla="*/ 541027 w 1215200"/>
                          <a:gd name="connsiteY11" fmla="*/ 953519 h 1912305"/>
                          <a:gd name="connsiteX12" fmla="*/ 772039 w 1215200"/>
                          <a:gd name="connsiteY12" fmla="*/ 1049714 h 1912305"/>
                          <a:gd name="connsiteX13" fmla="*/ 840184 w 1215200"/>
                          <a:gd name="connsiteY13" fmla="*/ 1114106 h 1912305"/>
                          <a:gd name="connsiteX14" fmla="*/ 945154 w 1215200"/>
                          <a:gd name="connsiteY14" fmla="*/ 1517191 h 1912305"/>
                          <a:gd name="connsiteX15" fmla="*/ 785447 w 1215200"/>
                          <a:gd name="connsiteY15" fmla="*/ 1645582 h 1912305"/>
                          <a:gd name="connsiteX16" fmla="*/ 672714 w 1215200"/>
                          <a:gd name="connsiteY16" fmla="*/ 1200908 h 1912305"/>
                          <a:gd name="connsiteX17" fmla="*/ 290669 w 1215200"/>
                          <a:gd name="connsiteY17" fmla="*/ 1072517 h 1912305"/>
                          <a:gd name="connsiteX18" fmla="*/ 312588 w 1215200"/>
                          <a:gd name="connsiteY18" fmla="*/ 1420116 h 1912305"/>
                          <a:gd name="connsiteX19" fmla="*/ 174804 w 1215200"/>
                          <a:gd name="connsiteY19" fmla="*/ 1858526 h 1912305"/>
                          <a:gd name="connsiteX20" fmla="*/ 2571 w 1215200"/>
                          <a:gd name="connsiteY20" fmla="*/ 1814685 h 1912305"/>
                          <a:gd name="connsiteX21" fmla="*/ 124700 w 1215200"/>
                          <a:gd name="connsiteY21" fmla="*/ 1398195 h 1912305"/>
                          <a:gd name="connsiteX22" fmla="*/ 102777 w 1215200"/>
                          <a:gd name="connsiteY22" fmla="*/ 978573 h 1912305"/>
                          <a:gd name="connsiteX23" fmla="*/ 271878 w 1215200"/>
                          <a:gd name="connsiteY23" fmla="*/ 270852 h 1912305"/>
                          <a:gd name="connsiteX0" fmla="*/ 271878 w 1190751"/>
                          <a:gd name="connsiteY0" fmla="*/ 270852 h 1912305"/>
                          <a:gd name="connsiteX1" fmla="*/ 352908 w 1190751"/>
                          <a:gd name="connsiteY1" fmla="*/ 232001 h 1912305"/>
                          <a:gd name="connsiteX2" fmla="*/ 808237 w 1190751"/>
                          <a:gd name="connsiteY2" fmla="*/ 241016 h 1912305"/>
                          <a:gd name="connsiteX3" fmla="*/ 897361 w 1190751"/>
                          <a:gd name="connsiteY3" fmla="*/ 0 h 1912305"/>
                          <a:gd name="connsiteX4" fmla="*/ 1058725 w 1190751"/>
                          <a:gd name="connsiteY4" fmla="*/ 53790 h 1912305"/>
                          <a:gd name="connsiteX5" fmla="*/ 943814 w 1190751"/>
                          <a:gd name="connsiteY5" fmla="*/ 396079 h 1912305"/>
                          <a:gd name="connsiteX6" fmla="*/ 748220 w 1190751"/>
                          <a:gd name="connsiteY6" fmla="*/ 454756 h 1912305"/>
                          <a:gd name="connsiteX7" fmla="*/ 826459 w 1190751"/>
                          <a:gd name="connsiteY7" fmla="*/ 520769 h 1912305"/>
                          <a:gd name="connsiteX8" fmla="*/ 1139408 w 1190751"/>
                          <a:gd name="connsiteY8" fmla="*/ 410748 h 1912305"/>
                          <a:gd name="connsiteX9" fmla="*/ 1190751 w 1190751"/>
                          <a:gd name="connsiteY9" fmla="*/ 599007 h 1912305"/>
                          <a:gd name="connsiteX10" fmla="*/ 607765 w 1190751"/>
                          <a:gd name="connsiteY10" fmla="*/ 611371 h 1912305"/>
                          <a:gd name="connsiteX11" fmla="*/ 541027 w 1190751"/>
                          <a:gd name="connsiteY11" fmla="*/ 953519 h 1912305"/>
                          <a:gd name="connsiteX12" fmla="*/ 772039 w 1190751"/>
                          <a:gd name="connsiteY12" fmla="*/ 1049714 h 1912305"/>
                          <a:gd name="connsiteX13" fmla="*/ 840184 w 1190751"/>
                          <a:gd name="connsiteY13" fmla="*/ 1114106 h 1912305"/>
                          <a:gd name="connsiteX14" fmla="*/ 945154 w 1190751"/>
                          <a:gd name="connsiteY14" fmla="*/ 1517191 h 1912305"/>
                          <a:gd name="connsiteX15" fmla="*/ 785447 w 1190751"/>
                          <a:gd name="connsiteY15" fmla="*/ 1645582 h 1912305"/>
                          <a:gd name="connsiteX16" fmla="*/ 672714 w 1190751"/>
                          <a:gd name="connsiteY16" fmla="*/ 1200908 h 1912305"/>
                          <a:gd name="connsiteX17" fmla="*/ 290669 w 1190751"/>
                          <a:gd name="connsiteY17" fmla="*/ 1072517 h 1912305"/>
                          <a:gd name="connsiteX18" fmla="*/ 312588 w 1190751"/>
                          <a:gd name="connsiteY18" fmla="*/ 1420116 h 1912305"/>
                          <a:gd name="connsiteX19" fmla="*/ 174804 w 1190751"/>
                          <a:gd name="connsiteY19" fmla="*/ 1858526 h 1912305"/>
                          <a:gd name="connsiteX20" fmla="*/ 2571 w 1190751"/>
                          <a:gd name="connsiteY20" fmla="*/ 1814685 h 1912305"/>
                          <a:gd name="connsiteX21" fmla="*/ 124700 w 1190751"/>
                          <a:gd name="connsiteY21" fmla="*/ 1398195 h 1912305"/>
                          <a:gd name="connsiteX22" fmla="*/ 102777 w 1190751"/>
                          <a:gd name="connsiteY22" fmla="*/ 978573 h 1912305"/>
                          <a:gd name="connsiteX23" fmla="*/ 271878 w 1190751"/>
                          <a:gd name="connsiteY23" fmla="*/ 270852 h 1912305"/>
                          <a:gd name="connsiteX0" fmla="*/ 271878 w 1190751"/>
                          <a:gd name="connsiteY0" fmla="*/ 270852 h 1912305"/>
                          <a:gd name="connsiteX1" fmla="*/ 352908 w 1190751"/>
                          <a:gd name="connsiteY1" fmla="*/ 232001 h 1912305"/>
                          <a:gd name="connsiteX2" fmla="*/ 808237 w 1190751"/>
                          <a:gd name="connsiteY2" fmla="*/ 241016 h 1912305"/>
                          <a:gd name="connsiteX3" fmla="*/ 897361 w 1190751"/>
                          <a:gd name="connsiteY3" fmla="*/ 0 h 1912305"/>
                          <a:gd name="connsiteX4" fmla="*/ 1058725 w 1190751"/>
                          <a:gd name="connsiteY4" fmla="*/ 53790 h 1912305"/>
                          <a:gd name="connsiteX5" fmla="*/ 943814 w 1190751"/>
                          <a:gd name="connsiteY5" fmla="*/ 396079 h 1912305"/>
                          <a:gd name="connsiteX6" fmla="*/ 748220 w 1190751"/>
                          <a:gd name="connsiteY6" fmla="*/ 454756 h 1912305"/>
                          <a:gd name="connsiteX7" fmla="*/ 826459 w 1190751"/>
                          <a:gd name="connsiteY7" fmla="*/ 520769 h 1912305"/>
                          <a:gd name="connsiteX8" fmla="*/ 1100289 w 1190751"/>
                          <a:gd name="connsiteY8" fmla="*/ 408303 h 1912305"/>
                          <a:gd name="connsiteX9" fmla="*/ 1190751 w 1190751"/>
                          <a:gd name="connsiteY9" fmla="*/ 599007 h 1912305"/>
                          <a:gd name="connsiteX10" fmla="*/ 607765 w 1190751"/>
                          <a:gd name="connsiteY10" fmla="*/ 611371 h 1912305"/>
                          <a:gd name="connsiteX11" fmla="*/ 541027 w 1190751"/>
                          <a:gd name="connsiteY11" fmla="*/ 953519 h 1912305"/>
                          <a:gd name="connsiteX12" fmla="*/ 772039 w 1190751"/>
                          <a:gd name="connsiteY12" fmla="*/ 1049714 h 1912305"/>
                          <a:gd name="connsiteX13" fmla="*/ 840184 w 1190751"/>
                          <a:gd name="connsiteY13" fmla="*/ 1114106 h 1912305"/>
                          <a:gd name="connsiteX14" fmla="*/ 945154 w 1190751"/>
                          <a:gd name="connsiteY14" fmla="*/ 1517191 h 1912305"/>
                          <a:gd name="connsiteX15" fmla="*/ 785447 w 1190751"/>
                          <a:gd name="connsiteY15" fmla="*/ 1645582 h 1912305"/>
                          <a:gd name="connsiteX16" fmla="*/ 672714 w 1190751"/>
                          <a:gd name="connsiteY16" fmla="*/ 1200908 h 1912305"/>
                          <a:gd name="connsiteX17" fmla="*/ 290669 w 1190751"/>
                          <a:gd name="connsiteY17" fmla="*/ 1072517 h 1912305"/>
                          <a:gd name="connsiteX18" fmla="*/ 312588 w 1190751"/>
                          <a:gd name="connsiteY18" fmla="*/ 1420116 h 1912305"/>
                          <a:gd name="connsiteX19" fmla="*/ 174804 w 1190751"/>
                          <a:gd name="connsiteY19" fmla="*/ 1858526 h 1912305"/>
                          <a:gd name="connsiteX20" fmla="*/ 2571 w 1190751"/>
                          <a:gd name="connsiteY20" fmla="*/ 1814685 h 1912305"/>
                          <a:gd name="connsiteX21" fmla="*/ 124700 w 1190751"/>
                          <a:gd name="connsiteY21" fmla="*/ 1398195 h 1912305"/>
                          <a:gd name="connsiteX22" fmla="*/ 102777 w 1190751"/>
                          <a:gd name="connsiteY22" fmla="*/ 978573 h 1912305"/>
                          <a:gd name="connsiteX23" fmla="*/ 271878 w 1190751"/>
                          <a:gd name="connsiteY23" fmla="*/ 270852 h 1912305"/>
                          <a:gd name="connsiteX0" fmla="*/ 271878 w 1190751"/>
                          <a:gd name="connsiteY0" fmla="*/ 270852 h 1912305"/>
                          <a:gd name="connsiteX1" fmla="*/ 352908 w 1190751"/>
                          <a:gd name="connsiteY1" fmla="*/ 232001 h 1912305"/>
                          <a:gd name="connsiteX2" fmla="*/ 808237 w 1190751"/>
                          <a:gd name="connsiteY2" fmla="*/ 241016 h 1912305"/>
                          <a:gd name="connsiteX3" fmla="*/ 897361 w 1190751"/>
                          <a:gd name="connsiteY3" fmla="*/ 0 h 1912305"/>
                          <a:gd name="connsiteX4" fmla="*/ 1058725 w 1190751"/>
                          <a:gd name="connsiteY4" fmla="*/ 53790 h 1912305"/>
                          <a:gd name="connsiteX5" fmla="*/ 943814 w 1190751"/>
                          <a:gd name="connsiteY5" fmla="*/ 396079 h 1912305"/>
                          <a:gd name="connsiteX6" fmla="*/ 748220 w 1190751"/>
                          <a:gd name="connsiteY6" fmla="*/ 454756 h 1912305"/>
                          <a:gd name="connsiteX7" fmla="*/ 826459 w 1190751"/>
                          <a:gd name="connsiteY7" fmla="*/ 520769 h 1912305"/>
                          <a:gd name="connsiteX8" fmla="*/ 1117403 w 1190751"/>
                          <a:gd name="connsiteY8" fmla="*/ 410748 h 1912305"/>
                          <a:gd name="connsiteX9" fmla="*/ 1190751 w 1190751"/>
                          <a:gd name="connsiteY9" fmla="*/ 599007 h 1912305"/>
                          <a:gd name="connsiteX10" fmla="*/ 607765 w 1190751"/>
                          <a:gd name="connsiteY10" fmla="*/ 611371 h 1912305"/>
                          <a:gd name="connsiteX11" fmla="*/ 541027 w 1190751"/>
                          <a:gd name="connsiteY11" fmla="*/ 953519 h 1912305"/>
                          <a:gd name="connsiteX12" fmla="*/ 772039 w 1190751"/>
                          <a:gd name="connsiteY12" fmla="*/ 1049714 h 1912305"/>
                          <a:gd name="connsiteX13" fmla="*/ 840184 w 1190751"/>
                          <a:gd name="connsiteY13" fmla="*/ 1114106 h 1912305"/>
                          <a:gd name="connsiteX14" fmla="*/ 945154 w 1190751"/>
                          <a:gd name="connsiteY14" fmla="*/ 1517191 h 1912305"/>
                          <a:gd name="connsiteX15" fmla="*/ 785447 w 1190751"/>
                          <a:gd name="connsiteY15" fmla="*/ 1645582 h 1912305"/>
                          <a:gd name="connsiteX16" fmla="*/ 672714 w 1190751"/>
                          <a:gd name="connsiteY16" fmla="*/ 1200908 h 1912305"/>
                          <a:gd name="connsiteX17" fmla="*/ 290669 w 1190751"/>
                          <a:gd name="connsiteY17" fmla="*/ 1072517 h 1912305"/>
                          <a:gd name="connsiteX18" fmla="*/ 312588 w 1190751"/>
                          <a:gd name="connsiteY18" fmla="*/ 1420116 h 1912305"/>
                          <a:gd name="connsiteX19" fmla="*/ 174804 w 1190751"/>
                          <a:gd name="connsiteY19" fmla="*/ 1858526 h 1912305"/>
                          <a:gd name="connsiteX20" fmla="*/ 2571 w 1190751"/>
                          <a:gd name="connsiteY20" fmla="*/ 1814685 h 1912305"/>
                          <a:gd name="connsiteX21" fmla="*/ 124700 w 1190751"/>
                          <a:gd name="connsiteY21" fmla="*/ 1398195 h 1912305"/>
                          <a:gd name="connsiteX22" fmla="*/ 102777 w 1190751"/>
                          <a:gd name="connsiteY22" fmla="*/ 978573 h 1912305"/>
                          <a:gd name="connsiteX23" fmla="*/ 271878 w 1190751"/>
                          <a:gd name="connsiteY23" fmla="*/ 270852 h 1912305"/>
                          <a:gd name="connsiteX0" fmla="*/ 271878 w 1196421"/>
                          <a:gd name="connsiteY0" fmla="*/ 270852 h 1912305"/>
                          <a:gd name="connsiteX1" fmla="*/ 352908 w 1196421"/>
                          <a:gd name="connsiteY1" fmla="*/ 232001 h 1912305"/>
                          <a:gd name="connsiteX2" fmla="*/ 808237 w 1196421"/>
                          <a:gd name="connsiteY2" fmla="*/ 241016 h 1912305"/>
                          <a:gd name="connsiteX3" fmla="*/ 897361 w 1196421"/>
                          <a:gd name="connsiteY3" fmla="*/ 0 h 1912305"/>
                          <a:gd name="connsiteX4" fmla="*/ 1058725 w 1196421"/>
                          <a:gd name="connsiteY4" fmla="*/ 53790 h 1912305"/>
                          <a:gd name="connsiteX5" fmla="*/ 943814 w 1196421"/>
                          <a:gd name="connsiteY5" fmla="*/ 396079 h 1912305"/>
                          <a:gd name="connsiteX6" fmla="*/ 748220 w 1196421"/>
                          <a:gd name="connsiteY6" fmla="*/ 454756 h 1912305"/>
                          <a:gd name="connsiteX7" fmla="*/ 826459 w 1196421"/>
                          <a:gd name="connsiteY7" fmla="*/ 520769 h 1912305"/>
                          <a:gd name="connsiteX8" fmla="*/ 1117403 w 1196421"/>
                          <a:gd name="connsiteY8" fmla="*/ 410748 h 1912305"/>
                          <a:gd name="connsiteX9" fmla="*/ 1190751 w 1196421"/>
                          <a:gd name="connsiteY9" fmla="*/ 599007 h 1912305"/>
                          <a:gd name="connsiteX10" fmla="*/ 607765 w 1196421"/>
                          <a:gd name="connsiteY10" fmla="*/ 611371 h 1912305"/>
                          <a:gd name="connsiteX11" fmla="*/ 541027 w 1196421"/>
                          <a:gd name="connsiteY11" fmla="*/ 953519 h 1912305"/>
                          <a:gd name="connsiteX12" fmla="*/ 772039 w 1196421"/>
                          <a:gd name="connsiteY12" fmla="*/ 1049714 h 1912305"/>
                          <a:gd name="connsiteX13" fmla="*/ 840184 w 1196421"/>
                          <a:gd name="connsiteY13" fmla="*/ 1114106 h 1912305"/>
                          <a:gd name="connsiteX14" fmla="*/ 945154 w 1196421"/>
                          <a:gd name="connsiteY14" fmla="*/ 1517191 h 1912305"/>
                          <a:gd name="connsiteX15" fmla="*/ 785447 w 1196421"/>
                          <a:gd name="connsiteY15" fmla="*/ 1645582 h 1912305"/>
                          <a:gd name="connsiteX16" fmla="*/ 672714 w 1196421"/>
                          <a:gd name="connsiteY16" fmla="*/ 1200908 h 1912305"/>
                          <a:gd name="connsiteX17" fmla="*/ 290669 w 1196421"/>
                          <a:gd name="connsiteY17" fmla="*/ 1072517 h 1912305"/>
                          <a:gd name="connsiteX18" fmla="*/ 312588 w 1196421"/>
                          <a:gd name="connsiteY18" fmla="*/ 1420116 h 1912305"/>
                          <a:gd name="connsiteX19" fmla="*/ 174804 w 1196421"/>
                          <a:gd name="connsiteY19" fmla="*/ 1858526 h 1912305"/>
                          <a:gd name="connsiteX20" fmla="*/ 2571 w 1196421"/>
                          <a:gd name="connsiteY20" fmla="*/ 1814685 h 1912305"/>
                          <a:gd name="connsiteX21" fmla="*/ 124700 w 1196421"/>
                          <a:gd name="connsiteY21" fmla="*/ 1398195 h 1912305"/>
                          <a:gd name="connsiteX22" fmla="*/ 102777 w 1196421"/>
                          <a:gd name="connsiteY22" fmla="*/ 978573 h 1912305"/>
                          <a:gd name="connsiteX23" fmla="*/ 271878 w 1196421"/>
                          <a:gd name="connsiteY23" fmla="*/ 270852 h 1912305"/>
                          <a:gd name="connsiteX0" fmla="*/ 271878 w 1223482"/>
                          <a:gd name="connsiteY0" fmla="*/ 270852 h 1912305"/>
                          <a:gd name="connsiteX1" fmla="*/ 352908 w 1223482"/>
                          <a:gd name="connsiteY1" fmla="*/ 232001 h 1912305"/>
                          <a:gd name="connsiteX2" fmla="*/ 808237 w 1223482"/>
                          <a:gd name="connsiteY2" fmla="*/ 241016 h 1912305"/>
                          <a:gd name="connsiteX3" fmla="*/ 897361 w 1223482"/>
                          <a:gd name="connsiteY3" fmla="*/ 0 h 1912305"/>
                          <a:gd name="connsiteX4" fmla="*/ 1058725 w 1223482"/>
                          <a:gd name="connsiteY4" fmla="*/ 53790 h 1912305"/>
                          <a:gd name="connsiteX5" fmla="*/ 943814 w 1223482"/>
                          <a:gd name="connsiteY5" fmla="*/ 396079 h 1912305"/>
                          <a:gd name="connsiteX6" fmla="*/ 748220 w 1223482"/>
                          <a:gd name="connsiteY6" fmla="*/ 454756 h 1912305"/>
                          <a:gd name="connsiteX7" fmla="*/ 826459 w 1223482"/>
                          <a:gd name="connsiteY7" fmla="*/ 520769 h 1912305"/>
                          <a:gd name="connsiteX8" fmla="*/ 1117403 w 1223482"/>
                          <a:gd name="connsiteY8" fmla="*/ 410748 h 1912305"/>
                          <a:gd name="connsiteX9" fmla="*/ 1190751 w 1223482"/>
                          <a:gd name="connsiteY9" fmla="*/ 599007 h 1912305"/>
                          <a:gd name="connsiteX10" fmla="*/ 607765 w 1223482"/>
                          <a:gd name="connsiteY10" fmla="*/ 611371 h 1912305"/>
                          <a:gd name="connsiteX11" fmla="*/ 541027 w 1223482"/>
                          <a:gd name="connsiteY11" fmla="*/ 953519 h 1912305"/>
                          <a:gd name="connsiteX12" fmla="*/ 772039 w 1223482"/>
                          <a:gd name="connsiteY12" fmla="*/ 1049714 h 1912305"/>
                          <a:gd name="connsiteX13" fmla="*/ 840184 w 1223482"/>
                          <a:gd name="connsiteY13" fmla="*/ 1114106 h 1912305"/>
                          <a:gd name="connsiteX14" fmla="*/ 945154 w 1223482"/>
                          <a:gd name="connsiteY14" fmla="*/ 1517191 h 1912305"/>
                          <a:gd name="connsiteX15" fmla="*/ 785447 w 1223482"/>
                          <a:gd name="connsiteY15" fmla="*/ 1645582 h 1912305"/>
                          <a:gd name="connsiteX16" fmla="*/ 672714 w 1223482"/>
                          <a:gd name="connsiteY16" fmla="*/ 1200908 h 1912305"/>
                          <a:gd name="connsiteX17" fmla="*/ 290669 w 1223482"/>
                          <a:gd name="connsiteY17" fmla="*/ 1072517 h 1912305"/>
                          <a:gd name="connsiteX18" fmla="*/ 312588 w 1223482"/>
                          <a:gd name="connsiteY18" fmla="*/ 1420116 h 1912305"/>
                          <a:gd name="connsiteX19" fmla="*/ 174804 w 1223482"/>
                          <a:gd name="connsiteY19" fmla="*/ 1858526 h 1912305"/>
                          <a:gd name="connsiteX20" fmla="*/ 2571 w 1223482"/>
                          <a:gd name="connsiteY20" fmla="*/ 1814685 h 1912305"/>
                          <a:gd name="connsiteX21" fmla="*/ 124700 w 1223482"/>
                          <a:gd name="connsiteY21" fmla="*/ 1398195 h 1912305"/>
                          <a:gd name="connsiteX22" fmla="*/ 102777 w 1223482"/>
                          <a:gd name="connsiteY22" fmla="*/ 978573 h 1912305"/>
                          <a:gd name="connsiteX23" fmla="*/ 271878 w 1223482"/>
                          <a:gd name="connsiteY23" fmla="*/ 270852 h 1912305"/>
                          <a:gd name="connsiteX0" fmla="*/ 271878 w 1223482"/>
                          <a:gd name="connsiteY0" fmla="*/ 270852 h 1912305"/>
                          <a:gd name="connsiteX1" fmla="*/ 352908 w 1223482"/>
                          <a:gd name="connsiteY1" fmla="*/ 232001 h 1912305"/>
                          <a:gd name="connsiteX2" fmla="*/ 808237 w 1223482"/>
                          <a:gd name="connsiteY2" fmla="*/ 241016 h 1912305"/>
                          <a:gd name="connsiteX3" fmla="*/ 897361 w 1223482"/>
                          <a:gd name="connsiteY3" fmla="*/ 0 h 1912305"/>
                          <a:gd name="connsiteX4" fmla="*/ 1058725 w 1223482"/>
                          <a:gd name="connsiteY4" fmla="*/ 53790 h 1912305"/>
                          <a:gd name="connsiteX5" fmla="*/ 943814 w 1223482"/>
                          <a:gd name="connsiteY5" fmla="*/ 396079 h 1912305"/>
                          <a:gd name="connsiteX6" fmla="*/ 748220 w 1223482"/>
                          <a:gd name="connsiteY6" fmla="*/ 454756 h 1912305"/>
                          <a:gd name="connsiteX7" fmla="*/ 826459 w 1223482"/>
                          <a:gd name="connsiteY7" fmla="*/ 520769 h 1912305"/>
                          <a:gd name="connsiteX8" fmla="*/ 1117403 w 1223482"/>
                          <a:gd name="connsiteY8" fmla="*/ 410748 h 1912305"/>
                          <a:gd name="connsiteX9" fmla="*/ 1190751 w 1223482"/>
                          <a:gd name="connsiteY9" fmla="*/ 599007 h 1912305"/>
                          <a:gd name="connsiteX10" fmla="*/ 607765 w 1223482"/>
                          <a:gd name="connsiteY10" fmla="*/ 611371 h 1912305"/>
                          <a:gd name="connsiteX11" fmla="*/ 541027 w 1223482"/>
                          <a:gd name="connsiteY11" fmla="*/ 953519 h 1912305"/>
                          <a:gd name="connsiteX12" fmla="*/ 772039 w 1223482"/>
                          <a:gd name="connsiteY12" fmla="*/ 1049714 h 1912305"/>
                          <a:gd name="connsiteX13" fmla="*/ 840184 w 1223482"/>
                          <a:gd name="connsiteY13" fmla="*/ 1114106 h 1912305"/>
                          <a:gd name="connsiteX14" fmla="*/ 945154 w 1223482"/>
                          <a:gd name="connsiteY14" fmla="*/ 1517191 h 1912305"/>
                          <a:gd name="connsiteX15" fmla="*/ 785447 w 1223482"/>
                          <a:gd name="connsiteY15" fmla="*/ 1645582 h 1912305"/>
                          <a:gd name="connsiteX16" fmla="*/ 672714 w 1223482"/>
                          <a:gd name="connsiteY16" fmla="*/ 1200908 h 1912305"/>
                          <a:gd name="connsiteX17" fmla="*/ 290669 w 1223482"/>
                          <a:gd name="connsiteY17" fmla="*/ 1072517 h 1912305"/>
                          <a:gd name="connsiteX18" fmla="*/ 312588 w 1223482"/>
                          <a:gd name="connsiteY18" fmla="*/ 1420116 h 1912305"/>
                          <a:gd name="connsiteX19" fmla="*/ 174804 w 1223482"/>
                          <a:gd name="connsiteY19" fmla="*/ 1858526 h 1912305"/>
                          <a:gd name="connsiteX20" fmla="*/ 2571 w 1223482"/>
                          <a:gd name="connsiteY20" fmla="*/ 1814685 h 1912305"/>
                          <a:gd name="connsiteX21" fmla="*/ 124700 w 1223482"/>
                          <a:gd name="connsiteY21" fmla="*/ 1398195 h 1912305"/>
                          <a:gd name="connsiteX22" fmla="*/ 102777 w 1223482"/>
                          <a:gd name="connsiteY22" fmla="*/ 978573 h 1912305"/>
                          <a:gd name="connsiteX23" fmla="*/ 271878 w 1223482"/>
                          <a:gd name="connsiteY23" fmla="*/ 270852 h 1912305"/>
                          <a:gd name="connsiteX0" fmla="*/ 271878 w 1223482"/>
                          <a:gd name="connsiteY0" fmla="*/ 270852 h 1912305"/>
                          <a:gd name="connsiteX1" fmla="*/ 352908 w 1223482"/>
                          <a:gd name="connsiteY1" fmla="*/ 232001 h 1912305"/>
                          <a:gd name="connsiteX2" fmla="*/ 808237 w 1223482"/>
                          <a:gd name="connsiteY2" fmla="*/ 241016 h 1912305"/>
                          <a:gd name="connsiteX3" fmla="*/ 897361 w 1223482"/>
                          <a:gd name="connsiteY3" fmla="*/ 0 h 1912305"/>
                          <a:gd name="connsiteX4" fmla="*/ 1058725 w 1223482"/>
                          <a:gd name="connsiteY4" fmla="*/ 53790 h 1912305"/>
                          <a:gd name="connsiteX5" fmla="*/ 943814 w 1223482"/>
                          <a:gd name="connsiteY5" fmla="*/ 396079 h 1912305"/>
                          <a:gd name="connsiteX6" fmla="*/ 748220 w 1223482"/>
                          <a:gd name="connsiteY6" fmla="*/ 454756 h 1912305"/>
                          <a:gd name="connsiteX7" fmla="*/ 826459 w 1223482"/>
                          <a:gd name="connsiteY7" fmla="*/ 520769 h 1912305"/>
                          <a:gd name="connsiteX8" fmla="*/ 1117403 w 1223482"/>
                          <a:gd name="connsiteY8" fmla="*/ 410748 h 1912305"/>
                          <a:gd name="connsiteX9" fmla="*/ 1190751 w 1223482"/>
                          <a:gd name="connsiteY9" fmla="*/ 599007 h 1912305"/>
                          <a:gd name="connsiteX10" fmla="*/ 853352 w 1223482"/>
                          <a:gd name="connsiteY10" fmla="*/ 669909 h 1912305"/>
                          <a:gd name="connsiteX11" fmla="*/ 607765 w 1223482"/>
                          <a:gd name="connsiteY11" fmla="*/ 611371 h 1912305"/>
                          <a:gd name="connsiteX12" fmla="*/ 541027 w 1223482"/>
                          <a:gd name="connsiteY12" fmla="*/ 953519 h 1912305"/>
                          <a:gd name="connsiteX13" fmla="*/ 772039 w 1223482"/>
                          <a:gd name="connsiteY13" fmla="*/ 1049714 h 1912305"/>
                          <a:gd name="connsiteX14" fmla="*/ 840184 w 1223482"/>
                          <a:gd name="connsiteY14" fmla="*/ 1114106 h 1912305"/>
                          <a:gd name="connsiteX15" fmla="*/ 945154 w 1223482"/>
                          <a:gd name="connsiteY15" fmla="*/ 1517191 h 1912305"/>
                          <a:gd name="connsiteX16" fmla="*/ 785447 w 1223482"/>
                          <a:gd name="connsiteY16" fmla="*/ 1645582 h 1912305"/>
                          <a:gd name="connsiteX17" fmla="*/ 672714 w 1223482"/>
                          <a:gd name="connsiteY17" fmla="*/ 1200908 h 1912305"/>
                          <a:gd name="connsiteX18" fmla="*/ 290669 w 1223482"/>
                          <a:gd name="connsiteY18" fmla="*/ 1072517 h 1912305"/>
                          <a:gd name="connsiteX19" fmla="*/ 312588 w 1223482"/>
                          <a:gd name="connsiteY19" fmla="*/ 1420116 h 1912305"/>
                          <a:gd name="connsiteX20" fmla="*/ 174804 w 1223482"/>
                          <a:gd name="connsiteY20" fmla="*/ 1858526 h 1912305"/>
                          <a:gd name="connsiteX21" fmla="*/ 2571 w 1223482"/>
                          <a:gd name="connsiteY21" fmla="*/ 1814685 h 1912305"/>
                          <a:gd name="connsiteX22" fmla="*/ 124700 w 1223482"/>
                          <a:gd name="connsiteY22" fmla="*/ 1398195 h 1912305"/>
                          <a:gd name="connsiteX23" fmla="*/ 102777 w 1223482"/>
                          <a:gd name="connsiteY23" fmla="*/ 978573 h 1912305"/>
                          <a:gd name="connsiteX24" fmla="*/ 271878 w 1223482"/>
                          <a:gd name="connsiteY24" fmla="*/ 270852 h 1912305"/>
                          <a:gd name="connsiteX0" fmla="*/ 271878 w 1223482"/>
                          <a:gd name="connsiteY0" fmla="*/ 270852 h 1912305"/>
                          <a:gd name="connsiteX1" fmla="*/ 352908 w 1223482"/>
                          <a:gd name="connsiteY1" fmla="*/ 232001 h 1912305"/>
                          <a:gd name="connsiteX2" fmla="*/ 808237 w 1223482"/>
                          <a:gd name="connsiteY2" fmla="*/ 241016 h 1912305"/>
                          <a:gd name="connsiteX3" fmla="*/ 897361 w 1223482"/>
                          <a:gd name="connsiteY3" fmla="*/ 0 h 1912305"/>
                          <a:gd name="connsiteX4" fmla="*/ 1058725 w 1223482"/>
                          <a:gd name="connsiteY4" fmla="*/ 53790 h 1912305"/>
                          <a:gd name="connsiteX5" fmla="*/ 943814 w 1223482"/>
                          <a:gd name="connsiteY5" fmla="*/ 396079 h 1912305"/>
                          <a:gd name="connsiteX6" fmla="*/ 748220 w 1223482"/>
                          <a:gd name="connsiteY6" fmla="*/ 454756 h 1912305"/>
                          <a:gd name="connsiteX7" fmla="*/ 826459 w 1223482"/>
                          <a:gd name="connsiteY7" fmla="*/ 520769 h 1912305"/>
                          <a:gd name="connsiteX8" fmla="*/ 1117403 w 1223482"/>
                          <a:gd name="connsiteY8" fmla="*/ 410748 h 1912305"/>
                          <a:gd name="connsiteX9" fmla="*/ 1190751 w 1223482"/>
                          <a:gd name="connsiteY9" fmla="*/ 599007 h 1912305"/>
                          <a:gd name="connsiteX10" fmla="*/ 806898 w 1223482"/>
                          <a:gd name="connsiteY10" fmla="*/ 706583 h 1912305"/>
                          <a:gd name="connsiteX11" fmla="*/ 607765 w 1223482"/>
                          <a:gd name="connsiteY11" fmla="*/ 611371 h 1912305"/>
                          <a:gd name="connsiteX12" fmla="*/ 541027 w 1223482"/>
                          <a:gd name="connsiteY12" fmla="*/ 953519 h 1912305"/>
                          <a:gd name="connsiteX13" fmla="*/ 772039 w 1223482"/>
                          <a:gd name="connsiteY13" fmla="*/ 1049714 h 1912305"/>
                          <a:gd name="connsiteX14" fmla="*/ 840184 w 1223482"/>
                          <a:gd name="connsiteY14" fmla="*/ 1114106 h 1912305"/>
                          <a:gd name="connsiteX15" fmla="*/ 945154 w 1223482"/>
                          <a:gd name="connsiteY15" fmla="*/ 1517191 h 1912305"/>
                          <a:gd name="connsiteX16" fmla="*/ 785447 w 1223482"/>
                          <a:gd name="connsiteY16" fmla="*/ 1645582 h 1912305"/>
                          <a:gd name="connsiteX17" fmla="*/ 672714 w 1223482"/>
                          <a:gd name="connsiteY17" fmla="*/ 1200908 h 1912305"/>
                          <a:gd name="connsiteX18" fmla="*/ 290669 w 1223482"/>
                          <a:gd name="connsiteY18" fmla="*/ 1072517 h 1912305"/>
                          <a:gd name="connsiteX19" fmla="*/ 312588 w 1223482"/>
                          <a:gd name="connsiteY19" fmla="*/ 1420116 h 1912305"/>
                          <a:gd name="connsiteX20" fmla="*/ 174804 w 1223482"/>
                          <a:gd name="connsiteY20" fmla="*/ 1858526 h 1912305"/>
                          <a:gd name="connsiteX21" fmla="*/ 2571 w 1223482"/>
                          <a:gd name="connsiteY21" fmla="*/ 1814685 h 1912305"/>
                          <a:gd name="connsiteX22" fmla="*/ 124700 w 1223482"/>
                          <a:gd name="connsiteY22" fmla="*/ 1398195 h 1912305"/>
                          <a:gd name="connsiteX23" fmla="*/ 102777 w 1223482"/>
                          <a:gd name="connsiteY23" fmla="*/ 978573 h 1912305"/>
                          <a:gd name="connsiteX24" fmla="*/ 271878 w 1223482"/>
                          <a:gd name="connsiteY24" fmla="*/ 270852 h 1912305"/>
                          <a:gd name="connsiteX0" fmla="*/ 271878 w 1223482"/>
                          <a:gd name="connsiteY0" fmla="*/ 270852 h 1912305"/>
                          <a:gd name="connsiteX1" fmla="*/ 352908 w 1223482"/>
                          <a:gd name="connsiteY1" fmla="*/ 232001 h 1912305"/>
                          <a:gd name="connsiteX2" fmla="*/ 808237 w 1223482"/>
                          <a:gd name="connsiteY2" fmla="*/ 241016 h 1912305"/>
                          <a:gd name="connsiteX3" fmla="*/ 897361 w 1223482"/>
                          <a:gd name="connsiteY3" fmla="*/ 0 h 1912305"/>
                          <a:gd name="connsiteX4" fmla="*/ 1058725 w 1223482"/>
                          <a:gd name="connsiteY4" fmla="*/ 53790 h 1912305"/>
                          <a:gd name="connsiteX5" fmla="*/ 943814 w 1223482"/>
                          <a:gd name="connsiteY5" fmla="*/ 396079 h 1912305"/>
                          <a:gd name="connsiteX6" fmla="*/ 748220 w 1223482"/>
                          <a:gd name="connsiteY6" fmla="*/ 454756 h 1912305"/>
                          <a:gd name="connsiteX7" fmla="*/ 826459 w 1223482"/>
                          <a:gd name="connsiteY7" fmla="*/ 520769 h 1912305"/>
                          <a:gd name="connsiteX8" fmla="*/ 1117403 w 1223482"/>
                          <a:gd name="connsiteY8" fmla="*/ 410748 h 1912305"/>
                          <a:gd name="connsiteX9" fmla="*/ 1190751 w 1223482"/>
                          <a:gd name="connsiteY9" fmla="*/ 599007 h 1912305"/>
                          <a:gd name="connsiteX10" fmla="*/ 806898 w 1223482"/>
                          <a:gd name="connsiteY10" fmla="*/ 706583 h 1912305"/>
                          <a:gd name="connsiteX11" fmla="*/ 607765 w 1223482"/>
                          <a:gd name="connsiteY11" fmla="*/ 611371 h 1912305"/>
                          <a:gd name="connsiteX12" fmla="*/ 541027 w 1223482"/>
                          <a:gd name="connsiteY12" fmla="*/ 953519 h 1912305"/>
                          <a:gd name="connsiteX13" fmla="*/ 772039 w 1223482"/>
                          <a:gd name="connsiteY13" fmla="*/ 1049714 h 1912305"/>
                          <a:gd name="connsiteX14" fmla="*/ 840184 w 1223482"/>
                          <a:gd name="connsiteY14" fmla="*/ 1114106 h 1912305"/>
                          <a:gd name="connsiteX15" fmla="*/ 945154 w 1223482"/>
                          <a:gd name="connsiteY15" fmla="*/ 1517191 h 1912305"/>
                          <a:gd name="connsiteX16" fmla="*/ 785447 w 1223482"/>
                          <a:gd name="connsiteY16" fmla="*/ 1645582 h 1912305"/>
                          <a:gd name="connsiteX17" fmla="*/ 672714 w 1223482"/>
                          <a:gd name="connsiteY17" fmla="*/ 1200908 h 1912305"/>
                          <a:gd name="connsiteX18" fmla="*/ 290669 w 1223482"/>
                          <a:gd name="connsiteY18" fmla="*/ 1072517 h 1912305"/>
                          <a:gd name="connsiteX19" fmla="*/ 312588 w 1223482"/>
                          <a:gd name="connsiteY19" fmla="*/ 1420116 h 1912305"/>
                          <a:gd name="connsiteX20" fmla="*/ 174804 w 1223482"/>
                          <a:gd name="connsiteY20" fmla="*/ 1858526 h 1912305"/>
                          <a:gd name="connsiteX21" fmla="*/ 2571 w 1223482"/>
                          <a:gd name="connsiteY21" fmla="*/ 1814685 h 1912305"/>
                          <a:gd name="connsiteX22" fmla="*/ 124700 w 1223482"/>
                          <a:gd name="connsiteY22" fmla="*/ 1398195 h 1912305"/>
                          <a:gd name="connsiteX23" fmla="*/ 102777 w 1223482"/>
                          <a:gd name="connsiteY23" fmla="*/ 978573 h 1912305"/>
                          <a:gd name="connsiteX24" fmla="*/ 271878 w 1223482"/>
                          <a:gd name="connsiteY24" fmla="*/ 270852 h 1912305"/>
                          <a:gd name="connsiteX0" fmla="*/ 271878 w 1223482"/>
                          <a:gd name="connsiteY0" fmla="*/ 270852 h 1912305"/>
                          <a:gd name="connsiteX1" fmla="*/ 352908 w 1223482"/>
                          <a:gd name="connsiteY1" fmla="*/ 232001 h 1912305"/>
                          <a:gd name="connsiteX2" fmla="*/ 808237 w 1223482"/>
                          <a:gd name="connsiteY2" fmla="*/ 241016 h 1912305"/>
                          <a:gd name="connsiteX3" fmla="*/ 897361 w 1223482"/>
                          <a:gd name="connsiteY3" fmla="*/ 0 h 1912305"/>
                          <a:gd name="connsiteX4" fmla="*/ 1058725 w 1223482"/>
                          <a:gd name="connsiteY4" fmla="*/ 53790 h 1912305"/>
                          <a:gd name="connsiteX5" fmla="*/ 943814 w 1223482"/>
                          <a:gd name="connsiteY5" fmla="*/ 396079 h 1912305"/>
                          <a:gd name="connsiteX6" fmla="*/ 748220 w 1223482"/>
                          <a:gd name="connsiteY6" fmla="*/ 454756 h 1912305"/>
                          <a:gd name="connsiteX7" fmla="*/ 826459 w 1223482"/>
                          <a:gd name="connsiteY7" fmla="*/ 520769 h 1912305"/>
                          <a:gd name="connsiteX8" fmla="*/ 1117403 w 1223482"/>
                          <a:gd name="connsiteY8" fmla="*/ 410748 h 1912305"/>
                          <a:gd name="connsiteX9" fmla="*/ 1190751 w 1223482"/>
                          <a:gd name="connsiteY9" fmla="*/ 599007 h 1912305"/>
                          <a:gd name="connsiteX10" fmla="*/ 806898 w 1223482"/>
                          <a:gd name="connsiteY10" fmla="*/ 706583 h 1912305"/>
                          <a:gd name="connsiteX11" fmla="*/ 607765 w 1223482"/>
                          <a:gd name="connsiteY11" fmla="*/ 611371 h 1912305"/>
                          <a:gd name="connsiteX12" fmla="*/ 541027 w 1223482"/>
                          <a:gd name="connsiteY12" fmla="*/ 953519 h 1912305"/>
                          <a:gd name="connsiteX13" fmla="*/ 772039 w 1223482"/>
                          <a:gd name="connsiteY13" fmla="*/ 1049714 h 1912305"/>
                          <a:gd name="connsiteX14" fmla="*/ 840184 w 1223482"/>
                          <a:gd name="connsiteY14" fmla="*/ 1114106 h 1912305"/>
                          <a:gd name="connsiteX15" fmla="*/ 945154 w 1223482"/>
                          <a:gd name="connsiteY15" fmla="*/ 1517191 h 1912305"/>
                          <a:gd name="connsiteX16" fmla="*/ 785447 w 1223482"/>
                          <a:gd name="connsiteY16" fmla="*/ 1645582 h 1912305"/>
                          <a:gd name="connsiteX17" fmla="*/ 672714 w 1223482"/>
                          <a:gd name="connsiteY17" fmla="*/ 1200908 h 1912305"/>
                          <a:gd name="connsiteX18" fmla="*/ 290669 w 1223482"/>
                          <a:gd name="connsiteY18" fmla="*/ 1072517 h 1912305"/>
                          <a:gd name="connsiteX19" fmla="*/ 312588 w 1223482"/>
                          <a:gd name="connsiteY19" fmla="*/ 1420116 h 1912305"/>
                          <a:gd name="connsiteX20" fmla="*/ 174804 w 1223482"/>
                          <a:gd name="connsiteY20" fmla="*/ 1858526 h 1912305"/>
                          <a:gd name="connsiteX21" fmla="*/ 2571 w 1223482"/>
                          <a:gd name="connsiteY21" fmla="*/ 1814685 h 1912305"/>
                          <a:gd name="connsiteX22" fmla="*/ 124700 w 1223482"/>
                          <a:gd name="connsiteY22" fmla="*/ 1398195 h 1912305"/>
                          <a:gd name="connsiteX23" fmla="*/ 102777 w 1223482"/>
                          <a:gd name="connsiteY23" fmla="*/ 978573 h 1912305"/>
                          <a:gd name="connsiteX24" fmla="*/ 271878 w 1223482"/>
                          <a:gd name="connsiteY24" fmla="*/ 270852 h 1912305"/>
                          <a:gd name="connsiteX0" fmla="*/ 271878 w 1223482"/>
                          <a:gd name="connsiteY0" fmla="*/ 270852 h 1912305"/>
                          <a:gd name="connsiteX1" fmla="*/ 352908 w 1223482"/>
                          <a:gd name="connsiteY1" fmla="*/ 232001 h 1912305"/>
                          <a:gd name="connsiteX2" fmla="*/ 808237 w 1223482"/>
                          <a:gd name="connsiteY2" fmla="*/ 241016 h 1912305"/>
                          <a:gd name="connsiteX3" fmla="*/ 897361 w 1223482"/>
                          <a:gd name="connsiteY3" fmla="*/ 0 h 1912305"/>
                          <a:gd name="connsiteX4" fmla="*/ 1058725 w 1223482"/>
                          <a:gd name="connsiteY4" fmla="*/ 53790 h 1912305"/>
                          <a:gd name="connsiteX5" fmla="*/ 943814 w 1223482"/>
                          <a:gd name="connsiteY5" fmla="*/ 396079 h 1912305"/>
                          <a:gd name="connsiteX6" fmla="*/ 748220 w 1223482"/>
                          <a:gd name="connsiteY6" fmla="*/ 454756 h 1912305"/>
                          <a:gd name="connsiteX7" fmla="*/ 826459 w 1223482"/>
                          <a:gd name="connsiteY7" fmla="*/ 520769 h 1912305"/>
                          <a:gd name="connsiteX8" fmla="*/ 1117403 w 1223482"/>
                          <a:gd name="connsiteY8" fmla="*/ 410748 h 1912305"/>
                          <a:gd name="connsiteX9" fmla="*/ 1190751 w 1223482"/>
                          <a:gd name="connsiteY9" fmla="*/ 599007 h 1912305"/>
                          <a:gd name="connsiteX10" fmla="*/ 806898 w 1223482"/>
                          <a:gd name="connsiteY10" fmla="*/ 706583 h 1912305"/>
                          <a:gd name="connsiteX11" fmla="*/ 607765 w 1223482"/>
                          <a:gd name="connsiteY11" fmla="*/ 611371 h 1912305"/>
                          <a:gd name="connsiteX12" fmla="*/ 541027 w 1223482"/>
                          <a:gd name="connsiteY12" fmla="*/ 953519 h 1912305"/>
                          <a:gd name="connsiteX13" fmla="*/ 772039 w 1223482"/>
                          <a:gd name="connsiteY13" fmla="*/ 1049714 h 1912305"/>
                          <a:gd name="connsiteX14" fmla="*/ 840184 w 1223482"/>
                          <a:gd name="connsiteY14" fmla="*/ 1114106 h 1912305"/>
                          <a:gd name="connsiteX15" fmla="*/ 945154 w 1223482"/>
                          <a:gd name="connsiteY15" fmla="*/ 1517191 h 1912305"/>
                          <a:gd name="connsiteX16" fmla="*/ 785447 w 1223482"/>
                          <a:gd name="connsiteY16" fmla="*/ 1645582 h 1912305"/>
                          <a:gd name="connsiteX17" fmla="*/ 672714 w 1223482"/>
                          <a:gd name="connsiteY17" fmla="*/ 1200908 h 1912305"/>
                          <a:gd name="connsiteX18" fmla="*/ 290669 w 1223482"/>
                          <a:gd name="connsiteY18" fmla="*/ 1072517 h 1912305"/>
                          <a:gd name="connsiteX19" fmla="*/ 312588 w 1223482"/>
                          <a:gd name="connsiteY19" fmla="*/ 1420116 h 1912305"/>
                          <a:gd name="connsiteX20" fmla="*/ 174804 w 1223482"/>
                          <a:gd name="connsiteY20" fmla="*/ 1858526 h 1912305"/>
                          <a:gd name="connsiteX21" fmla="*/ 2571 w 1223482"/>
                          <a:gd name="connsiteY21" fmla="*/ 1814685 h 1912305"/>
                          <a:gd name="connsiteX22" fmla="*/ 124700 w 1223482"/>
                          <a:gd name="connsiteY22" fmla="*/ 1398195 h 1912305"/>
                          <a:gd name="connsiteX23" fmla="*/ 102777 w 1223482"/>
                          <a:gd name="connsiteY23" fmla="*/ 978573 h 1912305"/>
                          <a:gd name="connsiteX24" fmla="*/ 271878 w 1223482"/>
                          <a:gd name="connsiteY24" fmla="*/ 270852 h 1912305"/>
                          <a:gd name="connsiteX0" fmla="*/ 271878 w 1225004"/>
                          <a:gd name="connsiteY0" fmla="*/ 270852 h 1912305"/>
                          <a:gd name="connsiteX1" fmla="*/ 352908 w 1225004"/>
                          <a:gd name="connsiteY1" fmla="*/ 232001 h 1912305"/>
                          <a:gd name="connsiteX2" fmla="*/ 808237 w 1225004"/>
                          <a:gd name="connsiteY2" fmla="*/ 241016 h 1912305"/>
                          <a:gd name="connsiteX3" fmla="*/ 897361 w 1225004"/>
                          <a:gd name="connsiteY3" fmla="*/ 0 h 1912305"/>
                          <a:gd name="connsiteX4" fmla="*/ 1058725 w 1225004"/>
                          <a:gd name="connsiteY4" fmla="*/ 53790 h 1912305"/>
                          <a:gd name="connsiteX5" fmla="*/ 943814 w 1225004"/>
                          <a:gd name="connsiteY5" fmla="*/ 396079 h 1912305"/>
                          <a:gd name="connsiteX6" fmla="*/ 748220 w 1225004"/>
                          <a:gd name="connsiteY6" fmla="*/ 454756 h 1912305"/>
                          <a:gd name="connsiteX7" fmla="*/ 826459 w 1225004"/>
                          <a:gd name="connsiteY7" fmla="*/ 520769 h 1912305"/>
                          <a:gd name="connsiteX8" fmla="*/ 1117403 w 1225004"/>
                          <a:gd name="connsiteY8" fmla="*/ 410748 h 1912305"/>
                          <a:gd name="connsiteX9" fmla="*/ 1193196 w 1225004"/>
                          <a:gd name="connsiteY9" fmla="*/ 567223 h 1912305"/>
                          <a:gd name="connsiteX10" fmla="*/ 806898 w 1225004"/>
                          <a:gd name="connsiteY10" fmla="*/ 706583 h 1912305"/>
                          <a:gd name="connsiteX11" fmla="*/ 607765 w 1225004"/>
                          <a:gd name="connsiteY11" fmla="*/ 611371 h 1912305"/>
                          <a:gd name="connsiteX12" fmla="*/ 541027 w 1225004"/>
                          <a:gd name="connsiteY12" fmla="*/ 953519 h 1912305"/>
                          <a:gd name="connsiteX13" fmla="*/ 772039 w 1225004"/>
                          <a:gd name="connsiteY13" fmla="*/ 1049714 h 1912305"/>
                          <a:gd name="connsiteX14" fmla="*/ 840184 w 1225004"/>
                          <a:gd name="connsiteY14" fmla="*/ 1114106 h 1912305"/>
                          <a:gd name="connsiteX15" fmla="*/ 945154 w 1225004"/>
                          <a:gd name="connsiteY15" fmla="*/ 1517191 h 1912305"/>
                          <a:gd name="connsiteX16" fmla="*/ 785447 w 1225004"/>
                          <a:gd name="connsiteY16" fmla="*/ 1645582 h 1912305"/>
                          <a:gd name="connsiteX17" fmla="*/ 672714 w 1225004"/>
                          <a:gd name="connsiteY17" fmla="*/ 1200908 h 1912305"/>
                          <a:gd name="connsiteX18" fmla="*/ 290669 w 1225004"/>
                          <a:gd name="connsiteY18" fmla="*/ 1072517 h 1912305"/>
                          <a:gd name="connsiteX19" fmla="*/ 312588 w 1225004"/>
                          <a:gd name="connsiteY19" fmla="*/ 1420116 h 1912305"/>
                          <a:gd name="connsiteX20" fmla="*/ 174804 w 1225004"/>
                          <a:gd name="connsiteY20" fmla="*/ 1858526 h 1912305"/>
                          <a:gd name="connsiteX21" fmla="*/ 2571 w 1225004"/>
                          <a:gd name="connsiteY21" fmla="*/ 1814685 h 1912305"/>
                          <a:gd name="connsiteX22" fmla="*/ 124700 w 1225004"/>
                          <a:gd name="connsiteY22" fmla="*/ 1398195 h 1912305"/>
                          <a:gd name="connsiteX23" fmla="*/ 102777 w 1225004"/>
                          <a:gd name="connsiteY23" fmla="*/ 978573 h 1912305"/>
                          <a:gd name="connsiteX24" fmla="*/ 271878 w 1225004"/>
                          <a:gd name="connsiteY24" fmla="*/ 270852 h 1912305"/>
                          <a:gd name="connsiteX0" fmla="*/ 271878 w 1233012"/>
                          <a:gd name="connsiteY0" fmla="*/ 270852 h 1912305"/>
                          <a:gd name="connsiteX1" fmla="*/ 352908 w 1233012"/>
                          <a:gd name="connsiteY1" fmla="*/ 232001 h 1912305"/>
                          <a:gd name="connsiteX2" fmla="*/ 808237 w 1233012"/>
                          <a:gd name="connsiteY2" fmla="*/ 241016 h 1912305"/>
                          <a:gd name="connsiteX3" fmla="*/ 897361 w 1233012"/>
                          <a:gd name="connsiteY3" fmla="*/ 0 h 1912305"/>
                          <a:gd name="connsiteX4" fmla="*/ 1058725 w 1233012"/>
                          <a:gd name="connsiteY4" fmla="*/ 53790 h 1912305"/>
                          <a:gd name="connsiteX5" fmla="*/ 943814 w 1233012"/>
                          <a:gd name="connsiteY5" fmla="*/ 396079 h 1912305"/>
                          <a:gd name="connsiteX6" fmla="*/ 748220 w 1233012"/>
                          <a:gd name="connsiteY6" fmla="*/ 454756 h 1912305"/>
                          <a:gd name="connsiteX7" fmla="*/ 826459 w 1233012"/>
                          <a:gd name="connsiteY7" fmla="*/ 520769 h 1912305"/>
                          <a:gd name="connsiteX8" fmla="*/ 1117403 w 1233012"/>
                          <a:gd name="connsiteY8" fmla="*/ 410748 h 1912305"/>
                          <a:gd name="connsiteX9" fmla="*/ 1205421 w 1233012"/>
                          <a:gd name="connsiteY9" fmla="*/ 567223 h 1912305"/>
                          <a:gd name="connsiteX10" fmla="*/ 806898 w 1233012"/>
                          <a:gd name="connsiteY10" fmla="*/ 706583 h 1912305"/>
                          <a:gd name="connsiteX11" fmla="*/ 607765 w 1233012"/>
                          <a:gd name="connsiteY11" fmla="*/ 611371 h 1912305"/>
                          <a:gd name="connsiteX12" fmla="*/ 541027 w 1233012"/>
                          <a:gd name="connsiteY12" fmla="*/ 953519 h 1912305"/>
                          <a:gd name="connsiteX13" fmla="*/ 772039 w 1233012"/>
                          <a:gd name="connsiteY13" fmla="*/ 1049714 h 1912305"/>
                          <a:gd name="connsiteX14" fmla="*/ 840184 w 1233012"/>
                          <a:gd name="connsiteY14" fmla="*/ 1114106 h 1912305"/>
                          <a:gd name="connsiteX15" fmla="*/ 945154 w 1233012"/>
                          <a:gd name="connsiteY15" fmla="*/ 1517191 h 1912305"/>
                          <a:gd name="connsiteX16" fmla="*/ 785447 w 1233012"/>
                          <a:gd name="connsiteY16" fmla="*/ 1645582 h 1912305"/>
                          <a:gd name="connsiteX17" fmla="*/ 672714 w 1233012"/>
                          <a:gd name="connsiteY17" fmla="*/ 1200908 h 1912305"/>
                          <a:gd name="connsiteX18" fmla="*/ 290669 w 1233012"/>
                          <a:gd name="connsiteY18" fmla="*/ 1072517 h 1912305"/>
                          <a:gd name="connsiteX19" fmla="*/ 312588 w 1233012"/>
                          <a:gd name="connsiteY19" fmla="*/ 1420116 h 1912305"/>
                          <a:gd name="connsiteX20" fmla="*/ 174804 w 1233012"/>
                          <a:gd name="connsiteY20" fmla="*/ 1858526 h 1912305"/>
                          <a:gd name="connsiteX21" fmla="*/ 2571 w 1233012"/>
                          <a:gd name="connsiteY21" fmla="*/ 1814685 h 1912305"/>
                          <a:gd name="connsiteX22" fmla="*/ 124700 w 1233012"/>
                          <a:gd name="connsiteY22" fmla="*/ 1398195 h 1912305"/>
                          <a:gd name="connsiteX23" fmla="*/ 102777 w 1233012"/>
                          <a:gd name="connsiteY23" fmla="*/ 978573 h 1912305"/>
                          <a:gd name="connsiteX24" fmla="*/ 271878 w 1233012"/>
                          <a:gd name="connsiteY24" fmla="*/ 270852 h 1912305"/>
                          <a:gd name="connsiteX0" fmla="*/ 271878 w 1235464"/>
                          <a:gd name="connsiteY0" fmla="*/ 270852 h 1912305"/>
                          <a:gd name="connsiteX1" fmla="*/ 352908 w 1235464"/>
                          <a:gd name="connsiteY1" fmla="*/ 232001 h 1912305"/>
                          <a:gd name="connsiteX2" fmla="*/ 808237 w 1235464"/>
                          <a:gd name="connsiteY2" fmla="*/ 241016 h 1912305"/>
                          <a:gd name="connsiteX3" fmla="*/ 897361 w 1235464"/>
                          <a:gd name="connsiteY3" fmla="*/ 0 h 1912305"/>
                          <a:gd name="connsiteX4" fmla="*/ 1058725 w 1235464"/>
                          <a:gd name="connsiteY4" fmla="*/ 53790 h 1912305"/>
                          <a:gd name="connsiteX5" fmla="*/ 943814 w 1235464"/>
                          <a:gd name="connsiteY5" fmla="*/ 396079 h 1912305"/>
                          <a:gd name="connsiteX6" fmla="*/ 748220 w 1235464"/>
                          <a:gd name="connsiteY6" fmla="*/ 454756 h 1912305"/>
                          <a:gd name="connsiteX7" fmla="*/ 826459 w 1235464"/>
                          <a:gd name="connsiteY7" fmla="*/ 520769 h 1912305"/>
                          <a:gd name="connsiteX8" fmla="*/ 1124738 w 1235464"/>
                          <a:gd name="connsiteY8" fmla="*/ 476761 h 1912305"/>
                          <a:gd name="connsiteX9" fmla="*/ 1205421 w 1235464"/>
                          <a:gd name="connsiteY9" fmla="*/ 567223 h 1912305"/>
                          <a:gd name="connsiteX10" fmla="*/ 806898 w 1235464"/>
                          <a:gd name="connsiteY10" fmla="*/ 706583 h 1912305"/>
                          <a:gd name="connsiteX11" fmla="*/ 607765 w 1235464"/>
                          <a:gd name="connsiteY11" fmla="*/ 611371 h 1912305"/>
                          <a:gd name="connsiteX12" fmla="*/ 541027 w 1235464"/>
                          <a:gd name="connsiteY12" fmla="*/ 953519 h 1912305"/>
                          <a:gd name="connsiteX13" fmla="*/ 772039 w 1235464"/>
                          <a:gd name="connsiteY13" fmla="*/ 1049714 h 1912305"/>
                          <a:gd name="connsiteX14" fmla="*/ 840184 w 1235464"/>
                          <a:gd name="connsiteY14" fmla="*/ 1114106 h 1912305"/>
                          <a:gd name="connsiteX15" fmla="*/ 945154 w 1235464"/>
                          <a:gd name="connsiteY15" fmla="*/ 1517191 h 1912305"/>
                          <a:gd name="connsiteX16" fmla="*/ 785447 w 1235464"/>
                          <a:gd name="connsiteY16" fmla="*/ 1645582 h 1912305"/>
                          <a:gd name="connsiteX17" fmla="*/ 672714 w 1235464"/>
                          <a:gd name="connsiteY17" fmla="*/ 1200908 h 1912305"/>
                          <a:gd name="connsiteX18" fmla="*/ 290669 w 1235464"/>
                          <a:gd name="connsiteY18" fmla="*/ 1072517 h 1912305"/>
                          <a:gd name="connsiteX19" fmla="*/ 312588 w 1235464"/>
                          <a:gd name="connsiteY19" fmla="*/ 1420116 h 1912305"/>
                          <a:gd name="connsiteX20" fmla="*/ 174804 w 1235464"/>
                          <a:gd name="connsiteY20" fmla="*/ 1858526 h 1912305"/>
                          <a:gd name="connsiteX21" fmla="*/ 2571 w 1235464"/>
                          <a:gd name="connsiteY21" fmla="*/ 1814685 h 1912305"/>
                          <a:gd name="connsiteX22" fmla="*/ 124700 w 1235464"/>
                          <a:gd name="connsiteY22" fmla="*/ 1398195 h 1912305"/>
                          <a:gd name="connsiteX23" fmla="*/ 102777 w 1235464"/>
                          <a:gd name="connsiteY23" fmla="*/ 978573 h 1912305"/>
                          <a:gd name="connsiteX24" fmla="*/ 271878 w 1235464"/>
                          <a:gd name="connsiteY24" fmla="*/ 270852 h 1912305"/>
                          <a:gd name="connsiteX0" fmla="*/ 271878 w 1232246"/>
                          <a:gd name="connsiteY0" fmla="*/ 270852 h 1912305"/>
                          <a:gd name="connsiteX1" fmla="*/ 352908 w 1232246"/>
                          <a:gd name="connsiteY1" fmla="*/ 232001 h 1912305"/>
                          <a:gd name="connsiteX2" fmla="*/ 808237 w 1232246"/>
                          <a:gd name="connsiteY2" fmla="*/ 241016 h 1912305"/>
                          <a:gd name="connsiteX3" fmla="*/ 897361 w 1232246"/>
                          <a:gd name="connsiteY3" fmla="*/ 0 h 1912305"/>
                          <a:gd name="connsiteX4" fmla="*/ 1058725 w 1232246"/>
                          <a:gd name="connsiteY4" fmla="*/ 53790 h 1912305"/>
                          <a:gd name="connsiteX5" fmla="*/ 943814 w 1232246"/>
                          <a:gd name="connsiteY5" fmla="*/ 396079 h 1912305"/>
                          <a:gd name="connsiteX6" fmla="*/ 748220 w 1232246"/>
                          <a:gd name="connsiteY6" fmla="*/ 454756 h 1912305"/>
                          <a:gd name="connsiteX7" fmla="*/ 826459 w 1232246"/>
                          <a:gd name="connsiteY7" fmla="*/ 520769 h 1912305"/>
                          <a:gd name="connsiteX8" fmla="*/ 1114958 w 1232246"/>
                          <a:gd name="connsiteY8" fmla="*/ 415638 h 1912305"/>
                          <a:gd name="connsiteX9" fmla="*/ 1205421 w 1232246"/>
                          <a:gd name="connsiteY9" fmla="*/ 567223 h 1912305"/>
                          <a:gd name="connsiteX10" fmla="*/ 806898 w 1232246"/>
                          <a:gd name="connsiteY10" fmla="*/ 706583 h 1912305"/>
                          <a:gd name="connsiteX11" fmla="*/ 607765 w 1232246"/>
                          <a:gd name="connsiteY11" fmla="*/ 611371 h 1912305"/>
                          <a:gd name="connsiteX12" fmla="*/ 541027 w 1232246"/>
                          <a:gd name="connsiteY12" fmla="*/ 953519 h 1912305"/>
                          <a:gd name="connsiteX13" fmla="*/ 772039 w 1232246"/>
                          <a:gd name="connsiteY13" fmla="*/ 1049714 h 1912305"/>
                          <a:gd name="connsiteX14" fmla="*/ 840184 w 1232246"/>
                          <a:gd name="connsiteY14" fmla="*/ 1114106 h 1912305"/>
                          <a:gd name="connsiteX15" fmla="*/ 945154 w 1232246"/>
                          <a:gd name="connsiteY15" fmla="*/ 1517191 h 1912305"/>
                          <a:gd name="connsiteX16" fmla="*/ 785447 w 1232246"/>
                          <a:gd name="connsiteY16" fmla="*/ 1645582 h 1912305"/>
                          <a:gd name="connsiteX17" fmla="*/ 672714 w 1232246"/>
                          <a:gd name="connsiteY17" fmla="*/ 1200908 h 1912305"/>
                          <a:gd name="connsiteX18" fmla="*/ 290669 w 1232246"/>
                          <a:gd name="connsiteY18" fmla="*/ 1072517 h 1912305"/>
                          <a:gd name="connsiteX19" fmla="*/ 312588 w 1232246"/>
                          <a:gd name="connsiteY19" fmla="*/ 1420116 h 1912305"/>
                          <a:gd name="connsiteX20" fmla="*/ 174804 w 1232246"/>
                          <a:gd name="connsiteY20" fmla="*/ 1858526 h 1912305"/>
                          <a:gd name="connsiteX21" fmla="*/ 2571 w 1232246"/>
                          <a:gd name="connsiteY21" fmla="*/ 1814685 h 1912305"/>
                          <a:gd name="connsiteX22" fmla="*/ 124700 w 1232246"/>
                          <a:gd name="connsiteY22" fmla="*/ 1398195 h 1912305"/>
                          <a:gd name="connsiteX23" fmla="*/ 102777 w 1232246"/>
                          <a:gd name="connsiteY23" fmla="*/ 978573 h 1912305"/>
                          <a:gd name="connsiteX24" fmla="*/ 271878 w 1232246"/>
                          <a:gd name="connsiteY24" fmla="*/ 270852 h 1912305"/>
                          <a:gd name="connsiteX0" fmla="*/ 271878 w 1232883"/>
                          <a:gd name="connsiteY0" fmla="*/ 270852 h 1912305"/>
                          <a:gd name="connsiteX1" fmla="*/ 352908 w 1232883"/>
                          <a:gd name="connsiteY1" fmla="*/ 232001 h 1912305"/>
                          <a:gd name="connsiteX2" fmla="*/ 808237 w 1232883"/>
                          <a:gd name="connsiteY2" fmla="*/ 241016 h 1912305"/>
                          <a:gd name="connsiteX3" fmla="*/ 897361 w 1232883"/>
                          <a:gd name="connsiteY3" fmla="*/ 0 h 1912305"/>
                          <a:gd name="connsiteX4" fmla="*/ 1058725 w 1232883"/>
                          <a:gd name="connsiteY4" fmla="*/ 53790 h 1912305"/>
                          <a:gd name="connsiteX5" fmla="*/ 943814 w 1232883"/>
                          <a:gd name="connsiteY5" fmla="*/ 396079 h 1912305"/>
                          <a:gd name="connsiteX6" fmla="*/ 748220 w 1232883"/>
                          <a:gd name="connsiteY6" fmla="*/ 454756 h 1912305"/>
                          <a:gd name="connsiteX7" fmla="*/ 826459 w 1232883"/>
                          <a:gd name="connsiteY7" fmla="*/ 520769 h 1912305"/>
                          <a:gd name="connsiteX8" fmla="*/ 1114958 w 1232883"/>
                          <a:gd name="connsiteY8" fmla="*/ 415638 h 1912305"/>
                          <a:gd name="connsiteX9" fmla="*/ 1205421 w 1232883"/>
                          <a:gd name="connsiteY9" fmla="*/ 567223 h 1912305"/>
                          <a:gd name="connsiteX10" fmla="*/ 806898 w 1232883"/>
                          <a:gd name="connsiteY10" fmla="*/ 706583 h 1912305"/>
                          <a:gd name="connsiteX11" fmla="*/ 607765 w 1232883"/>
                          <a:gd name="connsiteY11" fmla="*/ 611371 h 1912305"/>
                          <a:gd name="connsiteX12" fmla="*/ 541027 w 1232883"/>
                          <a:gd name="connsiteY12" fmla="*/ 953519 h 1912305"/>
                          <a:gd name="connsiteX13" fmla="*/ 772039 w 1232883"/>
                          <a:gd name="connsiteY13" fmla="*/ 1049714 h 1912305"/>
                          <a:gd name="connsiteX14" fmla="*/ 840184 w 1232883"/>
                          <a:gd name="connsiteY14" fmla="*/ 1114106 h 1912305"/>
                          <a:gd name="connsiteX15" fmla="*/ 945154 w 1232883"/>
                          <a:gd name="connsiteY15" fmla="*/ 1517191 h 1912305"/>
                          <a:gd name="connsiteX16" fmla="*/ 785447 w 1232883"/>
                          <a:gd name="connsiteY16" fmla="*/ 1645582 h 1912305"/>
                          <a:gd name="connsiteX17" fmla="*/ 672714 w 1232883"/>
                          <a:gd name="connsiteY17" fmla="*/ 1200908 h 1912305"/>
                          <a:gd name="connsiteX18" fmla="*/ 290669 w 1232883"/>
                          <a:gd name="connsiteY18" fmla="*/ 1072517 h 1912305"/>
                          <a:gd name="connsiteX19" fmla="*/ 312588 w 1232883"/>
                          <a:gd name="connsiteY19" fmla="*/ 1420116 h 1912305"/>
                          <a:gd name="connsiteX20" fmla="*/ 174804 w 1232883"/>
                          <a:gd name="connsiteY20" fmla="*/ 1858526 h 1912305"/>
                          <a:gd name="connsiteX21" fmla="*/ 2571 w 1232883"/>
                          <a:gd name="connsiteY21" fmla="*/ 1814685 h 1912305"/>
                          <a:gd name="connsiteX22" fmla="*/ 124700 w 1232883"/>
                          <a:gd name="connsiteY22" fmla="*/ 1398195 h 1912305"/>
                          <a:gd name="connsiteX23" fmla="*/ 102777 w 1232883"/>
                          <a:gd name="connsiteY23" fmla="*/ 978573 h 1912305"/>
                          <a:gd name="connsiteX24" fmla="*/ 271878 w 1232883"/>
                          <a:gd name="connsiteY24" fmla="*/ 270852 h 1912305"/>
                          <a:gd name="connsiteX0" fmla="*/ 271878 w 1247040"/>
                          <a:gd name="connsiteY0" fmla="*/ 270852 h 1912305"/>
                          <a:gd name="connsiteX1" fmla="*/ 352908 w 1247040"/>
                          <a:gd name="connsiteY1" fmla="*/ 232001 h 1912305"/>
                          <a:gd name="connsiteX2" fmla="*/ 808237 w 1247040"/>
                          <a:gd name="connsiteY2" fmla="*/ 241016 h 1912305"/>
                          <a:gd name="connsiteX3" fmla="*/ 897361 w 1247040"/>
                          <a:gd name="connsiteY3" fmla="*/ 0 h 1912305"/>
                          <a:gd name="connsiteX4" fmla="*/ 1058725 w 1247040"/>
                          <a:gd name="connsiteY4" fmla="*/ 53790 h 1912305"/>
                          <a:gd name="connsiteX5" fmla="*/ 943814 w 1247040"/>
                          <a:gd name="connsiteY5" fmla="*/ 396079 h 1912305"/>
                          <a:gd name="connsiteX6" fmla="*/ 748220 w 1247040"/>
                          <a:gd name="connsiteY6" fmla="*/ 454756 h 1912305"/>
                          <a:gd name="connsiteX7" fmla="*/ 826459 w 1247040"/>
                          <a:gd name="connsiteY7" fmla="*/ 520769 h 1912305"/>
                          <a:gd name="connsiteX8" fmla="*/ 1114958 w 1247040"/>
                          <a:gd name="connsiteY8" fmla="*/ 415638 h 1912305"/>
                          <a:gd name="connsiteX9" fmla="*/ 1224980 w 1247040"/>
                          <a:gd name="connsiteY9" fmla="*/ 559888 h 1912305"/>
                          <a:gd name="connsiteX10" fmla="*/ 806898 w 1247040"/>
                          <a:gd name="connsiteY10" fmla="*/ 706583 h 1912305"/>
                          <a:gd name="connsiteX11" fmla="*/ 607765 w 1247040"/>
                          <a:gd name="connsiteY11" fmla="*/ 611371 h 1912305"/>
                          <a:gd name="connsiteX12" fmla="*/ 541027 w 1247040"/>
                          <a:gd name="connsiteY12" fmla="*/ 953519 h 1912305"/>
                          <a:gd name="connsiteX13" fmla="*/ 772039 w 1247040"/>
                          <a:gd name="connsiteY13" fmla="*/ 1049714 h 1912305"/>
                          <a:gd name="connsiteX14" fmla="*/ 840184 w 1247040"/>
                          <a:gd name="connsiteY14" fmla="*/ 1114106 h 1912305"/>
                          <a:gd name="connsiteX15" fmla="*/ 945154 w 1247040"/>
                          <a:gd name="connsiteY15" fmla="*/ 1517191 h 1912305"/>
                          <a:gd name="connsiteX16" fmla="*/ 785447 w 1247040"/>
                          <a:gd name="connsiteY16" fmla="*/ 1645582 h 1912305"/>
                          <a:gd name="connsiteX17" fmla="*/ 672714 w 1247040"/>
                          <a:gd name="connsiteY17" fmla="*/ 1200908 h 1912305"/>
                          <a:gd name="connsiteX18" fmla="*/ 290669 w 1247040"/>
                          <a:gd name="connsiteY18" fmla="*/ 1072517 h 1912305"/>
                          <a:gd name="connsiteX19" fmla="*/ 312588 w 1247040"/>
                          <a:gd name="connsiteY19" fmla="*/ 1420116 h 1912305"/>
                          <a:gd name="connsiteX20" fmla="*/ 174804 w 1247040"/>
                          <a:gd name="connsiteY20" fmla="*/ 1858526 h 1912305"/>
                          <a:gd name="connsiteX21" fmla="*/ 2571 w 1247040"/>
                          <a:gd name="connsiteY21" fmla="*/ 1814685 h 1912305"/>
                          <a:gd name="connsiteX22" fmla="*/ 124700 w 1247040"/>
                          <a:gd name="connsiteY22" fmla="*/ 1398195 h 1912305"/>
                          <a:gd name="connsiteX23" fmla="*/ 102777 w 1247040"/>
                          <a:gd name="connsiteY23" fmla="*/ 978573 h 1912305"/>
                          <a:gd name="connsiteX24" fmla="*/ 271878 w 1247040"/>
                          <a:gd name="connsiteY24" fmla="*/ 270852 h 1912305"/>
                          <a:gd name="connsiteX0" fmla="*/ 271878 w 1239775"/>
                          <a:gd name="connsiteY0" fmla="*/ 270852 h 1912305"/>
                          <a:gd name="connsiteX1" fmla="*/ 352908 w 1239775"/>
                          <a:gd name="connsiteY1" fmla="*/ 232001 h 1912305"/>
                          <a:gd name="connsiteX2" fmla="*/ 808237 w 1239775"/>
                          <a:gd name="connsiteY2" fmla="*/ 241016 h 1912305"/>
                          <a:gd name="connsiteX3" fmla="*/ 897361 w 1239775"/>
                          <a:gd name="connsiteY3" fmla="*/ 0 h 1912305"/>
                          <a:gd name="connsiteX4" fmla="*/ 1058725 w 1239775"/>
                          <a:gd name="connsiteY4" fmla="*/ 53790 h 1912305"/>
                          <a:gd name="connsiteX5" fmla="*/ 943814 w 1239775"/>
                          <a:gd name="connsiteY5" fmla="*/ 396079 h 1912305"/>
                          <a:gd name="connsiteX6" fmla="*/ 748220 w 1239775"/>
                          <a:gd name="connsiteY6" fmla="*/ 454756 h 1912305"/>
                          <a:gd name="connsiteX7" fmla="*/ 826459 w 1239775"/>
                          <a:gd name="connsiteY7" fmla="*/ 520769 h 1912305"/>
                          <a:gd name="connsiteX8" fmla="*/ 1114958 w 1239775"/>
                          <a:gd name="connsiteY8" fmla="*/ 415638 h 1912305"/>
                          <a:gd name="connsiteX9" fmla="*/ 1215201 w 1239775"/>
                          <a:gd name="connsiteY9" fmla="*/ 559888 h 1912305"/>
                          <a:gd name="connsiteX10" fmla="*/ 806898 w 1239775"/>
                          <a:gd name="connsiteY10" fmla="*/ 706583 h 1912305"/>
                          <a:gd name="connsiteX11" fmla="*/ 607765 w 1239775"/>
                          <a:gd name="connsiteY11" fmla="*/ 611371 h 1912305"/>
                          <a:gd name="connsiteX12" fmla="*/ 541027 w 1239775"/>
                          <a:gd name="connsiteY12" fmla="*/ 953519 h 1912305"/>
                          <a:gd name="connsiteX13" fmla="*/ 772039 w 1239775"/>
                          <a:gd name="connsiteY13" fmla="*/ 1049714 h 1912305"/>
                          <a:gd name="connsiteX14" fmla="*/ 840184 w 1239775"/>
                          <a:gd name="connsiteY14" fmla="*/ 1114106 h 1912305"/>
                          <a:gd name="connsiteX15" fmla="*/ 945154 w 1239775"/>
                          <a:gd name="connsiteY15" fmla="*/ 1517191 h 1912305"/>
                          <a:gd name="connsiteX16" fmla="*/ 785447 w 1239775"/>
                          <a:gd name="connsiteY16" fmla="*/ 1645582 h 1912305"/>
                          <a:gd name="connsiteX17" fmla="*/ 672714 w 1239775"/>
                          <a:gd name="connsiteY17" fmla="*/ 1200908 h 1912305"/>
                          <a:gd name="connsiteX18" fmla="*/ 290669 w 1239775"/>
                          <a:gd name="connsiteY18" fmla="*/ 1072517 h 1912305"/>
                          <a:gd name="connsiteX19" fmla="*/ 312588 w 1239775"/>
                          <a:gd name="connsiteY19" fmla="*/ 1420116 h 1912305"/>
                          <a:gd name="connsiteX20" fmla="*/ 174804 w 1239775"/>
                          <a:gd name="connsiteY20" fmla="*/ 1858526 h 1912305"/>
                          <a:gd name="connsiteX21" fmla="*/ 2571 w 1239775"/>
                          <a:gd name="connsiteY21" fmla="*/ 1814685 h 1912305"/>
                          <a:gd name="connsiteX22" fmla="*/ 124700 w 1239775"/>
                          <a:gd name="connsiteY22" fmla="*/ 1398195 h 1912305"/>
                          <a:gd name="connsiteX23" fmla="*/ 102777 w 1239775"/>
                          <a:gd name="connsiteY23" fmla="*/ 978573 h 1912305"/>
                          <a:gd name="connsiteX24" fmla="*/ 271878 w 1239775"/>
                          <a:gd name="connsiteY24" fmla="*/ 270852 h 1912305"/>
                          <a:gd name="connsiteX0" fmla="*/ 271878 w 1209421"/>
                          <a:gd name="connsiteY0" fmla="*/ 270852 h 1912305"/>
                          <a:gd name="connsiteX1" fmla="*/ 352908 w 1209421"/>
                          <a:gd name="connsiteY1" fmla="*/ 232001 h 1912305"/>
                          <a:gd name="connsiteX2" fmla="*/ 808237 w 1209421"/>
                          <a:gd name="connsiteY2" fmla="*/ 241016 h 1912305"/>
                          <a:gd name="connsiteX3" fmla="*/ 897361 w 1209421"/>
                          <a:gd name="connsiteY3" fmla="*/ 0 h 1912305"/>
                          <a:gd name="connsiteX4" fmla="*/ 1058725 w 1209421"/>
                          <a:gd name="connsiteY4" fmla="*/ 53790 h 1912305"/>
                          <a:gd name="connsiteX5" fmla="*/ 943814 w 1209421"/>
                          <a:gd name="connsiteY5" fmla="*/ 396079 h 1912305"/>
                          <a:gd name="connsiteX6" fmla="*/ 748220 w 1209421"/>
                          <a:gd name="connsiteY6" fmla="*/ 454756 h 1912305"/>
                          <a:gd name="connsiteX7" fmla="*/ 826459 w 1209421"/>
                          <a:gd name="connsiteY7" fmla="*/ 520769 h 1912305"/>
                          <a:gd name="connsiteX8" fmla="*/ 1114958 w 1209421"/>
                          <a:gd name="connsiteY8" fmla="*/ 415638 h 1912305"/>
                          <a:gd name="connsiteX9" fmla="*/ 1166302 w 1209421"/>
                          <a:gd name="connsiteY9" fmla="*/ 550108 h 1912305"/>
                          <a:gd name="connsiteX10" fmla="*/ 806898 w 1209421"/>
                          <a:gd name="connsiteY10" fmla="*/ 706583 h 1912305"/>
                          <a:gd name="connsiteX11" fmla="*/ 607765 w 1209421"/>
                          <a:gd name="connsiteY11" fmla="*/ 611371 h 1912305"/>
                          <a:gd name="connsiteX12" fmla="*/ 541027 w 1209421"/>
                          <a:gd name="connsiteY12" fmla="*/ 953519 h 1912305"/>
                          <a:gd name="connsiteX13" fmla="*/ 772039 w 1209421"/>
                          <a:gd name="connsiteY13" fmla="*/ 1049714 h 1912305"/>
                          <a:gd name="connsiteX14" fmla="*/ 840184 w 1209421"/>
                          <a:gd name="connsiteY14" fmla="*/ 1114106 h 1912305"/>
                          <a:gd name="connsiteX15" fmla="*/ 945154 w 1209421"/>
                          <a:gd name="connsiteY15" fmla="*/ 1517191 h 1912305"/>
                          <a:gd name="connsiteX16" fmla="*/ 785447 w 1209421"/>
                          <a:gd name="connsiteY16" fmla="*/ 1645582 h 1912305"/>
                          <a:gd name="connsiteX17" fmla="*/ 672714 w 1209421"/>
                          <a:gd name="connsiteY17" fmla="*/ 1200908 h 1912305"/>
                          <a:gd name="connsiteX18" fmla="*/ 290669 w 1209421"/>
                          <a:gd name="connsiteY18" fmla="*/ 1072517 h 1912305"/>
                          <a:gd name="connsiteX19" fmla="*/ 312588 w 1209421"/>
                          <a:gd name="connsiteY19" fmla="*/ 1420116 h 1912305"/>
                          <a:gd name="connsiteX20" fmla="*/ 174804 w 1209421"/>
                          <a:gd name="connsiteY20" fmla="*/ 1858526 h 1912305"/>
                          <a:gd name="connsiteX21" fmla="*/ 2571 w 1209421"/>
                          <a:gd name="connsiteY21" fmla="*/ 1814685 h 1912305"/>
                          <a:gd name="connsiteX22" fmla="*/ 124700 w 1209421"/>
                          <a:gd name="connsiteY22" fmla="*/ 1398195 h 1912305"/>
                          <a:gd name="connsiteX23" fmla="*/ 102777 w 1209421"/>
                          <a:gd name="connsiteY23" fmla="*/ 978573 h 1912305"/>
                          <a:gd name="connsiteX24" fmla="*/ 271878 w 1209421"/>
                          <a:gd name="connsiteY24" fmla="*/ 270852 h 1912305"/>
                          <a:gd name="connsiteX0" fmla="*/ 271878 w 1238016"/>
                          <a:gd name="connsiteY0" fmla="*/ 270852 h 1912305"/>
                          <a:gd name="connsiteX1" fmla="*/ 352908 w 1238016"/>
                          <a:gd name="connsiteY1" fmla="*/ 232001 h 1912305"/>
                          <a:gd name="connsiteX2" fmla="*/ 808237 w 1238016"/>
                          <a:gd name="connsiteY2" fmla="*/ 241016 h 1912305"/>
                          <a:gd name="connsiteX3" fmla="*/ 897361 w 1238016"/>
                          <a:gd name="connsiteY3" fmla="*/ 0 h 1912305"/>
                          <a:gd name="connsiteX4" fmla="*/ 1058725 w 1238016"/>
                          <a:gd name="connsiteY4" fmla="*/ 53790 h 1912305"/>
                          <a:gd name="connsiteX5" fmla="*/ 943814 w 1238016"/>
                          <a:gd name="connsiteY5" fmla="*/ 396079 h 1912305"/>
                          <a:gd name="connsiteX6" fmla="*/ 748220 w 1238016"/>
                          <a:gd name="connsiteY6" fmla="*/ 454756 h 1912305"/>
                          <a:gd name="connsiteX7" fmla="*/ 826459 w 1238016"/>
                          <a:gd name="connsiteY7" fmla="*/ 520769 h 1912305"/>
                          <a:gd name="connsiteX8" fmla="*/ 1114958 w 1238016"/>
                          <a:gd name="connsiteY8" fmla="*/ 415638 h 1912305"/>
                          <a:gd name="connsiteX9" fmla="*/ 1212756 w 1238016"/>
                          <a:gd name="connsiteY9" fmla="*/ 554998 h 1912305"/>
                          <a:gd name="connsiteX10" fmla="*/ 806898 w 1238016"/>
                          <a:gd name="connsiteY10" fmla="*/ 706583 h 1912305"/>
                          <a:gd name="connsiteX11" fmla="*/ 607765 w 1238016"/>
                          <a:gd name="connsiteY11" fmla="*/ 611371 h 1912305"/>
                          <a:gd name="connsiteX12" fmla="*/ 541027 w 1238016"/>
                          <a:gd name="connsiteY12" fmla="*/ 953519 h 1912305"/>
                          <a:gd name="connsiteX13" fmla="*/ 772039 w 1238016"/>
                          <a:gd name="connsiteY13" fmla="*/ 1049714 h 1912305"/>
                          <a:gd name="connsiteX14" fmla="*/ 840184 w 1238016"/>
                          <a:gd name="connsiteY14" fmla="*/ 1114106 h 1912305"/>
                          <a:gd name="connsiteX15" fmla="*/ 945154 w 1238016"/>
                          <a:gd name="connsiteY15" fmla="*/ 1517191 h 1912305"/>
                          <a:gd name="connsiteX16" fmla="*/ 785447 w 1238016"/>
                          <a:gd name="connsiteY16" fmla="*/ 1645582 h 1912305"/>
                          <a:gd name="connsiteX17" fmla="*/ 672714 w 1238016"/>
                          <a:gd name="connsiteY17" fmla="*/ 1200908 h 1912305"/>
                          <a:gd name="connsiteX18" fmla="*/ 290669 w 1238016"/>
                          <a:gd name="connsiteY18" fmla="*/ 1072517 h 1912305"/>
                          <a:gd name="connsiteX19" fmla="*/ 312588 w 1238016"/>
                          <a:gd name="connsiteY19" fmla="*/ 1420116 h 1912305"/>
                          <a:gd name="connsiteX20" fmla="*/ 174804 w 1238016"/>
                          <a:gd name="connsiteY20" fmla="*/ 1858526 h 1912305"/>
                          <a:gd name="connsiteX21" fmla="*/ 2571 w 1238016"/>
                          <a:gd name="connsiteY21" fmla="*/ 1814685 h 1912305"/>
                          <a:gd name="connsiteX22" fmla="*/ 124700 w 1238016"/>
                          <a:gd name="connsiteY22" fmla="*/ 1398195 h 1912305"/>
                          <a:gd name="connsiteX23" fmla="*/ 102777 w 1238016"/>
                          <a:gd name="connsiteY23" fmla="*/ 978573 h 1912305"/>
                          <a:gd name="connsiteX24" fmla="*/ 271878 w 1238016"/>
                          <a:gd name="connsiteY24" fmla="*/ 270852 h 1912305"/>
                          <a:gd name="connsiteX0" fmla="*/ 271878 w 1238016"/>
                          <a:gd name="connsiteY0" fmla="*/ 270852 h 1912305"/>
                          <a:gd name="connsiteX1" fmla="*/ 352908 w 1238016"/>
                          <a:gd name="connsiteY1" fmla="*/ 232001 h 1912305"/>
                          <a:gd name="connsiteX2" fmla="*/ 808237 w 1238016"/>
                          <a:gd name="connsiteY2" fmla="*/ 241016 h 1912305"/>
                          <a:gd name="connsiteX3" fmla="*/ 897361 w 1238016"/>
                          <a:gd name="connsiteY3" fmla="*/ 0 h 1912305"/>
                          <a:gd name="connsiteX4" fmla="*/ 1058725 w 1238016"/>
                          <a:gd name="connsiteY4" fmla="*/ 53790 h 1912305"/>
                          <a:gd name="connsiteX5" fmla="*/ 943814 w 1238016"/>
                          <a:gd name="connsiteY5" fmla="*/ 396079 h 1912305"/>
                          <a:gd name="connsiteX6" fmla="*/ 748220 w 1238016"/>
                          <a:gd name="connsiteY6" fmla="*/ 454756 h 1912305"/>
                          <a:gd name="connsiteX7" fmla="*/ 826459 w 1238016"/>
                          <a:gd name="connsiteY7" fmla="*/ 520769 h 1912305"/>
                          <a:gd name="connsiteX8" fmla="*/ 1114958 w 1238016"/>
                          <a:gd name="connsiteY8" fmla="*/ 415638 h 1912305"/>
                          <a:gd name="connsiteX9" fmla="*/ 1212756 w 1238016"/>
                          <a:gd name="connsiteY9" fmla="*/ 554998 h 1912305"/>
                          <a:gd name="connsiteX10" fmla="*/ 806898 w 1238016"/>
                          <a:gd name="connsiteY10" fmla="*/ 706583 h 1912305"/>
                          <a:gd name="connsiteX11" fmla="*/ 607765 w 1238016"/>
                          <a:gd name="connsiteY11" fmla="*/ 611371 h 1912305"/>
                          <a:gd name="connsiteX12" fmla="*/ 541027 w 1238016"/>
                          <a:gd name="connsiteY12" fmla="*/ 953519 h 1912305"/>
                          <a:gd name="connsiteX13" fmla="*/ 772039 w 1238016"/>
                          <a:gd name="connsiteY13" fmla="*/ 1049714 h 1912305"/>
                          <a:gd name="connsiteX14" fmla="*/ 840184 w 1238016"/>
                          <a:gd name="connsiteY14" fmla="*/ 1114106 h 1912305"/>
                          <a:gd name="connsiteX15" fmla="*/ 945154 w 1238016"/>
                          <a:gd name="connsiteY15" fmla="*/ 1517191 h 1912305"/>
                          <a:gd name="connsiteX16" fmla="*/ 785447 w 1238016"/>
                          <a:gd name="connsiteY16" fmla="*/ 1645582 h 1912305"/>
                          <a:gd name="connsiteX17" fmla="*/ 672714 w 1238016"/>
                          <a:gd name="connsiteY17" fmla="*/ 1200908 h 1912305"/>
                          <a:gd name="connsiteX18" fmla="*/ 290669 w 1238016"/>
                          <a:gd name="connsiteY18" fmla="*/ 1072517 h 1912305"/>
                          <a:gd name="connsiteX19" fmla="*/ 312588 w 1238016"/>
                          <a:gd name="connsiteY19" fmla="*/ 1420116 h 1912305"/>
                          <a:gd name="connsiteX20" fmla="*/ 174804 w 1238016"/>
                          <a:gd name="connsiteY20" fmla="*/ 1858526 h 1912305"/>
                          <a:gd name="connsiteX21" fmla="*/ 2571 w 1238016"/>
                          <a:gd name="connsiteY21" fmla="*/ 1814685 h 1912305"/>
                          <a:gd name="connsiteX22" fmla="*/ 124700 w 1238016"/>
                          <a:gd name="connsiteY22" fmla="*/ 1398195 h 1912305"/>
                          <a:gd name="connsiteX23" fmla="*/ 102777 w 1238016"/>
                          <a:gd name="connsiteY23" fmla="*/ 978573 h 1912305"/>
                          <a:gd name="connsiteX24" fmla="*/ 271878 w 1238016"/>
                          <a:gd name="connsiteY24" fmla="*/ 270852 h 1912305"/>
                          <a:gd name="connsiteX0" fmla="*/ 271878 w 1238016"/>
                          <a:gd name="connsiteY0" fmla="*/ 270852 h 1912305"/>
                          <a:gd name="connsiteX1" fmla="*/ 352908 w 1238016"/>
                          <a:gd name="connsiteY1" fmla="*/ 232001 h 1912305"/>
                          <a:gd name="connsiteX2" fmla="*/ 808237 w 1238016"/>
                          <a:gd name="connsiteY2" fmla="*/ 241016 h 1912305"/>
                          <a:gd name="connsiteX3" fmla="*/ 897361 w 1238016"/>
                          <a:gd name="connsiteY3" fmla="*/ 0 h 1912305"/>
                          <a:gd name="connsiteX4" fmla="*/ 1058725 w 1238016"/>
                          <a:gd name="connsiteY4" fmla="*/ 53790 h 1912305"/>
                          <a:gd name="connsiteX5" fmla="*/ 943814 w 1238016"/>
                          <a:gd name="connsiteY5" fmla="*/ 396079 h 1912305"/>
                          <a:gd name="connsiteX6" fmla="*/ 748220 w 1238016"/>
                          <a:gd name="connsiteY6" fmla="*/ 454756 h 1912305"/>
                          <a:gd name="connsiteX7" fmla="*/ 826459 w 1238016"/>
                          <a:gd name="connsiteY7" fmla="*/ 520769 h 1912305"/>
                          <a:gd name="connsiteX8" fmla="*/ 1114958 w 1238016"/>
                          <a:gd name="connsiteY8" fmla="*/ 415638 h 1912305"/>
                          <a:gd name="connsiteX9" fmla="*/ 1212756 w 1238016"/>
                          <a:gd name="connsiteY9" fmla="*/ 554998 h 1912305"/>
                          <a:gd name="connsiteX10" fmla="*/ 806898 w 1238016"/>
                          <a:gd name="connsiteY10" fmla="*/ 706583 h 1912305"/>
                          <a:gd name="connsiteX11" fmla="*/ 607765 w 1238016"/>
                          <a:gd name="connsiteY11" fmla="*/ 611371 h 1912305"/>
                          <a:gd name="connsiteX12" fmla="*/ 541027 w 1238016"/>
                          <a:gd name="connsiteY12" fmla="*/ 953519 h 1912305"/>
                          <a:gd name="connsiteX13" fmla="*/ 772039 w 1238016"/>
                          <a:gd name="connsiteY13" fmla="*/ 1049714 h 1912305"/>
                          <a:gd name="connsiteX14" fmla="*/ 840184 w 1238016"/>
                          <a:gd name="connsiteY14" fmla="*/ 1114106 h 1912305"/>
                          <a:gd name="connsiteX15" fmla="*/ 945154 w 1238016"/>
                          <a:gd name="connsiteY15" fmla="*/ 1517191 h 1912305"/>
                          <a:gd name="connsiteX16" fmla="*/ 785447 w 1238016"/>
                          <a:gd name="connsiteY16" fmla="*/ 1645582 h 1912305"/>
                          <a:gd name="connsiteX17" fmla="*/ 672714 w 1238016"/>
                          <a:gd name="connsiteY17" fmla="*/ 1200908 h 1912305"/>
                          <a:gd name="connsiteX18" fmla="*/ 290669 w 1238016"/>
                          <a:gd name="connsiteY18" fmla="*/ 1072517 h 1912305"/>
                          <a:gd name="connsiteX19" fmla="*/ 312588 w 1238016"/>
                          <a:gd name="connsiteY19" fmla="*/ 1420116 h 1912305"/>
                          <a:gd name="connsiteX20" fmla="*/ 174804 w 1238016"/>
                          <a:gd name="connsiteY20" fmla="*/ 1858526 h 1912305"/>
                          <a:gd name="connsiteX21" fmla="*/ 2571 w 1238016"/>
                          <a:gd name="connsiteY21" fmla="*/ 1814685 h 1912305"/>
                          <a:gd name="connsiteX22" fmla="*/ 124700 w 1238016"/>
                          <a:gd name="connsiteY22" fmla="*/ 1398195 h 1912305"/>
                          <a:gd name="connsiteX23" fmla="*/ 102777 w 1238016"/>
                          <a:gd name="connsiteY23" fmla="*/ 978573 h 1912305"/>
                          <a:gd name="connsiteX24" fmla="*/ 271878 w 1238016"/>
                          <a:gd name="connsiteY24" fmla="*/ 270852 h 1912305"/>
                          <a:gd name="connsiteX0" fmla="*/ 271878 w 1238016"/>
                          <a:gd name="connsiteY0" fmla="*/ 270852 h 1912305"/>
                          <a:gd name="connsiteX1" fmla="*/ 352908 w 1238016"/>
                          <a:gd name="connsiteY1" fmla="*/ 232001 h 1912305"/>
                          <a:gd name="connsiteX2" fmla="*/ 808237 w 1238016"/>
                          <a:gd name="connsiteY2" fmla="*/ 241016 h 1912305"/>
                          <a:gd name="connsiteX3" fmla="*/ 897361 w 1238016"/>
                          <a:gd name="connsiteY3" fmla="*/ 0 h 1912305"/>
                          <a:gd name="connsiteX4" fmla="*/ 1058725 w 1238016"/>
                          <a:gd name="connsiteY4" fmla="*/ 53790 h 1912305"/>
                          <a:gd name="connsiteX5" fmla="*/ 943814 w 1238016"/>
                          <a:gd name="connsiteY5" fmla="*/ 396079 h 1912305"/>
                          <a:gd name="connsiteX6" fmla="*/ 748220 w 1238016"/>
                          <a:gd name="connsiteY6" fmla="*/ 454756 h 1912305"/>
                          <a:gd name="connsiteX7" fmla="*/ 826459 w 1238016"/>
                          <a:gd name="connsiteY7" fmla="*/ 520769 h 1912305"/>
                          <a:gd name="connsiteX8" fmla="*/ 1114958 w 1238016"/>
                          <a:gd name="connsiteY8" fmla="*/ 415638 h 1912305"/>
                          <a:gd name="connsiteX9" fmla="*/ 1212756 w 1238016"/>
                          <a:gd name="connsiteY9" fmla="*/ 554998 h 1912305"/>
                          <a:gd name="connsiteX10" fmla="*/ 806898 w 1238016"/>
                          <a:gd name="connsiteY10" fmla="*/ 706583 h 1912305"/>
                          <a:gd name="connsiteX11" fmla="*/ 607765 w 1238016"/>
                          <a:gd name="connsiteY11" fmla="*/ 611371 h 1912305"/>
                          <a:gd name="connsiteX12" fmla="*/ 541027 w 1238016"/>
                          <a:gd name="connsiteY12" fmla="*/ 953519 h 1912305"/>
                          <a:gd name="connsiteX13" fmla="*/ 772039 w 1238016"/>
                          <a:gd name="connsiteY13" fmla="*/ 1049714 h 1912305"/>
                          <a:gd name="connsiteX14" fmla="*/ 840184 w 1238016"/>
                          <a:gd name="connsiteY14" fmla="*/ 1114106 h 1912305"/>
                          <a:gd name="connsiteX15" fmla="*/ 945154 w 1238016"/>
                          <a:gd name="connsiteY15" fmla="*/ 1517191 h 1912305"/>
                          <a:gd name="connsiteX16" fmla="*/ 785447 w 1238016"/>
                          <a:gd name="connsiteY16" fmla="*/ 1645582 h 1912305"/>
                          <a:gd name="connsiteX17" fmla="*/ 672714 w 1238016"/>
                          <a:gd name="connsiteY17" fmla="*/ 1200908 h 1912305"/>
                          <a:gd name="connsiteX18" fmla="*/ 290669 w 1238016"/>
                          <a:gd name="connsiteY18" fmla="*/ 1072517 h 1912305"/>
                          <a:gd name="connsiteX19" fmla="*/ 312588 w 1238016"/>
                          <a:gd name="connsiteY19" fmla="*/ 1420116 h 1912305"/>
                          <a:gd name="connsiteX20" fmla="*/ 174804 w 1238016"/>
                          <a:gd name="connsiteY20" fmla="*/ 1858526 h 1912305"/>
                          <a:gd name="connsiteX21" fmla="*/ 2571 w 1238016"/>
                          <a:gd name="connsiteY21" fmla="*/ 1814685 h 1912305"/>
                          <a:gd name="connsiteX22" fmla="*/ 124700 w 1238016"/>
                          <a:gd name="connsiteY22" fmla="*/ 1398195 h 1912305"/>
                          <a:gd name="connsiteX23" fmla="*/ 102777 w 1238016"/>
                          <a:gd name="connsiteY23" fmla="*/ 978573 h 1912305"/>
                          <a:gd name="connsiteX24" fmla="*/ 271878 w 1238016"/>
                          <a:gd name="connsiteY24" fmla="*/ 270852 h 1912305"/>
                          <a:gd name="connsiteX0" fmla="*/ 271878 w 1238016"/>
                          <a:gd name="connsiteY0" fmla="*/ 270852 h 1912305"/>
                          <a:gd name="connsiteX1" fmla="*/ 352908 w 1238016"/>
                          <a:gd name="connsiteY1" fmla="*/ 232001 h 1912305"/>
                          <a:gd name="connsiteX2" fmla="*/ 808237 w 1238016"/>
                          <a:gd name="connsiteY2" fmla="*/ 241016 h 1912305"/>
                          <a:gd name="connsiteX3" fmla="*/ 897361 w 1238016"/>
                          <a:gd name="connsiteY3" fmla="*/ 0 h 1912305"/>
                          <a:gd name="connsiteX4" fmla="*/ 1058725 w 1238016"/>
                          <a:gd name="connsiteY4" fmla="*/ 53790 h 1912305"/>
                          <a:gd name="connsiteX5" fmla="*/ 943814 w 1238016"/>
                          <a:gd name="connsiteY5" fmla="*/ 396079 h 1912305"/>
                          <a:gd name="connsiteX6" fmla="*/ 748220 w 1238016"/>
                          <a:gd name="connsiteY6" fmla="*/ 454756 h 1912305"/>
                          <a:gd name="connsiteX7" fmla="*/ 826459 w 1238016"/>
                          <a:gd name="connsiteY7" fmla="*/ 520769 h 1912305"/>
                          <a:gd name="connsiteX8" fmla="*/ 1114958 w 1238016"/>
                          <a:gd name="connsiteY8" fmla="*/ 415638 h 1912305"/>
                          <a:gd name="connsiteX9" fmla="*/ 1212756 w 1238016"/>
                          <a:gd name="connsiteY9" fmla="*/ 554998 h 1912305"/>
                          <a:gd name="connsiteX10" fmla="*/ 806898 w 1238016"/>
                          <a:gd name="connsiteY10" fmla="*/ 706583 h 1912305"/>
                          <a:gd name="connsiteX11" fmla="*/ 607765 w 1238016"/>
                          <a:gd name="connsiteY11" fmla="*/ 611371 h 1912305"/>
                          <a:gd name="connsiteX12" fmla="*/ 541027 w 1238016"/>
                          <a:gd name="connsiteY12" fmla="*/ 953519 h 1912305"/>
                          <a:gd name="connsiteX13" fmla="*/ 772039 w 1238016"/>
                          <a:gd name="connsiteY13" fmla="*/ 1049714 h 1912305"/>
                          <a:gd name="connsiteX14" fmla="*/ 840184 w 1238016"/>
                          <a:gd name="connsiteY14" fmla="*/ 1114106 h 1912305"/>
                          <a:gd name="connsiteX15" fmla="*/ 945154 w 1238016"/>
                          <a:gd name="connsiteY15" fmla="*/ 1517191 h 1912305"/>
                          <a:gd name="connsiteX16" fmla="*/ 785447 w 1238016"/>
                          <a:gd name="connsiteY16" fmla="*/ 1645582 h 1912305"/>
                          <a:gd name="connsiteX17" fmla="*/ 672714 w 1238016"/>
                          <a:gd name="connsiteY17" fmla="*/ 1200908 h 1912305"/>
                          <a:gd name="connsiteX18" fmla="*/ 290669 w 1238016"/>
                          <a:gd name="connsiteY18" fmla="*/ 1072517 h 1912305"/>
                          <a:gd name="connsiteX19" fmla="*/ 312588 w 1238016"/>
                          <a:gd name="connsiteY19" fmla="*/ 1420116 h 1912305"/>
                          <a:gd name="connsiteX20" fmla="*/ 174804 w 1238016"/>
                          <a:gd name="connsiteY20" fmla="*/ 1858526 h 1912305"/>
                          <a:gd name="connsiteX21" fmla="*/ 2571 w 1238016"/>
                          <a:gd name="connsiteY21" fmla="*/ 1814685 h 1912305"/>
                          <a:gd name="connsiteX22" fmla="*/ 124700 w 1238016"/>
                          <a:gd name="connsiteY22" fmla="*/ 1398195 h 1912305"/>
                          <a:gd name="connsiteX23" fmla="*/ 102777 w 1238016"/>
                          <a:gd name="connsiteY23" fmla="*/ 978573 h 1912305"/>
                          <a:gd name="connsiteX24" fmla="*/ 271878 w 1238016"/>
                          <a:gd name="connsiteY24" fmla="*/ 270852 h 1912305"/>
                          <a:gd name="connsiteX0" fmla="*/ 271878 w 1238016"/>
                          <a:gd name="connsiteY0" fmla="*/ 270852 h 1912305"/>
                          <a:gd name="connsiteX1" fmla="*/ 352908 w 1238016"/>
                          <a:gd name="connsiteY1" fmla="*/ 232001 h 1912305"/>
                          <a:gd name="connsiteX2" fmla="*/ 808237 w 1238016"/>
                          <a:gd name="connsiteY2" fmla="*/ 241016 h 1912305"/>
                          <a:gd name="connsiteX3" fmla="*/ 897361 w 1238016"/>
                          <a:gd name="connsiteY3" fmla="*/ 0 h 1912305"/>
                          <a:gd name="connsiteX4" fmla="*/ 1058725 w 1238016"/>
                          <a:gd name="connsiteY4" fmla="*/ 53790 h 1912305"/>
                          <a:gd name="connsiteX5" fmla="*/ 943814 w 1238016"/>
                          <a:gd name="connsiteY5" fmla="*/ 396079 h 1912305"/>
                          <a:gd name="connsiteX6" fmla="*/ 748220 w 1238016"/>
                          <a:gd name="connsiteY6" fmla="*/ 454756 h 1912305"/>
                          <a:gd name="connsiteX7" fmla="*/ 826459 w 1238016"/>
                          <a:gd name="connsiteY7" fmla="*/ 520769 h 1912305"/>
                          <a:gd name="connsiteX8" fmla="*/ 1114958 w 1238016"/>
                          <a:gd name="connsiteY8" fmla="*/ 415638 h 1912305"/>
                          <a:gd name="connsiteX9" fmla="*/ 1212756 w 1238016"/>
                          <a:gd name="connsiteY9" fmla="*/ 554998 h 1912305"/>
                          <a:gd name="connsiteX10" fmla="*/ 806898 w 1238016"/>
                          <a:gd name="connsiteY10" fmla="*/ 706583 h 1912305"/>
                          <a:gd name="connsiteX11" fmla="*/ 607765 w 1238016"/>
                          <a:gd name="connsiteY11" fmla="*/ 611371 h 1912305"/>
                          <a:gd name="connsiteX12" fmla="*/ 541027 w 1238016"/>
                          <a:gd name="connsiteY12" fmla="*/ 953519 h 1912305"/>
                          <a:gd name="connsiteX13" fmla="*/ 772039 w 1238016"/>
                          <a:gd name="connsiteY13" fmla="*/ 1049714 h 1912305"/>
                          <a:gd name="connsiteX14" fmla="*/ 840184 w 1238016"/>
                          <a:gd name="connsiteY14" fmla="*/ 1114106 h 1912305"/>
                          <a:gd name="connsiteX15" fmla="*/ 945154 w 1238016"/>
                          <a:gd name="connsiteY15" fmla="*/ 1517191 h 1912305"/>
                          <a:gd name="connsiteX16" fmla="*/ 785447 w 1238016"/>
                          <a:gd name="connsiteY16" fmla="*/ 1645582 h 1912305"/>
                          <a:gd name="connsiteX17" fmla="*/ 672714 w 1238016"/>
                          <a:gd name="connsiteY17" fmla="*/ 1200908 h 1912305"/>
                          <a:gd name="connsiteX18" fmla="*/ 290669 w 1238016"/>
                          <a:gd name="connsiteY18" fmla="*/ 1072517 h 1912305"/>
                          <a:gd name="connsiteX19" fmla="*/ 312588 w 1238016"/>
                          <a:gd name="connsiteY19" fmla="*/ 1420116 h 1912305"/>
                          <a:gd name="connsiteX20" fmla="*/ 174804 w 1238016"/>
                          <a:gd name="connsiteY20" fmla="*/ 1858526 h 1912305"/>
                          <a:gd name="connsiteX21" fmla="*/ 2571 w 1238016"/>
                          <a:gd name="connsiteY21" fmla="*/ 1814685 h 1912305"/>
                          <a:gd name="connsiteX22" fmla="*/ 124700 w 1238016"/>
                          <a:gd name="connsiteY22" fmla="*/ 1398195 h 1912305"/>
                          <a:gd name="connsiteX23" fmla="*/ 102777 w 1238016"/>
                          <a:gd name="connsiteY23" fmla="*/ 978573 h 1912305"/>
                          <a:gd name="connsiteX24" fmla="*/ 271878 w 1238016"/>
                          <a:gd name="connsiteY24" fmla="*/ 270852 h 1912305"/>
                          <a:gd name="connsiteX0" fmla="*/ 271878 w 1236860"/>
                          <a:gd name="connsiteY0" fmla="*/ 270852 h 1912305"/>
                          <a:gd name="connsiteX1" fmla="*/ 352908 w 1236860"/>
                          <a:gd name="connsiteY1" fmla="*/ 232001 h 1912305"/>
                          <a:gd name="connsiteX2" fmla="*/ 808237 w 1236860"/>
                          <a:gd name="connsiteY2" fmla="*/ 241016 h 1912305"/>
                          <a:gd name="connsiteX3" fmla="*/ 897361 w 1236860"/>
                          <a:gd name="connsiteY3" fmla="*/ 0 h 1912305"/>
                          <a:gd name="connsiteX4" fmla="*/ 1058725 w 1236860"/>
                          <a:gd name="connsiteY4" fmla="*/ 53790 h 1912305"/>
                          <a:gd name="connsiteX5" fmla="*/ 943814 w 1236860"/>
                          <a:gd name="connsiteY5" fmla="*/ 396079 h 1912305"/>
                          <a:gd name="connsiteX6" fmla="*/ 748220 w 1236860"/>
                          <a:gd name="connsiteY6" fmla="*/ 454756 h 1912305"/>
                          <a:gd name="connsiteX7" fmla="*/ 826459 w 1236860"/>
                          <a:gd name="connsiteY7" fmla="*/ 520769 h 1912305"/>
                          <a:gd name="connsiteX8" fmla="*/ 1114958 w 1236860"/>
                          <a:gd name="connsiteY8" fmla="*/ 415638 h 1912305"/>
                          <a:gd name="connsiteX9" fmla="*/ 1212756 w 1236860"/>
                          <a:gd name="connsiteY9" fmla="*/ 554998 h 1912305"/>
                          <a:gd name="connsiteX10" fmla="*/ 806898 w 1236860"/>
                          <a:gd name="connsiteY10" fmla="*/ 706583 h 1912305"/>
                          <a:gd name="connsiteX11" fmla="*/ 607765 w 1236860"/>
                          <a:gd name="connsiteY11" fmla="*/ 611371 h 1912305"/>
                          <a:gd name="connsiteX12" fmla="*/ 541027 w 1236860"/>
                          <a:gd name="connsiteY12" fmla="*/ 953519 h 1912305"/>
                          <a:gd name="connsiteX13" fmla="*/ 772039 w 1236860"/>
                          <a:gd name="connsiteY13" fmla="*/ 1049714 h 1912305"/>
                          <a:gd name="connsiteX14" fmla="*/ 840184 w 1236860"/>
                          <a:gd name="connsiteY14" fmla="*/ 1114106 h 1912305"/>
                          <a:gd name="connsiteX15" fmla="*/ 945154 w 1236860"/>
                          <a:gd name="connsiteY15" fmla="*/ 1517191 h 1912305"/>
                          <a:gd name="connsiteX16" fmla="*/ 785447 w 1236860"/>
                          <a:gd name="connsiteY16" fmla="*/ 1645582 h 1912305"/>
                          <a:gd name="connsiteX17" fmla="*/ 672714 w 1236860"/>
                          <a:gd name="connsiteY17" fmla="*/ 1200908 h 1912305"/>
                          <a:gd name="connsiteX18" fmla="*/ 290669 w 1236860"/>
                          <a:gd name="connsiteY18" fmla="*/ 1072517 h 1912305"/>
                          <a:gd name="connsiteX19" fmla="*/ 312588 w 1236860"/>
                          <a:gd name="connsiteY19" fmla="*/ 1420116 h 1912305"/>
                          <a:gd name="connsiteX20" fmla="*/ 174804 w 1236860"/>
                          <a:gd name="connsiteY20" fmla="*/ 1858526 h 1912305"/>
                          <a:gd name="connsiteX21" fmla="*/ 2571 w 1236860"/>
                          <a:gd name="connsiteY21" fmla="*/ 1814685 h 1912305"/>
                          <a:gd name="connsiteX22" fmla="*/ 124700 w 1236860"/>
                          <a:gd name="connsiteY22" fmla="*/ 1398195 h 1912305"/>
                          <a:gd name="connsiteX23" fmla="*/ 102777 w 1236860"/>
                          <a:gd name="connsiteY23" fmla="*/ 978573 h 1912305"/>
                          <a:gd name="connsiteX24" fmla="*/ 271878 w 1236860"/>
                          <a:gd name="connsiteY24" fmla="*/ 270852 h 1912305"/>
                          <a:gd name="connsiteX0" fmla="*/ 271878 w 1236860"/>
                          <a:gd name="connsiteY0" fmla="*/ 270852 h 1912305"/>
                          <a:gd name="connsiteX1" fmla="*/ 352908 w 1236860"/>
                          <a:gd name="connsiteY1" fmla="*/ 232001 h 1912305"/>
                          <a:gd name="connsiteX2" fmla="*/ 808237 w 1236860"/>
                          <a:gd name="connsiteY2" fmla="*/ 241016 h 1912305"/>
                          <a:gd name="connsiteX3" fmla="*/ 897361 w 1236860"/>
                          <a:gd name="connsiteY3" fmla="*/ 0 h 1912305"/>
                          <a:gd name="connsiteX4" fmla="*/ 1058725 w 1236860"/>
                          <a:gd name="connsiteY4" fmla="*/ 53790 h 1912305"/>
                          <a:gd name="connsiteX5" fmla="*/ 943814 w 1236860"/>
                          <a:gd name="connsiteY5" fmla="*/ 396079 h 1912305"/>
                          <a:gd name="connsiteX6" fmla="*/ 748220 w 1236860"/>
                          <a:gd name="connsiteY6" fmla="*/ 454756 h 1912305"/>
                          <a:gd name="connsiteX7" fmla="*/ 826459 w 1236860"/>
                          <a:gd name="connsiteY7" fmla="*/ 520769 h 1912305"/>
                          <a:gd name="connsiteX8" fmla="*/ 1114958 w 1236860"/>
                          <a:gd name="connsiteY8" fmla="*/ 415638 h 1912305"/>
                          <a:gd name="connsiteX9" fmla="*/ 1212756 w 1236860"/>
                          <a:gd name="connsiteY9" fmla="*/ 554998 h 1912305"/>
                          <a:gd name="connsiteX10" fmla="*/ 806898 w 1236860"/>
                          <a:gd name="connsiteY10" fmla="*/ 706583 h 1912305"/>
                          <a:gd name="connsiteX11" fmla="*/ 607765 w 1236860"/>
                          <a:gd name="connsiteY11" fmla="*/ 611371 h 1912305"/>
                          <a:gd name="connsiteX12" fmla="*/ 541027 w 1236860"/>
                          <a:gd name="connsiteY12" fmla="*/ 953519 h 1912305"/>
                          <a:gd name="connsiteX13" fmla="*/ 772039 w 1236860"/>
                          <a:gd name="connsiteY13" fmla="*/ 1049714 h 1912305"/>
                          <a:gd name="connsiteX14" fmla="*/ 840184 w 1236860"/>
                          <a:gd name="connsiteY14" fmla="*/ 1114106 h 1912305"/>
                          <a:gd name="connsiteX15" fmla="*/ 945154 w 1236860"/>
                          <a:gd name="connsiteY15" fmla="*/ 1517191 h 1912305"/>
                          <a:gd name="connsiteX16" fmla="*/ 785447 w 1236860"/>
                          <a:gd name="connsiteY16" fmla="*/ 1645582 h 1912305"/>
                          <a:gd name="connsiteX17" fmla="*/ 672714 w 1236860"/>
                          <a:gd name="connsiteY17" fmla="*/ 1200908 h 1912305"/>
                          <a:gd name="connsiteX18" fmla="*/ 290669 w 1236860"/>
                          <a:gd name="connsiteY18" fmla="*/ 1072517 h 1912305"/>
                          <a:gd name="connsiteX19" fmla="*/ 312588 w 1236860"/>
                          <a:gd name="connsiteY19" fmla="*/ 1420116 h 1912305"/>
                          <a:gd name="connsiteX20" fmla="*/ 174804 w 1236860"/>
                          <a:gd name="connsiteY20" fmla="*/ 1858526 h 1912305"/>
                          <a:gd name="connsiteX21" fmla="*/ 2571 w 1236860"/>
                          <a:gd name="connsiteY21" fmla="*/ 1814685 h 1912305"/>
                          <a:gd name="connsiteX22" fmla="*/ 124700 w 1236860"/>
                          <a:gd name="connsiteY22" fmla="*/ 1398195 h 1912305"/>
                          <a:gd name="connsiteX23" fmla="*/ 102777 w 1236860"/>
                          <a:gd name="connsiteY23" fmla="*/ 978573 h 1912305"/>
                          <a:gd name="connsiteX24" fmla="*/ 271878 w 1236860"/>
                          <a:gd name="connsiteY24" fmla="*/ 270852 h 1912305"/>
                          <a:gd name="connsiteX0" fmla="*/ 271878 w 1237946"/>
                          <a:gd name="connsiteY0" fmla="*/ 270852 h 1912305"/>
                          <a:gd name="connsiteX1" fmla="*/ 352908 w 1237946"/>
                          <a:gd name="connsiteY1" fmla="*/ 232001 h 1912305"/>
                          <a:gd name="connsiteX2" fmla="*/ 808237 w 1237946"/>
                          <a:gd name="connsiteY2" fmla="*/ 241016 h 1912305"/>
                          <a:gd name="connsiteX3" fmla="*/ 897361 w 1237946"/>
                          <a:gd name="connsiteY3" fmla="*/ 0 h 1912305"/>
                          <a:gd name="connsiteX4" fmla="*/ 1058725 w 1237946"/>
                          <a:gd name="connsiteY4" fmla="*/ 53790 h 1912305"/>
                          <a:gd name="connsiteX5" fmla="*/ 943814 w 1237946"/>
                          <a:gd name="connsiteY5" fmla="*/ 396079 h 1912305"/>
                          <a:gd name="connsiteX6" fmla="*/ 748220 w 1237946"/>
                          <a:gd name="connsiteY6" fmla="*/ 454756 h 1912305"/>
                          <a:gd name="connsiteX7" fmla="*/ 826459 w 1237946"/>
                          <a:gd name="connsiteY7" fmla="*/ 520769 h 1912305"/>
                          <a:gd name="connsiteX8" fmla="*/ 1114958 w 1237946"/>
                          <a:gd name="connsiteY8" fmla="*/ 415638 h 1912305"/>
                          <a:gd name="connsiteX9" fmla="*/ 1212756 w 1237946"/>
                          <a:gd name="connsiteY9" fmla="*/ 554998 h 1912305"/>
                          <a:gd name="connsiteX10" fmla="*/ 806898 w 1237946"/>
                          <a:gd name="connsiteY10" fmla="*/ 706583 h 1912305"/>
                          <a:gd name="connsiteX11" fmla="*/ 607765 w 1237946"/>
                          <a:gd name="connsiteY11" fmla="*/ 611371 h 1912305"/>
                          <a:gd name="connsiteX12" fmla="*/ 541027 w 1237946"/>
                          <a:gd name="connsiteY12" fmla="*/ 953519 h 1912305"/>
                          <a:gd name="connsiteX13" fmla="*/ 772039 w 1237946"/>
                          <a:gd name="connsiteY13" fmla="*/ 1049714 h 1912305"/>
                          <a:gd name="connsiteX14" fmla="*/ 840184 w 1237946"/>
                          <a:gd name="connsiteY14" fmla="*/ 1114106 h 1912305"/>
                          <a:gd name="connsiteX15" fmla="*/ 945154 w 1237946"/>
                          <a:gd name="connsiteY15" fmla="*/ 1517191 h 1912305"/>
                          <a:gd name="connsiteX16" fmla="*/ 785447 w 1237946"/>
                          <a:gd name="connsiteY16" fmla="*/ 1645582 h 1912305"/>
                          <a:gd name="connsiteX17" fmla="*/ 672714 w 1237946"/>
                          <a:gd name="connsiteY17" fmla="*/ 1200908 h 1912305"/>
                          <a:gd name="connsiteX18" fmla="*/ 290669 w 1237946"/>
                          <a:gd name="connsiteY18" fmla="*/ 1072517 h 1912305"/>
                          <a:gd name="connsiteX19" fmla="*/ 312588 w 1237946"/>
                          <a:gd name="connsiteY19" fmla="*/ 1420116 h 1912305"/>
                          <a:gd name="connsiteX20" fmla="*/ 174804 w 1237946"/>
                          <a:gd name="connsiteY20" fmla="*/ 1858526 h 1912305"/>
                          <a:gd name="connsiteX21" fmla="*/ 2571 w 1237946"/>
                          <a:gd name="connsiteY21" fmla="*/ 1814685 h 1912305"/>
                          <a:gd name="connsiteX22" fmla="*/ 124700 w 1237946"/>
                          <a:gd name="connsiteY22" fmla="*/ 1398195 h 1912305"/>
                          <a:gd name="connsiteX23" fmla="*/ 102777 w 1237946"/>
                          <a:gd name="connsiteY23" fmla="*/ 978573 h 1912305"/>
                          <a:gd name="connsiteX24" fmla="*/ 271878 w 1237946"/>
                          <a:gd name="connsiteY24" fmla="*/ 270852 h 1912305"/>
                          <a:gd name="connsiteX0" fmla="*/ 271878 w 1237946"/>
                          <a:gd name="connsiteY0" fmla="*/ 270852 h 1912305"/>
                          <a:gd name="connsiteX1" fmla="*/ 352908 w 1237946"/>
                          <a:gd name="connsiteY1" fmla="*/ 232001 h 1912305"/>
                          <a:gd name="connsiteX2" fmla="*/ 808237 w 1237946"/>
                          <a:gd name="connsiteY2" fmla="*/ 241016 h 1912305"/>
                          <a:gd name="connsiteX3" fmla="*/ 897361 w 1237946"/>
                          <a:gd name="connsiteY3" fmla="*/ 0 h 1912305"/>
                          <a:gd name="connsiteX4" fmla="*/ 1058725 w 1237946"/>
                          <a:gd name="connsiteY4" fmla="*/ 53790 h 1912305"/>
                          <a:gd name="connsiteX5" fmla="*/ 943814 w 1237946"/>
                          <a:gd name="connsiteY5" fmla="*/ 396079 h 1912305"/>
                          <a:gd name="connsiteX6" fmla="*/ 748220 w 1237946"/>
                          <a:gd name="connsiteY6" fmla="*/ 454756 h 1912305"/>
                          <a:gd name="connsiteX7" fmla="*/ 826459 w 1237946"/>
                          <a:gd name="connsiteY7" fmla="*/ 520769 h 1912305"/>
                          <a:gd name="connsiteX8" fmla="*/ 1114958 w 1237946"/>
                          <a:gd name="connsiteY8" fmla="*/ 415638 h 1912305"/>
                          <a:gd name="connsiteX9" fmla="*/ 1212756 w 1237946"/>
                          <a:gd name="connsiteY9" fmla="*/ 554998 h 1912305"/>
                          <a:gd name="connsiteX10" fmla="*/ 806898 w 1237946"/>
                          <a:gd name="connsiteY10" fmla="*/ 706583 h 1912305"/>
                          <a:gd name="connsiteX11" fmla="*/ 607765 w 1237946"/>
                          <a:gd name="connsiteY11" fmla="*/ 611371 h 1912305"/>
                          <a:gd name="connsiteX12" fmla="*/ 541027 w 1237946"/>
                          <a:gd name="connsiteY12" fmla="*/ 953519 h 1912305"/>
                          <a:gd name="connsiteX13" fmla="*/ 772039 w 1237946"/>
                          <a:gd name="connsiteY13" fmla="*/ 1049714 h 1912305"/>
                          <a:gd name="connsiteX14" fmla="*/ 840184 w 1237946"/>
                          <a:gd name="connsiteY14" fmla="*/ 1114106 h 1912305"/>
                          <a:gd name="connsiteX15" fmla="*/ 945154 w 1237946"/>
                          <a:gd name="connsiteY15" fmla="*/ 1517191 h 1912305"/>
                          <a:gd name="connsiteX16" fmla="*/ 785447 w 1237946"/>
                          <a:gd name="connsiteY16" fmla="*/ 1645582 h 1912305"/>
                          <a:gd name="connsiteX17" fmla="*/ 672714 w 1237946"/>
                          <a:gd name="connsiteY17" fmla="*/ 1200908 h 1912305"/>
                          <a:gd name="connsiteX18" fmla="*/ 290669 w 1237946"/>
                          <a:gd name="connsiteY18" fmla="*/ 1072517 h 1912305"/>
                          <a:gd name="connsiteX19" fmla="*/ 312588 w 1237946"/>
                          <a:gd name="connsiteY19" fmla="*/ 1420116 h 1912305"/>
                          <a:gd name="connsiteX20" fmla="*/ 174804 w 1237946"/>
                          <a:gd name="connsiteY20" fmla="*/ 1858526 h 1912305"/>
                          <a:gd name="connsiteX21" fmla="*/ 2571 w 1237946"/>
                          <a:gd name="connsiteY21" fmla="*/ 1814685 h 1912305"/>
                          <a:gd name="connsiteX22" fmla="*/ 124700 w 1237946"/>
                          <a:gd name="connsiteY22" fmla="*/ 1398195 h 1912305"/>
                          <a:gd name="connsiteX23" fmla="*/ 102777 w 1237946"/>
                          <a:gd name="connsiteY23" fmla="*/ 978573 h 1912305"/>
                          <a:gd name="connsiteX24" fmla="*/ 271878 w 1237946"/>
                          <a:gd name="connsiteY24" fmla="*/ 270852 h 1912305"/>
                          <a:gd name="connsiteX0" fmla="*/ 271878 w 1237946"/>
                          <a:gd name="connsiteY0" fmla="*/ 287494 h 1928947"/>
                          <a:gd name="connsiteX1" fmla="*/ 352908 w 1237946"/>
                          <a:gd name="connsiteY1" fmla="*/ 248643 h 1928947"/>
                          <a:gd name="connsiteX2" fmla="*/ 808237 w 1237946"/>
                          <a:gd name="connsiteY2" fmla="*/ 257658 h 1928947"/>
                          <a:gd name="connsiteX3" fmla="*/ 897361 w 1237946"/>
                          <a:gd name="connsiteY3" fmla="*/ 16642 h 1928947"/>
                          <a:gd name="connsiteX4" fmla="*/ 1058725 w 1237946"/>
                          <a:gd name="connsiteY4" fmla="*/ 70432 h 1928947"/>
                          <a:gd name="connsiteX5" fmla="*/ 943814 w 1237946"/>
                          <a:gd name="connsiteY5" fmla="*/ 412721 h 1928947"/>
                          <a:gd name="connsiteX6" fmla="*/ 748220 w 1237946"/>
                          <a:gd name="connsiteY6" fmla="*/ 471398 h 1928947"/>
                          <a:gd name="connsiteX7" fmla="*/ 826459 w 1237946"/>
                          <a:gd name="connsiteY7" fmla="*/ 537411 h 1928947"/>
                          <a:gd name="connsiteX8" fmla="*/ 1114958 w 1237946"/>
                          <a:gd name="connsiteY8" fmla="*/ 432280 h 1928947"/>
                          <a:gd name="connsiteX9" fmla="*/ 1212756 w 1237946"/>
                          <a:gd name="connsiteY9" fmla="*/ 571640 h 1928947"/>
                          <a:gd name="connsiteX10" fmla="*/ 806898 w 1237946"/>
                          <a:gd name="connsiteY10" fmla="*/ 723225 h 1928947"/>
                          <a:gd name="connsiteX11" fmla="*/ 607765 w 1237946"/>
                          <a:gd name="connsiteY11" fmla="*/ 628013 h 1928947"/>
                          <a:gd name="connsiteX12" fmla="*/ 541027 w 1237946"/>
                          <a:gd name="connsiteY12" fmla="*/ 970161 h 1928947"/>
                          <a:gd name="connsiteX13" fmla="*/ 772039 w 1237946"/>
                          <a:gd name="connsiteY13" fmla="*/ 1066356 h 1928947"/>
                          <a:gd name="connsiteX14" fmla="*/ 840184 w 1237946"/>
                          <a:gd name="connsiteY14" fmla="*/ 1130748 h 1928947"/>
                          <a:gd name="connsiteX15" fmla="*/ 945154 w 1237946"/>
                          <a:gd name="connsiteY15" fmla="*/ 1533833 h 1928947"/>
                          <a:gd name="connsiteX16" fmla="*/ 785447 w 1237946"/>
                          <a:gd name="connsiteY16" fmla="*/ 1662224 h 1928947"/>
                          <a:gd name="connsiteX17" fmla="*/ 672714 w 1237946"/>
                          <a:gd name="connsiteY17" fmla="*/ 1217550 h 1928947"/>
                          <a:gd name="connsiteX18" fmla="*/ 290669 w 1237946"/>
                          <a:gd name="connsiteY18" fmla="*/ 1089159 h 1928947"/>
                          <a:gd name="connsiteX19" fmla="*/ 312588 w 1237946"/>
                          <a:gd name="connsiteY19" fmla="*/ 1436758 h 1928947"/>
                          <a:gd name="connsiteX20" fmla="*/ 174804 w 1237946"/>
                          <a:gd name="connsiteY20" fmla="*/ 1875168 h 1928947"/>
                          <a:gd name="connsiteX21" fmla="*/ 2571 w 1237946"/>
                          <a:gd name="connsiteY21" fmla="*/ 1831327 h 1928947"/>
                          <a:gd name="connsiteX22" fmla="*/ 124700 w 1237946"/>
                          <a:gd name="connsiteY22" fmla="*/ 1414837 h 1928947"/>
                          <a:gd name="connsiteX23" fmla="*/ 102777 w 1237946"/>
                          <a:gd name="connsiteY23" fmla="*/ 995215 h 1928947"/>
                          <a:gd name="connsiteX24" fmla="*/ 271878 w 1237946"/>
                          <a:gd name="connsiteY24" fmla="*/ 287494 h 1928947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41027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41027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41027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41027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41027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41027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41027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8599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85447 w 1237946"/>
                          <a:gd name="connsiteY16" fmla="*/ 1672810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78303 w 1237946"/>
                          <a:gd name="connsiteY16" fmla="*/ 1639473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73541 w 1237946"/>
                          <a:gd name="connsiteY16" fmla="*/ 1644235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73541 w 1237946"/>
                          <a:gd name="connsiteY16" fmla="*/ 1644235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876098 w 1237946"/>
                          <a:gd name="connsiteY15" fmla="*/ 1553944 h 1939533"/>
                          <a:gd name="connsiteX16" fmla="*/ 773541 w 1237946"/>
                          <a:gd name="connsiteY16" fmla="*/ 1644235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73541 w 1237946"/>
                          <a:gd name="connsiteY16" fmla="*/ 1644235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71878 w 1237946"/>
                          <a:gd name="connsiteY0" fmla="*/ 298080 h 1939533"/>
                          <a:gd name="connsiteX1" fmla="*/ 352908 w 1237946"/>
                          <a:gd name="connsiteY1" fmla="*/ 259229 h 1939533"/>
                          <a:gd name="connsiteX2" fmla="*/ 808237 w 1237946"/>
                          <a:gd name="connsiteY2" fmla="*/ 268244 h 1939533"/>
                          <a:gd name="connsiteX3" fmla="*/ 897361 w 1237946"/>
                          <a:gd name="connsiteY3" fmla="*/ 27228 h 1939533"/>
                          <a:gd name="connsiteX4" fmla="*/ 1058725 w 1237946"/>
                          <a:gd name="connsiteY4" fmla="*/ 81018 h 1939533"/>
                          <a:gd name="connsiteX5" fmla="*/ 943814 w 1237946"/>
                          <a:gd name="connsiteY5" fmla="*/ 423307 h 1939533"/>
                          <a:gd name="connsiteX6" fmla="*/ 748220 w 1237946"/>
                          <a:gd name="connsiteY6" fmla="*/ 481984 h 1939533"/>
                          <a:gd name="connsiteX7" fmla="*/ 826459 w 1237946"/>
                          <a:gd name="connsiteY7" fmla="*/ 547997 h 1939533"/>
                          <a:gd name="connsiteX8" fmla="*/ 1114958 w 1237946"/>
                          <a:gd name="connsiteY8" fmla="*/ 442866 h 1939533"/>
                          <a:gd name="connsiteX9" fmla="*/ 1212756 w 1237946"/>
                          <a:gd name="connsiteY9" fmla="*/ 582226 h 1939533"/>
                          <a:gd name="connsiteX10" fmla="*/ 806898 w 1237946"/>
                          <a:gd name="connsiteY10" fmla="*/ 733811 h 1939533"/>
                          <a:gd name="connsiteX11" fmla="*/ 607765 w 1237946"/>
                          <a:gd name="connsiteY11" fmla="*/ 633836 h 1939533"/>
                          <a:gd name="connsiteX12" fmla="*/ 529121 w 1237946"/>
                          <a:gd name="connsiteY12" fmla="*/ 980747 h 1939533"/>
                          <a:gd name="connsiteX13" fmla="*/ 772039 w 1237946"/>
                          <a:gd name="connsiteY13" fmla="*/ 1076942 h 1939533"/>
                          <a:gd name="connsiteX14" fmla="*/ 840184 w 1237946"/>
                          <a:gd name="connsiteY14" fmla="*/ 1141334 h 1939533"/>
                          <a:gd name="connsiteX15" fmla="*/ 945154 w 1237946"/>
                          <a:gd name="connsiteY15" fmla="*/ 1544419 h 1939533"/>
                          <a:gd name="connsiteX16" fmla="*/ 773541 w 1237946"/>
                          <a:gd name="connsiteY16" fmla="*/ 1644235 h 1939533"/>
                          <a:gd name="connsiteX17" fmla="*/ 672714 w 1237946"/>
                          <a:gd name="connsiteY17" fmla="*/ 1228136 h 1939533"/>
                          <a:gd name="connsiteX18" fmla="*/ 290669 w 1237946"/>
                          <a:gd name="connsiteY18" fmla="*/ 1099745 h 1939533"/>
                          <a:gd name="connsiteX19" fmla="*/ 312588 w 1237946"/>
                          <a:gd name="connsiteY19" fmla="*/ 1447344 h 1939533"/>
                          <a:gd name="connsiteX20" fmla="*/ 174804 w 1237946"/>
                          <a:gd name="connsiteY20" fmla="*/ 1885754 h 1939533"/>
                          <a:gd name="connsiteX21" fmla="*/ 2571 w 1237946"/>
                          <a:gd name="connsiteY21" fmla="*/ 1841913 h 1939533"/>
                          <a:gd name="connsiteX22" fmla="*/ 124700 w 1237946"/>
                          <a:gd name="connsiteY22" fmla="*/ 1425423 h 1939533"/>
                          <a:gd name="connsiteX23" fmla="*/ 102777 w 1237946"/>
                          <a:gd name="connsiteY23" fmla="*/ 1005801 h 1939533"/>
                          <a:gd name="connsiteX24" fmla="*/ 271878 w 1237946"/>
                          <a:gd name="connsiteY24" fmla="*/ 298080 h 1939533"/>
                          <a:gd name="connsiteX0" fmla="*/ 269307 w 1235375"/>
                          <a:gd name="connsiteY0" fmla="*/ 298080 h 1937614"/>
                          <a:gd name="connsiteX1" fmla="*/ 350337 w 1235375"/>
                          <a:gd name="connsiteY1" fmla="*/ 259229 h 1937614"/>
                          <a:gd name="connsiteX2" fmla="*/ 805666 w 1235375"/>
                          <a:gd name="connsiteY2" fmla="*/ 268244 h 1937614"/>
                          <a:gd name="connsiteX3" fmla="*/ 894790 w 1235375"/>
                          <a:gd name="connsiteY3" fmla="*/ 27228 h 1937614"/>
                          <a:gd name="connsiteX4" fmla="*/ 1056154 w 1235375"/>
                          <a:gd name="connsiteY4" fmla="*/ 81018 h 1937614"/>
                          <a:gd name="connsiteX5" fmla="*/ 941243 w 1235375"/>
                          <a:gd name="connsiteY5" fmla="*/ 423307 h 1937614"/>
                          <a:gd name="connsiteX6" fmla="*/ 745649 w 1235375"/>
                          <a:gd name="connsiteY6" fmla="*/ 481984 h 1937614"/>
                          <a:gd name="connsiteX7" fmla="*/ 823888 w 1235375"/>
                          <a:gd name="connsiteY7" fmla="*/ 547997 h 1937614"/>
                          <a:gd name="connsiteX8" fmla="*/ 1112387 w 1235375"/>
                          <a:gd name="connsiteY8" fmla="*/ 442866 h 1937614"/>
                          <a:gd name="connsiteX9" fmla="*/ 1210185 w 1235375"/>
                          <a:gd name="connsiteY9" fmla="*/ 582226 h 1937614"/>
                          <a:gd name="connsiteX10" fmla="*/ 804327 w 1235375"/>
                          <a:gd name="connsiteY10" fmla="*/ 733811 h 1937614"/>
                          <a:gd name="connsiteX11" fmla="*/ 605194 w 1235375"/>
                          <a:gd name="connsiteY11" fmla="*/ 633836 h 1937614"/>
                          <a:gd name="connsiteX12" fmla="*/ 526550 w 1235375"/>
                          <a:gd name="connsiteY12" fmla="*/ 980747 h 1937614"/>
                          <a:gd name="connsiteX13" fmla="*/ 769468 w 1235375"/>
                          <a:gd name="connsiteY13" fmla="*/ 1076942 h 1937614"/>
                          <a:gd name="connsiteX14" fmla="*/ 837613 w 1235375"/>
                          <a:gd name="connsiteY14" fmla="*/ 1141334 h 1937614"/>
                          <a:gd name="connsiteX15" fmla="*/ 942583 w 1235375"/>
                          <a:gd name="connsiteY15" fmla="*/ 1544419 h 1937614"/>
                          <a:gd name="connsiteX16" fmla="*/ 770970 w 1235375"/>
                          <a:gd name="connsiteY16" fmla="*/ 1644235 h 1937614"/>
                          <a:gd name="connsiteX17" fmla="*/ 670143 w 1235375"/>
                          <a:gd name="connsiteY17" fmla="*/ 1228136 h 1937614"/>
                          <a:gd name="connsiteX18" fmla="*/ 288098 w 1235375"/>
                          <a:gd name="connsiteY18" fmla="*/ 1099745 h 1937614"/>
                          <a:gd name="connsiteX19" fmla="*/ 310017 w 1235375"/>
                          <a:gd name="connsiteY19" fmla="*/ 1447344 h 1937614"/>
                          <a:gd name="connsiteX20" fmla="*/ 172233 w 1235375"/>
                          <a:gd name="connsiteY20" fmla="*/ 1885754 h 1937614"/>
                          <a:gd name="connsiteX21" fmla="*/ 0 w 1235375"/>
                          <a:gd name="connsiteY21" fmla="*/ 1841913 h 1937614"/>
                          <a:gd name="connsiteX22" fmla="*/ 122129 w 1235375"/>
                          <a:gd name="connsiteY22" fmla="*/ 1425423 h 1937614"/>
                          <a:gd name="connsiteX23" fmla="*/ 100206 w 1235375"/>
                          <a:gd name="connsiteY23" fmla="*/ 1005801 h 1937614"/>
                          <a:gd name="connsiteX24" fmla="*/ 269307 w 1235375"/>
                          <a:gd name="connsiteY24" fmla="*/ 298080 h 1937614"/>
                          <a:gd name="connsiteX0" fmla="*/ 269307 w 1235375"/>
                          <a:gd name="connsiteY0" fmla="*/ 298080 h 1932871"/>
                          <a:gd name="connsiteX1" fmla="*/ 350337 w 1235375"/>
                          <a:gd name="connsiteY1" fmla="*/ 259229 h 1932871"/>
                          <a:gd name="connsiteX2" fmla="*/ 805666 w 1235375"/>
                          <a:gd name="connsiteY2" fmla="*/ 268244 h 1932871"/>
                          <a:gd name="connsiteX3" fmla="*/ 894790 w 1235375"/>
                          <a:gd name="connsiteY3" fmla="*/ 27228 h 1932871"/>
                          <a:gd name="connsiteX4" fmla="*/ 1056154 w 1235375"/>
                          <a:gd name="connsiteY4" fmla="*/ 81018 h 1932871"/>
                          <a:gd name="connsiteX5" fmla="*/ 941243 w 1235375"/>
                          <a:gd name="connsiteY5" fmla="*/ 423307 h 1932871"/>
                          <a:gd name="connsiteX6" fmla="*/ 745649 w 1235375"/>
                          <a:gd name="connsiteY6" fmla="*/ 481984 h 1932871"/>
                          <a:gd name="connsiteX7" fmla="*/ 823888 w 1235375"/>
                          <a:gd name="connsiteY7" fmla="*/ 547997 h 1932871"/>
                          <a:gd name="connsiteX8" fmla="*/ 1112387 w 1235375"/>
                          <a:gd name="connsiteY8" fmla="*/ 442866 h 1932871"/>
                          <a:gd name="connsiteX9" fmla="*/ 1210185 w 1235375"/>
                          <a:gd name="connsiteY9" fmla="*/ 582226 h 1932871"/>
                          <a:gd name="connsiteX10" fmla="*/ 804327 w 1235375"/>
                          <a:gd name="connsiteY10" fmla="*/ 733811 h 1932871"/>
                          <a:gd name="connsiteX11" fmla="*/ 605194 w 1235375"/>
                          <a:gd name="connsiteY11" fmla="*/ 633836 h 1932871"/>
                          <a:gd name="connsiteX12" fmla="*/ 526550 w 1235375"/>
                          <a:gd name="connsiteY12" fmla="*/ 980747 h 1932871"/>
                          <a:gd name="connsiteX13" fmla="*/ 769468 w 1235375"/>
                          <a:gd name="connsiteY13" fmla="*/ 1076942 h 1932871"/>
                          <a:gd name="connsiteX14" fmla="*/ 837613 w 1235375"/>
                          <a:gd name="connsiteY14" fmla="*/ 1141334 h 1932871"/>
                          <a:gd name="connsiteX15" fmla="*/ 942583 w 1235375"/>
                          <a:gd name="connsiteY15" fmla="*/ 1544419 h 1932871"/>
                          <a:gd name="connsiteX16" fmla="*/ 770970 w 1235375"/>
                          <a:gd name="connsiteY16" fmla="*/ 1644235 h 1932871"/>
                          <a:gd name="connsiteX17" fmla="*/ 670143 w 1235375"/>
                          <a:gd name="connsiteY17" fmla="*/ 1228136 h 1932871"/>
                          <a:gd name="connsiteX18" fmla="*/ 288098 w 1235375"/>
                          <a:gd name="connsiteY18" fmla="*/ 1099745 h 1932871"/>
                          <a:gd name="connsiteX19" fmla="*/ 310017 w 1235375"/>
                          <a:gd name="connsiteY19" fmla="*/ 1447344 h 1932871"/>
                          <a:gd name="connsiteX20" fmla="*/ 172233 w 1235375"/>
                          <a:gd name="connsiteY20" fmla="*/ 1885754 h 1932871"/>
                          <a:gd name="connsiteX21" fmla="*/ 0 w 1235375"/>
                          <a:gd name="connsiteY21" fmla="*/ 1841913 h 1932871"/>
                          <a:gd name="connsiteX22" fmla="*/ 122129 w 1235375"/>
                          <a:gd name="connsiteY22" fmla="*/ 1425423 h 1932871"/>
                          <a:gd name="connsiteX23" fmla="*/ 100206 w 1235375"/>
                          <a:gd name="connsiteY23" fmla="*/ 1005801 h 1932871"/>
                          <a:gd name="connsiteX24" fmla="*/ 269307 w 1235375"/>
                          <a:gd name="connsiteY24" fmla="*/ 298080 h 1932871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41379 w 1235511"/>
                          <a:gd name="connsiteY5" fmla="*/ 42330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8234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41379 w 1235511"/>
                          <a:gd name="connsiteY5" fmla="*/ 42330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354909 w 1235511"/>
                          <a:gd name="connsiteY18" fmla="*/ 1183089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41379 w 1235511"/>
                          <a:gd name="connsiteY5" fmla="*/ 42330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41379 w 1235511"/>
                          <a:gd name="connsiteY5" fmla="*/ 42330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41379 w 1235511"/>
                          <a:gd name="connsiteY5" fmla="*/ 42330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41379 w 1235511"/>
                          <a:gd name="connsiteY5" fmla="*/ 42330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12804 w 1235511"/>
                          <a:gd name="connsiteY5" fmla="*/ 399495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27091 w 1235511"/>
                          <a:gd name="connsiteY5" fmla="*/ 437595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27091 w 1235511"/>
                          <a:gd name="connsiteY5" fmla="*/ 437595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884228 w 1235511"/>
                          <a:gd name="connsiteY5" fmla="*/ 406639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27091 w 1235511"/>
                          <a:gd name="connsiteY5" fmla="*/ 44235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298080 h 1934585"/>
                          <a:gd name="connsiteX1" fmla="*/ 350473 w 1235511"/>
                          <a:gd name="connsiteY1" fmla="*/ 259229 h 1934585"/>
                          <a:gd name="connsiteX2" fmla="*/ 805802 w 1235511"/>
                          <a:gd name="connsiteY2" fmla="*/ 268244 h 1934585"/>
                          <a:gd name="connsiteX3" fmla="*/ 894926 w 1235511"/>
                          <a:gd name="connsiteY3" fmla="*/ 27228 h 1934585"/>
                          <a:gd name="connsiteX4" fmla="*/ 1056290 w 1235511"/>
                          <a:gd name="connsiteY4" fmla="*/ 81018 h 1934585"/>
                          <a:gd name="connsiteX5" fmla="*/ 927091 w 1235511"/>
                          <a:gd name="connsiteY5" fmla="*/ 442357 h 1934585"/>
                          <a:gd name="connsiteX6" fmla="*/ 745785 w 1235511"/>
                          <a:gd name="connsiteY6" fmla="*/ 481984 h 1934585"/>
                          <a:gd name="connsiteX7" fmla="*/ 824024 w 1235511"/>
                          <a:gd name="connsiteY7" fmla="*/ 547997 h 1934585"/>
                          <a:gd name="connsiteX8" fmla="*/ 1112523 w 1235511"/>
                          <a:gd name="connsiteY8" fmla="*/ 442866 h 1934585"/>
                          <a:gd name="connsiteX9" fmla="*/ 1210321 w 1235511"/>
                          <a:gd name="connsiteY9" fmla="*/ 582226 h 1934585"/>
                          <a:gd name="connsiteX10" fmla="*/ 804463 w 1235511"/>
                          <a:gd name="connsiteY10" fmla="*/ 733811 h 1934585"/>
                          <a:gd name="connsiteX11" fmla="*/ 605330 w 1235511"/>
                          <a:gd name="connsiteY11" fmla="*/ 633836 h 1934585"/>
                          <a:gd name="connsiteX12" fmla="*/ 526686 w 1235511"/>
                          <a:gd name="connsiteY12" fmla="*/ 980747 h 1934585"/>
                          <a:gd name="connsiteX13" fmla="*/ 769604 w 1235511"/>
                          <a:gd name="connsiteY13" fmla="*/ 1076942 h 1934585"/>
                          <a:gd name="connsiteX14" fmla="*/ 837749 w 1235511"/>
                          <a:gd name="connsiteY14" fmla="*/ 1141334 h 1934585"/>
                          <a:gd name="connsiteX15" fmla="*/ 942719 w 1235511"/>
                          <a:gd name="connsiteY15" fmla="*/ 1544419 h 1934585"/>
                          <a:gd name="connsiteX16" fmla="*/ 771106 w 1235511"/>
                          <a:gd name="connsiteY16" fmla="*/ 1644235 h 1934585"/>
                          <a:gd name="connsiteX17" fmla="*/ 670279 w 1235511"/>
                          <a:gd name="connsiteY17" fmla="*/ 1228136 h 1934585"/>
                          <a:gd name="connsiteX18" fmla="*/ 283471 w 1235511"/>
                          <a:gd name="connsiteY18" fmla="*/ 1099745 h 1934585"/>
                          <a:gd name="connsiteX19" fmla="*/ 310153 w 1235511"/>
                          <a:gd name="connsiteY19" fmla="*/ 1447344 h 1934585"/>
                          <a:gd name="connsiteX20" fmla="*/ 172369 w 1235511"/>
                          <a:gd name="connsiteY20" fmla="*/ 1885754 h 1934585"/>
                          <a:gd name="connsiteX21" fmla="*/ 136 w 1235511"/>
                          <a:gd name="connsiteY21" fmla="*/ 1841913 h 1934585"/>
                          <a:gd name="connsiteX22" fmla="*/ 122265 w 1235511"/>
                          <a:gd name="connsiteY22" fmla="*/ 1425423 h 1934585"/>
                          <a:gd name="connsiteX23" fmla="*/ 100342 w 1235511"/>
                          <a:gd name="connsiteY23" fmla="*/ 1005801 h 1934585"/>
                          <a:gd name="connsiteX24" fmla="*/ 269443 w 1235511"/>
                          <a:gd name="connsiteY24" fmla="*/ 298080 h 1934585"/>
                          <a:gd name="connsiteX0" fmla="*/ 269443 w 1235511"/>
                          <a:gd name="connsiteY0" fmla="*/ 304334 h 1940839"/>
                          <a:gd name="connsiteX1" fmla="*/ 350473 w 1235511"/>
                          <a:gd name="connsiteY1" fmla="*/ 265483 h 1940839"/>
                          <a:gd name="connsiteX2" fmla="*/ 805802 w 1235511"/>
                          <a:gd name="connsiteY2" fmla="*/ 274498 h 1940839"/>
                          <a:gd name="connsiteX3" fmla="*/ 894926 w 1235511"/>
                          <a:gd name="connsiteY3" fmla="*/ 33482 h 1940839"/>
                          <a:gd name="connsiteX4" fmla="*/ 1030097 w 1235511"/>
                          <a:gd name="connsiteY4" fmla="*/ 68222 h 1940839"/>
                          <a:gd name="connsiteX5" fmla="*/ 927091 w 1235511"/>
                          <a:gd name="connsiteY5" fmla="*/ 448611 h 1940839"/>
                          <a:gd name="connsiteX6" fmla="*/ 745785 w 1235511"/>
                          <a:gd name="connsiteY6" fmla="*/ 488238 h 1940839"/>
                          <a:gd name="connsiteX7" fmla="*/ 824024 w 1235511"/>
                          <a:gd name="connsiteY7" fmla="*/ 554251 h 1940839"/>
                          <a:gd name="connsiteX8" fmla="*/ 1112523 w 1235511"/>
                          <a:gd name="connsiteY8" fmla="*/ 449120 h 1940839"/>
                          <a:gd name="connsiteX9" fmla="*/ 1210321 w 1235511"/>
                          <a:gd name="connsiteY9" fmla="*/ 588480 h 1940839"/>
                          <a:gd name="connsiteX10" fmla="*/ 804463 w 1235511"/>
                          <a:gd name="connsiteY10" fmla="*/ 740065 h 1940839"/>
                          <a:gd name="connsiteX11" fmla="*/ 605330 w 1235511"/>
                          <a:gd name="connsiteY11" fmla="*/ 640090 h 1940839"/>
                          <a:gd name="connsiteX12" fmla="*/ 526686 w 1235511"/>
                          <a:gd name="connsiteY12" fmla="*/ 987001 h 1940839"/>
                          <a:gd name="connsiteX13" fmla="*/ 769604 w 1235511"/>
                          <a:gd name="connsiteY13" fmla="*/ 1083196 h 1940839"/>
                          <a:gd name="connsiteX14" fmla="*/ 837749 w 1235511"/>
                          <a:gd name="connsiteY14" fmla="*/ 1147588 h 1940839"/>
                          <a:gd name="connsiteX15" fmla="*/ 942719 w 1235511"/>
                          <a:gd name="connsiteY15" fmla="*/ 1550673 h 1940839"/>
                          <a:gd name="connsiteX16" fmla="*/ 771106 w 1235511"/>
                          <a:gd name="connsiteY16" fmla="*/ 1650489 h 1940839"/>
                          <a:gd name="connsiteX17" fmla="*/ 670279 w 1235511"/>
                          <a:gd name="connsiteY17" fmla="*/ 1234390 h 1940839"/>
                          <a:gd name="connsiteX18" fmla="*/ 283471 w 1235511"/>
                          <a:gd name="connsiteY18" fmla="*/ 1105999 h 1940839"/>
                          <a:gd name="connsiteX19" fmla="*/ 310153 w 1235511"/>
                          <a:gd name="connsiteY19" fmla="*/ 1453598 h 1940839"/>
                          <a:gd name="connsiteX20" fmla="*/ 172369 w 1235511"/>
                          <a:gd name="connsiteY20" fmla="*/ 1892008 h 1940839"/>
                          <a:gd name="connsiteX21" fmla="*/ 136 w 1235511"/>
                          <a:gd name="connsiteY21" fmla="*/ 1848167 h 1940839"/>
                          <a:gd name="connsiteX22" fmla="*/ 122265 w 1235511"/>
                          <a:gd name="connsiteY22" fmla="*/ 1431677 h 1940839"/>
                          <a:gd name="connsiteX23" fmla="*/ 100342 w 1235511"/>
                          <a:gd name="connsiteY23" fmla="*/ 1012055 h 1940839"/>
                          <a:gd name="connsiteX24" fmla="*/ 269443 w 1235511"/>
                          <a:gd name="connsiteY24" fmla="*/ 304334 h 1940839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927091 w 1235511"/>
                          <a:gd name="connsiteY5" fmla="*/ 446053 h 1938281"/>
                          <a:gd name="connsiteX6" fmla="*/ 745785 w 1235511"/>
                          <a:gd name="connsiteY6" fmla="*/ 485680 h 1938281"/>
                          <a:gd name="connsiteX7" fmla="*/ 824024 w 1235511"/>
                          <a:gd name="connsiteY7" fmla="*/ 551693 h 1938281"/>
                          <a:gd name="connsiteX8" fmla="*/ 1112523 w 1235511"/>
                          <a:gd name="connsiteY8" fmla="*/ 446562 h 1938281"/>
                          <a:gd name="connsiteX9" fmla="*/ 1210321 w 1235511"/>
                          <a:gd name="connsiteY9" fmla="*/ 585922 h 1938281"/>
                          <a:gd name="connsiteX10" fmla="*/ 804463 w 1235511"/>
                          <a:gd name="connsiteY10" fmla="*/ 737507 h 1938281"/>
                          <a:gd name="connsiteX11" fmla="*/ 605330 w 1235511"/>
                          <a:gd name="connsiteY11" fmla="*/ 637532 h 1938281"/>
                          <a:gd name="connsiteX12" fmla="*/ 526686 w 1235511"/>
                          <a:gd name="connsiteY12" fmla="*/ 984443 h 1938281"/>
                          <a:gd name="connsiteX13" fmla="*/ 769604 w 1235511"/>
                          <a:gd name="connsiteY13" fmla="*/ 1080638 h 1938281"/>
                          <a:gd name="connsiteX14" fmla="*/ 837749 w 1235511"/>
                          <a:gd name="connsiteY14" fmla="*/ 1145030 h 1938281"/>
                          <a:gd name="connsiteX15" fmla="*/ 942719 w 1235511"/>
                          <a:gd name="connsiteY15" fmla="*/ 1548115 h 1938281"/>
                          <a:gd name="connsiteX16" fmla="*/ 771106 w 1235511"/>
                          <a:gd name="connsiteY16" fmla="*/ 1647931 h 1938281"/>
                          <a:gd name="connsiteX17" fmla="*/ 670279 w 1235511"/>
                          <a:gd name="connsiteY17" fmla="*/ 1231832 h 1938281"/>
                          <a:gd name="connsiteX18" fmla="*/ 283471 w 1235511"/>
                          <a:gd name="connsiteY18" fmla="*/ 1103441 h 1938281"/>
                          <a:gd name="connsiteX19" fmla="*/ 310153 w 1235511"/>
                          <a:gd name="connsiteY19" fmla="*/ 1451040 h 1938281"/>
                          <a:gd name="connsiteX20" fmla="*/ 172369 w 1235511"/>
                          <a:gd name="connsiteY20" fmla="*/ 1889450 h 1938281"/>
                          <a:gd name="connsiteX21" fmla="*/ 136 w 1235511"/>
                          <a:gd name="connsiteY21" fmla="*/ 1845609 h 1938281"/>
                          <a:gd name="connsiteX22" fmla="*/ 122265 w 1235511"/>
                          <a:gd name="connsiteY22" fmla="*/ 1429119 h 1938281"/>
                          <a:gd name="connsiteX23" fmla="*/ 100342 w 1235511"/>
                          <a:gd name="connsiteY23" fmla="*/ 1009497 h 1938281"/>
                          <a:gd name="connsiteX24" fmla="*/ 269443 w 1235511"/>
                          <a:gd name="connsiteY24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927091 w 1235511"/>
                          <a:gd name="connsiteY5" fmla="*/ 446053 h 1938281"/>
                          <a:gd name="connsiteX6" fmla="*/ 745785 w 1235511"/>
                          <a:gd name="connsiteY6" fmla="*/ 485680 h 1938281"/>
                          <a:gd name="connsiteX7" fmla="*/ 824024 w 1235511"/>
                          <a:gd name="connsiteY7" fmla="*/ 551693 h 1938281"/>
                          <a:gd name="connsiteX8" fmla="*/ 1112523 w 1235511"/>
                          <a:gd name="connsiteY8" fmla="*/ 446562 h 1938281"/>
                          <a:gd name="connsiteX9" fmla="*/ 1210321 w 1235511"/>
                          <a:gd name="connsiteY9" fmla="*/ 585922 h 1938281"/>
                          <a:gd name="connsiteX10" fmla="*/ 804463 w 1235511"/>
                          <a:gd name="connsiteY10" fmla="*/ 737507 h 1938281"/>
                          <a:gd name="connsiteX11" fmla="*/ 605330 w 1235511"/>
                          <a:gd name="connsiteY11" fmla="*/ 637532 h 1938281"/>
                          <a:gd name="connsiteX12" fmla="*/ 526686 w 1235511"/>
                          <a:gd name="connsiteY12" fmla="*/ 984443 h 1938281"/>
                          <a:gd name="connsiteX13" fmla="*/ 769604 w 1235511"/>
                          <a:gd name="connsiteY13" fmla="*/ 1080638 h 1938281"/>
                          <a:gd name="connsiteX14" fmla="*/ 837749 w 1235511"/>
                          <a:gd name="connsiteY14" fmla="*/ 1145030 h 1938281"/>
                          <a:gd name="connsiteX15" fmla="*/ 942719 w 1235511"/>
                          <a:gd name="connsiteY15" fmla="*/ 1548115 h 1938281"/>
                          <a:gd name="connsiteX16" fmla="*/ 771106 w 1235511"/>
                          <a:gd name="connsiteY16" fmla="*/ 1647931 h 1938281"/>
                          <a:gd name="connsiteX17" fmla="*/ 670279 w 1235511"/>
                          <a:gd name="connsiteY17" fmla="*/ 1231832 h 1938281"/>
                          <a:gd name="connsiteX18" fmla="*/ 283471 w 1235511"/>
                          <a:gd name="connsiteY18" fmla="*/ 1103441 h 1938281"/>
                          <a:gd name="connsiteX19" fmla="*/ 310153 w 1235511"/>
                          <a:gd name="connsiteY19" fmla="*/ 1451040 h 1938281"/>
                          <a:gd name="connsiteX20" fmla="*/ 172369 w 1235511"/>
                          <a:gd name="connsiteY20" fmla="*/ 1889450 h 1938281"/>
                          <a:gd name="connsiteX21" fmla="*/ 136 w 1235511"/>
                          <a:gd name="connsiteY21" fmla="*/ 1845609 h 1938281"/>
                          <a:gd name="connsiteX22" fmla="*/ 122265 w 1235511"/>
                          <a:gd name="connsiteY22" fmla="*/ 1429119 h 1938281"/>
                          <a:gd name="connsiteX23" fmla="*/ 100342 w 1235511"/>
                          <a:gd name="connsiteY23" fmla="*/ 1009497 h 1938281"/>
                          <a:gd name="connsiteX24" fmla="*/ 269443 w 1235511"/>
                          <a:gd name="connsiteY24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927091 w 1235511"/>
                          <a:gd name="connsiteY5" fmla="*/ 446053 h 1938281"/>
                          <a:gd name="connsiteX6" fmla="*/ 745785 w 1235511"/>
                          <a:gd name="connsiteY6" fmla="*/ 485680 h 1938281"/>
                          <a:gd name="connsiteX7" fmla="*/ 824024 w 1235511"/>
                          <a:gd name="connsiteY7" fmla="*/ 551693 h 1938281"/>
                          <a:gd name="connsiteX8" fmla="*/ 1112523 w 1235511"/>
                          <a:gd name="connsiteY8" fmla="*/ 446562 h 1938281"/>
                          <a:gd name="connsiteX9" fmla="*/ 1210321 w 1235511"/>
                          <a:gd name="connsiteY9" fmla="*/ 585922 h 1938281"/>
                          <a:gd name="connsiteX10" fmla="*/ 804463 w 1235511"/>
                          <a:gd name="connsiteY10" fmla="*/ 737507 h 1938281"/>
                          <a:gd name="connsiteX11" fmla="*/ 605330 w 1235511"/>
                          <a:gd name="connsiteY11" fmla="*/ 637532 h 1938281"/>
                          <a:gd name="connsiteX12" fmla="*/ 526686 w 1235511"/>
                          <a:gd name="connsiteY12" fmla="*/ 984443 h 1938281"/>
                          <a:gd name="connsiteX13" fmla="*/ 769604 w 1235511"/>
                          <a:gd name="connsiteY13" fmla="*/ 1080638 h 1938281"/>
                          <a:gd name="connsiteX14" fmla="*/ 837749 w 1235511"/>
                          <a:gd name="connsiteY14" fmla="*/ 1145030 h 1938281"/>
                          <a:gd name="connsiteX15" fmla="*/ 942719 w 1235511"/>
                          <a:gd name="connsiteY15" fmla="*/ 1548115 h 1938281"/>
                          <a:gd name="connsiteX16" fmla="*/ 771106 w 1235511"/>
                          <a:gd name="connsiteY16" fmla="*/ 1647931 h 1938281"/>
                          <a:gd name="connsiteX17" fmla="*/ 670279 w 1235511"/>
                          <a:gd name="connsiteY17" fmla="*/ 1231832 h 1938281"/>
                          <a:gd name="connsiteX18" fmla="*/ 283471 w 1235511"/>
                          <a:gd name="connsiteY18" fmla="*/ 1103441 h 1938281"/>
                          <a:gd name="connsiteX19" fmla="*/ 310153 w 1235511"/>
                          <a:gd name="connsiteY19" fmla="*/ 1451040 h 1938281"/>
                          <a:gd name="connsiteX20" fmla="*/ 172369 w 1235511"/>
                          <a:gd name="connsiteY20" fmla="*/ 1889450 h 1938281"/>
                          <a:gd name="connsiteX21" fmla="*/ 136 w 1235511"/>
                          <a:gd name="connsiteY21" fmla="*/ 1845609 h 1938281"/>
                          <a:gd name="connsiteX22" fmla="*/ 122265 w 1235511"/>
                          <a:gd name="connsiteY22" fmla="*/ 1429119 h 1938281"/>
                          <a:gd name="connsiteX23" fmla="*/ 100342 w 1235511"/>
                          <a:gd name="connsiteY23" fmla="*/ 1009497 h 1938281"/>
                          <a:gd name="connsiteX24" fmla="*/ 269443 w 1235511"/>
                          <a:gd name="connsiteY24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969596 w 1235511"/>
                          <a:gd name="connsiteY5" fmla="*/ 367701 h 1938281"/>
                          <a:gd name="connsiteX6" fmla="*/ 927091 w 1235511"/>
                          <a:gd name="connsiteY6" fmla="*/ 446053 h 1938281"/>
                          <a:gd name="connsiteX7" fmla="*/ 745785 w 1235511"/>
                          <a:gd name="connsiteY7" fmla="*/ 485680 h 1938281"/>
                          <a:gd name="connsiteX8" fmla="*/ 824024 w 1235511"/>
                          <a:gd name="connsiteY8" fmla="*/ 551693 h 1938281"/>
                          <a:gd name="connsiteX9" fmla="*/ 1112523 w 1235511"/>
                          <a:gd name="connsiteY9" fmla="*/ 446562 h 1938281"/>
                          <a:gd name="connsiteX10" fmla="*/ 1210321 w 1235511"/>
                          <a:gd name="connsiteY10" fmla="*/ 585922 h 1938281"/>
                          <a:gd name="connsiteX11" fmla="*/ 804463 w 1235511"/>
                          <a:gd name="connsiteY11" fmla="*/ 737507 h 1938281"/>
                          <a:gd name="connsiteX12" fmla="*/ 605330 w 1235511"/>
                          <a:gd name="connsiteY12" fmla="*/ 637532 h 1938281"/>
                          <a:gd name="connsiteX13" fmla="*/ 526686 w 1235511"/>
                          <a:gd name="connsiteY13" fmla="*/ 984443 h 1938281"/>
                          <a:gd name="connsiteX14" fmla="*/ 769604 w 1235511"/>
                          <a:gd name="connsiteY14" fmla="*/ 1080638 h 1938281"/>
                          <a:gd name="connsiteX15" fmla="*/ 837749 w 1235511"/>
                          <a:gd name="connsiteY15" fmla="*/ 1145030 h 1938281"/>
                          <a:gd name="connsiteX16" fmla="*/ 942719 w 1235511"/>
                          <a:gd name="connsiteY16" fmla="*/ 1548115 h 1938281"/>
                          <a:gd name="connsiteX17" fmla="*/ 771106 w 1235511"/>
                          <a:gd name="connsiteY17" fmla="*/ 1647931 h 1938281"/>
                          <a:gd name="connsiteX18" fmla="*/ 670279 w 1235511"/>
                          <a:gd name="connsiteY18" fmla="*/ 1231832 h 1938281"/>
                          <a:gd name="connsiteX19" fmla="*/ 283471 w 1235511"/>
                          <a:gd name="connsiteY19" fmla="*/ 1103441 h 1938281"/>
                          <a:gd name="connsiteX20" fmla="*/ 310153 w 1235511"/>
                          <a:gd name="connsiteY20" fmla="*/ 1451040 h 1938281"/>
                          <a:gd name="connsiteX21" fmla="*/ 172369 w 1235511"/>
                          <a:gd name="connsiteY21" fmla="*/ 1889450 h 1938281"/>
                          <a:gd name="connsiteX22" fmla="*/ 136 w 1235511"/>
                          <a:gd name="connsiteY22" fmla="*/ 1845609 h 1938281"/>
                          <a:gd name="connsiteX23" fmla="*/ 122265 w 1235511"/>
                          <a:gd name="connsiteY23" fmla="*/ 1429119 h 1938281"/>
                          <a:gd name="connsiteX24" fmla="*/ 100342 w 1235511"/>
                          <a:gd name="connsiteY24" fmla="*/ 1009497 h 1938281"/>
                          <a:gd name="connsiteX25" fmla="*/ 269443 w 1235511"/>
                          <a:gd name="connsiteY25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1088659 w 1235511"/>
                          <a:gd name="connsiteY5" fmla="*/ 367701 h 1938281"/>
                          <a:gd name="connsiteX6" fmla="*/ 927091 w 1235511"/>
                          <a:gd name="connsiteY6" fmla="*/ 446053 h 1938281"/>
                          <a:gd name="connsiteX7" fmla="*/ 745785 w 1235511"/>
                          <a:gd name="connsiteY7" fmla="*/ 485680 h 1938281"/>
                          <a:gd name="connsiteX8" fmla="*/ 824024 w 1235511"/>
                          <a:gd name="connsiteY8" fmla="*/ 551693 h 1938281"/>
                          <a:gd name="connsiteX9" fmla="*/ 1112523 w 1235511"/>
                          <a:gd name="connsiteY9" fmla="*/ 446562 h 1938281"/>
                          <a:gd name="connsiteX10" fmla="*/ 1210321 w 1235511"/>
                          <a:gd name="connsiteY10" fmla="*/ 585922 h 1938281"/>
                          <a:gd name="connsiteX11" fmla="*/ 804463 w 1235511"/>
                          <a:gd name="connsiteY11" fmla="*/ 737507 h 1938281"/>
                          <a:gd name="connsiteX12" fmla="*/ 605330 w 1235511"/>
                          <a:gd name="connsiteY12" fmla="*/ 637532 h 1938281"/>
                          <a:gd name="connsiteX13" fmla="*/ 526686 w 1235511"/>
                          <a:gd name="connsiteY13" fmla="*/ 984443 h 1938281"/>
                          <a:gd name="connsiteX14" fmla="*/ 769604 w 1235511"/>
                          <a:gd name="connsiteY14" fmla="*/ 1080638 h 1938281"/>
                          <a:gd name="connsiteX15" fmla="*/ 837749 w 1235511"/>
                          <a:gd name="connsiteY15" fmla="*/ 1145030 h 1938281"/>
                          <a:gd name="connsiteX16" fmla="*/ 942719 w 1235511"/>
                          <a:gd name="connsiteY16" fmla="*/ 1548115 h 1938281"/>
                          <a:gd name="connsiteX17" fmla="*/ 771106 w 1235511"/>
                          <a:gd name="connsiteY17" fmla="*/ 1647931 h 1938281"/>
                          <a:gd name="connsiteX18" fmla="*/ 670279 w 1235511"/>
                          <a:gd name="connsiteY18" fmla="*/ 1231832 h 1938281"/>
                          <a:gd name="connsiteX19" fmla="*/ 283471 w 1235511"/>
                          <a:gd name="connsiteY19" fmla="*/ 1103441 h 1938281"/>
                          <a:gd name="connsiteX20" fmla="*/ 310153 w 1235511"/>
                          <a:gd name="connsiteY20" fmla="*/ 1451040 h 1938281"/>
                          <a:gd name="connsiteX21" fmla="*/ 172369 w 1235511"/>
                          <a:gd name="connsiteY21" fmla="*/ 1889450 h 1938281"/>
                          <a:gd name="connsiteX22" fmla="*/ 136 w 1235511"/>
                          <a:gd name="connsiteY22" fmla="*/ 1845609 h 1938281"/>
                          <a:gd name="connsiteX23" fmla="*/ 122265 w 1235511"/>
                          <a:gd name="connsiteY23" fmla="*/ 1429119 h 1938281"/>
                          <a:gd name="connsiteX24" fmla="*/ 100342 w 1235511"/>
                          <a:gd name="connsiteY24" fmla="*/ 1009497 h 1938281"/>
                          <a:gd name="connsiteX25" fmla="*/ 269443 w 1235511"/>
                          <a:gd name="connsiteY25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1088659 w 1235511"/>
                          <a:gd name="connsiteY5" fmla="*/ 367701 h 1938281"/>
                          <a:gd name="connsiteX6" fmla="*/ 862797 w 1235511"/>
                          <a:gd name="connsiteY6" fmla="*/ 493678 h 1938281"/>
                          <a:gd name="connsiteX7" fmla="*/ 745785 w 1235511"/>
                          <a:gd name="connsiteY7" fmla="*/ 485680 h 1938281"/>
                          <a:gd name="connsiteX8" fmla="*/ 824024 w 1235511"/>
                          <a:gd name="connsiteY8" fmla="*/ 551693 h 1938281"/>
                          <a:gd name="connsiteX9" fmla="*/ 1112523 w 1235511"/>
                          <a:gd name="connsiteY9" fmla="*/ 446562 h 1938281"/>
                          <a:gd name="connsiteX10" fmla="*/ 1210321 w 1235511"/>
                          <a:gd name="connsiteY10" fmla="*/ 585922 h 1938281"/>
                          <a:gd name="connsiteX11" fmla="*/ 804463 w 1235511"/>
                          <a:gd name="connsiteY11" fmla="*/ 737507 h 1938281"/>
                          <a:gd name="connsiteX12" fmla="*/ 605330 w 1235511"/>
                          <a:gd name="connsiteY12" fmla="*/ 637532 h 1938281"/>
                          <a:gd name="connsiteX13" fmla="*/ 526686 w 1235511"/>
                          <a:gd name="connsiteY13" fmla="*/ 984443 h 1938281"/>
                          <a:gd name="connsiteX14" fmla="*/ 769604 w 1235511"/>
                          <a:gd name="connsiteY14" fmla="*/ 1080638 h 1938281"/>
                          <a:gd name="connsiteX15" fmla="*/ 837749 w 1235511"/>
                          <a:gd name="connsiteY15" fmla="*/ 1145030 h 1938281"/>
                          <a:gd name="connsiteX16" fmla="*/ 942719 w 1235511"/>
                          <a:gd name="connsiteY16" fmla="*/ 1548115 h 1938281"/>
                          <a:gd name="connsiteX17" fmla="*/ 771106 w 1235511"/>
                          <a:gd name="connsiteY17" fmla="*/ 1647931 h 1938281"/>
                          <a:gd name="connsiteX18" fmla="*/ 670279 w 1235511"/>
                          <a:gd name="connsiteY18" fmla="*/ 1231832 h 1938281"/>
                          <a:gd name="connsiteX19" fmla="*/ 283471 w 1235511"/>
                          <a:gd name="connsiteY19" fmla="*/ 1103441 h 1938281"/>
                          <a:gd name="connsiteX20" fmla="*/ 310153 w 1235511"/>
                          <a:gd name="connsiteY20" fmla="*/ 1451040 h 1938281"/>
                          <a:gd name="connsiteX21" fmla="*/ 172369 w 1235511"/>
                          <a:gd name="connsiteY21" fmla="*/ 1889450 h 1938281"/>
                          <a:gd name="connsiteX22" fmla="*/ 136 w 1235511"/>
                          <a:gd name="connsiteY22" fmla="*/ 1845609 h 1938281"/>
                          <a:gd name="connsiteX23" fmla="*/ 122265 w 1235511"/>
                          <a:gd name="connsiteY23" fmla="*/ 1429119 h 1938281"/>
                          <a:gd name="connsiteX24" fmla="*/ 100342 w 1235511"/>
                          <a:gd name="connsiteY24" fmla="*/ 1009497 h 1938281"/>
                          <a:gd name="connsiteX25" fmla="*/ 269443 w 1235511"/>
                          <a:gd name="connsiteY25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1088659 w 1235511"/>
                          <a:gd name="connsiteY5" fmla="*/ 367701 h 1938281"/>
                          <a:gd name="connsiteX6" fmla="*/ 879466 w 1235511"/>
                          <a:gd name="connsiteY6" fmla="*/ 457959 h 1938281"/>
                          <a:gd name="connsiteX7" fmla="*/ 745785 w 1235511"/>
                          <a:gd name="connsiteY7" fmla="*/ 485680 h 1938281"/>
                          <a:gd name="connsiteX8" fmla="*/ 824024 w 1235511"/>
                          <a:gd name="connsiteY8" fmla="*/ 551693 h 1938281"/>
                          <a:gd name="connsiteX9" fmla="*/ 1112523 w 1235511"/>
                          <a:gd name="connsiteY9" fmla="*/ 446562 h 1938281"/>
                          <a:gd name="connsiteX10" fmla="*/ 1210321 w 1235511"/>
                          <a:gd name="connsiteY10" fmla="*/ 585922 h 1938281"/>
                          <a:gd name="connsiteX11" fmla="*/ 804463 w 1235511"/>
                          <a:gd name="connsiteY11" fmla="*/ 737507 h 1938281"/>
                          <a:gd name="connsiteX12" fmla="*/ 605330 w 1235511"/>
                          <a:gd name="connsiteY12" fmla="*/ 637532 h 1938281"/>
                          <a:gd name="connsiteX13" fmla="*/ 526686 w 1235511"/>
                          <a:gd name="connsiteY13" fmla="*/ 984443 h 1938281"/>
                          <a:gd name="connsiteX14" fmla="*/ 769604 w 1235511"/>
                          <a:gd name="connsiteY14" fmla="*/ 1080638 h 1938281"/>
                          <a:gd name="connsiteX15" fmla="*/ 837749 w 1235511"/>
                          <a:gd name="connsiteY15" fmla="*/ 1145030 h 1938281"/>
                          <a:gd name="connsiteX16" fmla="*/ 942719 w 1235511"/>
                          <a:gd name="connsiteY16" fmla="*/ 1548115 h 1938281"/>
                          <a:gd name="connsiteX17" fmla="*/ 771106 w 1235511"/>
                          <a:gd name="connsiteY17" fmla="*/ 1647931 h 1938281"/>
                          <a:gd name="connsiteX18" fmla="*/ 670279 w 1235511"/>
                          <a:gd name="connsiteY18" fmla="*/ 1231832 h 1938281"/>
                          <a:gd name="connsiteX19" fmla="*/ 283471 w 1235511"/>
                          <a:gd name="connsiteY19" fmla="*/ 1103441 h 1938281"/>
                          <a:gd name="connsiteX20" fmla="*/ 310153 w 1235511"/>
                          <a:gd name="connsiteY20" fmla="*/ 1451040 h 1938281"/>
                          <a:gd name="connsiteX21" fmla="*/ 172369 w 1235511"/>
                          <a:gd name="connsiteY21" fmla="*/ 1889450 h 1938281"/>
                          <a:gd name="connsiteX22" fmla="*/ 136 w 1235511"/>
                          <a:gd name="connsiteY22" fmla="*/ 1845609 h 1938281"/>
                          <a:gd name="connsiteX23" fmla="*/ 122265 w 1235511"/>
                          <a:gd name="connsiteY23" fmla="*/ 1429119 h 1938281"/>
                          <a:gd name="connsiteX24" fmla="*/ 100342 w 1235511"/>
                          <a:gd name="connsiteY24" fmla="*/ 1009497 h 1938281"/>
                          <a:gd name="connsiteX25" fmla="*/ 269443 w 1235511"/>
                          <a:gd name="connsiteY25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51528 w 1235511"/>
                          <a:gd name="connsiteY4" fmla="*/ 72808 h 1938281"/>
                          <a:gd name="connsiteX5" fmla="*/ 964834 w 1235511"/>
                          <a:gd name="connsiteY5" fmla="*/ 348651 h 1938281"/>
                          <a:gd name="connsiteX6" fmla="*/ 879466 w 1235511"/>
                          <a:gd name="connsiteY6" fmla="*/ 457959 h 1938281"/>
                          <a:gd name="connsiteX7" fmla="*/ 745785 w 1235511"/>
                          <a:gd name="connsiteY7" fmla="*/ 485680 h 1938281"/>
                          <a:gd name="connsiteX8" fmla="*/ 824024 w 1235511"/>
                          <a:gd name="connsiteY8" fmla="*/ 551693 h 1938281"/>
                          <a:gd name="connsiteX9" fmla="*/ 1112523 w 1235511"/>
                          <a:gd name="connsiteY9" fmla="*/ 446562 h 1938281"/>
                          <a:gd name="connsiteX10" fmla="*/ 1210321 w 1235511"/>
                          <a:gd name="connsiteY10" fmla="*/ 585922 h 1938281"/>
                          <a:gd name="connsiteX11" fmla="*/ 804463 w 1235511"/>
                          <a:gd name="connsiteY11" fmla="*/ 737507 h 1938281"/>
                          <a:gd name="connsiteX12" fmla="*/ 605330 w 1235511"/>
                          <a:gd name="connsiteY12" fmla="*/ 637532 h 1938281"/>
                          <a:gd name="connsiteX13" fmla="*/ 526686 w 1235511"/>
                          <a:gd name="connsiteY13" fmla="*/ 984443 h 1938281"/>
                          <a:gd name="connsiteX14" fmla="*/ 769604 w 1235511"/>
                          <a:gd name="connsiteY14" fmla="*/ 1080638 h 1938281"/>
                          <a:gd name="connsiteX15" fmla="*/ 837749 w 1235511"/>
                          <a:gd name="connsiteY15" fmla="*/ 1145030 h 1938281"/>
                          <a:gd name="connsiteX16" fmla="*/ 942719 w 1235511"/>
                          <a:gd name="connsiteY16" fmla="*/ 1548115 h 1938281"/>
                          <a:gd name="connsiteX17" fmla="*/ 771106 w 1235511"/>
                          <a:gd name="connsiteY17" fmla="*/ 1647931 h 1938281"/>
                          <a:gd name="connsiteX18" fmla="*/ 670279 w 1235511"/>
                          <a:gd name="connsiteY18" fmla="*/ 1231832 h 1938281"/>
                          <a:gd name="connsiteX19" fmla="*/ 283471 w 1235511"/>
                          <a:gd name="connsiteY19" fmla="*/ 1103441 h 1938281"/>
                          <a:gd name="connsiteX20" fmla="*/ 310153 w 1235511"/>
                          <a:gd name="connsiteY20" fmla="*/ 1451040 h 1938281"/>
                          <a:gd name="connsiteX21" fmla="*/ 172369 w 1235511"/>
                          <a:gd name="connsiteY21" fmla="*/ 1889450 h 1938281"/>
                          <a:gd name="connsiteX22" fmla="*/ 136 w 1235511"/>
                          <a:gd name="connsiteY22" fmla="*/ 1845609 h 1938281"/>
                          <a:gd name="connsiteX23" fmla="*/ 122265 w 1235511"/>
                          <a:gd name="connsiteY23" fmla="*/ 1429119 h 1938281"/>
                          <a:gd name="connsiteX24" fmla="*/ 100342 w 1235511"/>
                          <a:gd name="connsiteY24" fmla="*/ 1009497 h 1938281"/>
                          <a:gd name="connsiteX25" fmla="*/ 269443 w 1235511"/>
                          <a:gd name="connsiteY25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39622 w 1235511"/>
                          <a:gd name="connsiteY4" fmla="*/ 72808 h 1938281"/>
                          <a:gd name="connsiteX5" fmla="*/ 964834 w 1235511"/>
                          <a:gd name="connsiteY5" fmla="*/ 348651 h 1938281"/>
                          <a:gd name="connsiteX6" fmla="*/ 879466 w 1235511"/>
                          <a:gd name="connsiteY6" fmla="*/ 457959 h 1938281"/>
                          <a:gd name="connsiteX7" fmla="*/ 745785 w 1235511"/>
                          <a:gd name="connsiteY7" fmla="*/ 485680 h 1938281"/>
                          <a:gd name="connsiteX8" fmla="*/ 824024 w 1235511"/>
                          <a:gd name="connsiteY8" fmla="*/ 551693 h 1938281"/>
                          <a:gd name="connsiteX9" fmla="*/ 1112523 w 1235511"/>
                          <a:gd name="connsiteY9" fmla="*/ 446562 h 1938281"/>
                          <a:gd name="connsiteX10" fmla="*/ 1210321 w 1235511"/>
                          <a:gd name="connsiteY10" fmla="*/ 585922 h 1938281"/>
                          <a:gd name="connsiteX11" fmla="*/ 804463 w 1235511"/>
                          <a:gd name="connsiteY11" fmla="*/ 737507 h 1938281"/>
                          <a:gd name="connsiteX12" fmla="*/ 605330 w 1235511"/>
                          <a:gd name="connsiteY12" fmla="*/ 637532 h 1938281"/>
                          <a:gd name="connsiteX13" fmla="*/ 526686 w 1235511"/>
                          <a:gd name="connsiteY13" fmla="*/ 984443 h 1938281"/>
                          <a:gd name="connsiteX14" fmla="*/ 769604 w 1235511"/>
                          <a:gd name="connsiteY14" fmla="*/ 1080638 h 1938281"/>
                          <a:gd name="connsiteX15" fmla="*/ 837749 w 1235511"/>
                          <a:gd name="connsiteY15" fmla="*/ 1145030 h 1938281"/>
                          <a:gd name="connsiteX16" fmla="*/ 942719 w 1235511"/>
                          <a:gd name="connsiteY16" fmla="*/ 1548115 h 1938281"/>
                          <a:gd name="connsiteX17" fmla="*/ 771106 w 1235511"/>
                          <a:gd name="connsiteY17" fmla="*/ 1647931 h 1938281"/>
                          <a:gd name="connsiteX18" fmla="*/ 670279 w 1235511"/>
                          <a:gd name="connsiteY18" fmla="*/ 1231832 h 1938281"/>
                          <a:gd name="connsiteX19" fmla="*/ 283471 w 1235511"/>
                          <a:gd name="connsiteY19" fmla="*/ 1103441 h 1938281"/>
                          <a:gd name="connsiteX20" fmla="*/ 310153 w 1235511"/>
                          <a:gd name="connsiteY20" fmla="*/ 1451040 h 1938281"/>
                          <a:gd name="connsiteX21" fmla="*/ 172369 w 1235511"/>
                          <a:gd name="connsiteY21" fmla="*/ 1889450 h 1938281"/>
                          <a:gd name="connsiteX22" fmla="*/ 136 w 1235511"/>
                          <a:gd name="connsiteY22" fmla="*/ 1845609 h 1938281"/>
                          <a:gd name="connsiteX23" fmla="*/ 122265 w 1235511"/>
                          <a:gd name="connsiteY23" fmla="*/ 1429119 h 1938281"/>
                          <a:gd name="connsiteX24" fmla="*/ 100342 w 1235511"/>
                          <a:gd name="connsiteY24" fmla="*/ 1009497 h 1938281"/>
                          <a:gd name="connsiteX25" fmla="*/ 269443 w 1235511"/>
                          <a:gd name="connsiteY25" fmla="*/ 301776 h 1938281"/>
                          <a:gd name="connsiteX0" fmla="*/ 269443 w 1235511"/>
                          <a:gd name="connsiteY0" fmla="*/ 301776 h 1938281"/>
                          <a:gd name="connsiteX1" fmla="*/ 350473 w 1235511"/>
                          <a:gd name="connsiteY1" fmla="*/ 262925 h 1938281"/>
                          <a:gd name="connsiteX2" fmla="*/ 805802 w 1235511"/>
                          <a:gd name="connsiteY2" fmla="*/ 271940 h 1938281"/>
                          <a:gd name="connsiteX3" fmla="*/ 894926 w 1235511"/>
                          <a:gd name="connsiteY3" fmla="*/ 30924 h 1938281"/>
                          <a:gd name="connsiteX4" fmla="*/ 1039622 w 1235511"/>
                          <a:gd name="connsiteY4" fmla="*/ 72808 h 1938281"/>
                          <a:gd name="connsiteX5" fmla="*/ 964834 w 1235511"/>
                          <a:gd name="connsiteY5" fmla="*/ 348651 h 1938281"/>
                          <a:gd name="connsiteX6" fmla="*/ 879466 w 1235511"/>
                          <a:gd name="connsiteY6" fmla="*/ 457959 h 1938281"/>
                          <a:gd name="connsiteX7" fmla="*/ 745785 w 1235511"/>
                          <a:gd name="connsiteY7" fmla="*/ 485680 h 1938281"/>
                          <a:gd name="connsiteX8" fmla="*/ 824024 w 1235511"/>
                          <a:gd name="connsiteY8" fmla="*/ 551693 h 1938281"/>
                          <a:gd name="connsiteX9" fmla="*/ 1112523 w 1235511"/>
                          <a:gd name="connsiteY9" fmla="*/ 446562 h 1938281"/>
                          <a:gd name="connsiteX10" fmla="*/ 1210321 w 1235511"/>
                          <a:gd name="connsiteY10" fmla="*/ 585922 h 1938281"/>
                          <a:gd name="connsiteX11" fmla="*/ 804463 w 1235511"/>
                          <a:gd name="connsiteY11" fmla="*/ 737507 h 1938281"/>
                          <a:gd name="connsiteX12" fmla="*/ 605330 w 1235511"/>
                          <a:gd name="connsiteY12" fmla="*/ 637532 h 1938281"/>
                          <a:gd name="connsiteX13" fmla="*/ 526686 w 1235511"/>
                          <a:gd name="connsiteY13" fmla="*/ 984443 h 1938281"/>
                          <a:gd name="connsiteX14" fmla="*/ 769604 w 1235511"/>
                          <a:gd name="connsiteY14" fmla="*/ 1080638 h 1938281"/>
                          <a:gd name="connsiteX15" fmla="*/ 837749 w 1235511"/>
                          <a:gd name="connsiteY15" fmla="*/ 1145030 h 1938281"/>
                          <a:gd name="connsiteX16" fmla="*/ 942719 w 1235511"/>
                          <a:gd name="connsiteY16" fmla="*/ 1548115 h 1938281"/>
                          <a:gd name="connsiteX17" fmla="*/ 771106 w 1235511"/>
                          <a:gd name="connsiteY17" fmla="*/ 1647931 h 1938281"/>
                          <a:gd name="connsiteX18" fmla="*/ 670279 w 1235511"/>
                          <a:gd name="connsiteY18" fmla="*/ 1231832 h 1938281"/>
                          <a:gd name="connsiteX19" fmla="*/ 283471 w 1235511"/>
                          <a:gd name="connsiteY19" fmla="*/ 1103441 h 1938281"/>
                          <a:gd name="connsiteX20" fmla="*/ 310153 w 1235511"/>
                          <a:gd name="connsiteY20" fmla="*/ 1451040 h 1938281"/>
                          <a:gd name="connsiteX21" fmla="*/ 172369 w 1235511"/>
                          <a:gd name="connsiteY21" fmla="*/ 1889450 h 1938281"/>
                          <a:gd name="connsiteX22" fmla="*/ 136 w 1235511"/>
                          <a:gd name="connsiteY22" fmla="*/ 1845609 h 1938281"/>
                          <a:gd name="connsiteX23" fmla="*/ 122265 w 1235511"/>
                          <a:gd name="connsiteY23" fmla="*/ 1429119 h 1938281"/>
                          <a:gd name="connsiteX24" fmla="*/ 100342 w 1235511"/>
                          <a:gd name="connsiteY24" fmla="*/ 1009497 h 1938281"/>
                          <a:gd name="connsiteX25" fmla="*/ 269443 w 1235511"/>
                          <a:gd name="connsiteY25" fmla="*/ 301776 h 1938281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1056291 w 1235511"/>
                          <a:gd name="connsiteY4" fmla="*/ 76011 h 1936722"/>
                          <a:gd name="connsiteX5" fmla="*/ 964834 w 1235511"/>
                          <a:gd name="connsiteY5" fmla="*/ 347092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1056291 w 1235511"/>
                          <a:gd name="connsiteY4" fmla="*/ 76011 h 1936722"/>
                          <a:gd name="connsiteX5" fmla="*/ 991028 w 1235511"/>
                          <a:gd name="connsiteY5" fmla="*/ 332804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1056291 w 1235511"/>
                          <a:gd name="connsiteY4" fmla="*/ 76011 h 1936722"/>
                          <a:gd name="connsiteX5" fmla="*/ 967215 w 1235511"/>
                          <a:gd name="connsiteY5" fmla="*/ 332804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1056291 w 1235511"/>
                          <a:gd name="connsiteY4" fmla="*/ 76011 h 1936722"/>
                          <a:gd name="connsiteX5" fmla="*/ 983884 w 1235511"/>
                          <a:gd name="connsiteY5" fmla="*/ 328042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1056291 w 1235511"/>
                          <a:gd name="connsiteY4" fmla="*/ 76011 h 1936722"/>
                          <a:gd name="connsiteX5" fmla="*/ 983884 w 1235511"/>
                          <a:gd name="connsiteY5" fmla="*/ 328042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1056291 w 1235511"/>
                          <a:gd name="connsiteY4" fmla="*/ 76011 h 1936722"/>
                          <a:gd name="connsiteX5" fmla="*/ 933877 w 1235511"/>
                          <a:gd name="connsiteY5" fmla="*/ 297085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1056291 w 1235511"/>
                          <a:gd name="connsiteY4" fmla="*/ 76011 h 1936722"/>
                          <a:gd name="connsiteX5" fmla="*/ 981502 w 1235511"/>
                          <a:gd name="connsiteY5" fmla="*/ 318517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300217 h 1936722"/>
                          <a:gd name="connsiteX1" fmla="*/ 350473 w 1235511"/>
                          <a:gd name="connsiteY1" fmla="*/ 261366 h 1936722"/>
                          <a:gd name="connsiteX2" fmla="*/ 805802 w 1235511"/>
                          <a:gd name="connsiteY2" fmla="*/ 270381 h 1936722"/>
                          <a:gd name="connsiteX3" fmla="*/ 894926 w 1235511"/>
                          <a:gd name="connsiteY3" fmla="*/ 29365 h 1936722"/>
                          <a:gd name="connsiteX4" fmla="*/ 987235 w 1235511"/>
                          <a:gd name="connsiteY4" fmla="*/ 76011 h 1936722"/>
                          <a:gd name="connsiteX5" fmla="*/ 981502 w 1235511"/>
                          <a:gd name="connsiteY5" fmla="*/ 318517 h 1936722"/>
                          <a:gd name="connsiteX6" fmla="*/ 879466 w 1235511"/>
                          <a:gd name="connsiteY6" fmla="*/ 456400 h 1936722"/>
                          <a:gd name="connsiteX7" fmla="*/ 745785 w 1235511"/>
                          <a:gd name="connsiteY7" fmla="*/ 484121 h 1936722"/>
                          <a:gd name="connsiteX8" fmla="*/ 824024 w 1235511"/>
                          <a:gd name="connsiteY8" fmla="*/ 550134 h 1936722"/>
                          <a:gd name="connsiteX9" fmla="*/ 1112523 w 1235511"/>
                          <a:gd name="connsiteY9" fmla="*/ 445003 h 1936722"/>
                          <a:gd name="connsiteX10" fmla="*/ 1210321 w 1235511"/>
                          <a:gd name="connsiteY10" fmla="*/ 584363 h 1936722"/>
                          <a:gd name="connsiteX11" fmla="*/ 804463 w 1235511"/>
                          <a:gd name="connsiteY11" fmla="*/ 735948 h 1936722"/>
                          <a:gd name="connsiteX12" fmla="*/ 605330 w 1235511"/>
                          <a:gd name="connsiteY12" fmla="*/ 635973 h 1936722"/>
                          <a:gd name="connsiteX13" fmla="*/ 526686 w 1235511"/>
                          <a:gd name="connsiteY13" fmla="*/ 982884 h 1936722"/>
                          <a:gd name="connsiteX14" fmla="*/ 769604 w 1235511"/>
                          <a:gd name="connsiteY14" fmla="*/ 1079079 h 1936722"/>
                          <a:gd name="connsiteX15" fmla="*/ 837749 w 1235511"/>
                          <a:gd name="connsiteY15" fmla="*/ 1143471 h 1936722"/>
                          <a:gd name="connsiteX16" fmla="*/ 942719 w 1235511"/>
                          <a:gd name="connsiteY16" fmla="*/ 1546556 h 1936722"/>
                          <a:gd name="connsiteX17" fmla="*/ 771106 w 1235511"/>
                          <a:gd name="connsiteY17" fmla="*/ 1646372 h 1936722"/>
                          <a:gd name="connsiteX18" fmla="*/ 670279 w 1235511"/>
                          <a:gd name="connsiteY18" fmla="*/ 1230273 h 1936722"/>
                          <a:gd name="connsiteX19" fmla="*/ 283471 w 1235511"/>
                          <a:gd name="connsiteY19" fmla="*/ 1101882 h 1936722"/>
                          <a:gd name="connsiteX20" fmla="*/ 310153 w 1235511"/>
                          <a:gd name="connsiteY20" fmla="*/ 1449481 h 1936722"/>
                          <a:gd name="connsiteX21" fmla="*/ 172369 w 1235511"/>
                          <a:gd name="connsiteY21" fmla="*/ 1887891 h 1936722"/>
                          <a:gd name="connsiteX22" fmla="*/ 136 w 1235511"/>
                          <a:gd name="connsiteY22" fmla="*/ 1844050 h 1936722"/>
                          <a:gd name="connsiteX23" fmla="*/ 122265 w 1235511"/>
                          <a:gd name="connsiteY23" fmla="*/ 1427560 h 1936722"/>
                          <a:gd name="connsiteX24" fmla="*/ 100342 w 1235511"/>
                          <a:gd name="connsiteY24" fmla="*/ 1007938 h 1936722"/>
                          <a:gd name="connsiteX25" fmla="*/ 269443 w 1235511"/>
                          <a:gd name="connsiteY25" fmla="*/ 300217 h 1936722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81502 w 1235511"/>
                          <a:gd name="connsiteY5" fmla="*/ 316381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81502 w 1235511"/>
                          <a:gd name="connsiteY5" fmla="*/ 316381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81502 w 1235511"/>
                          <a:gd name="connsiteY5" fmla="*/ 316381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81502 w 1235511"/>
                          <a:gd name="connsiteY5" fmla="*/ 316381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81502 w 1235511"/>
                          <a:gd name="connsiteY5" fmla="*/ 316381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71977 w 1235511"/>
                          <a:gd name="connsiteY5" fmla="*/ 337813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71977 w 1235511"/>
                          <a:gd name="connsiteY5" fmla="*/ 337813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71977 w 1235511"/>
                          <a:gd name="connsiteY5" fmla="*/ 337813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71977 w 1235511"/>
                          <a:gd name="connsiteY5" fmla="*/ 337813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24024 w 1235511"/>
                          <a:gd name="connsiteY8" fmla="*/ 547998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71977 w 1235511"/>
                          <a:gd name="connsiteY5" fmla="*/ 337813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16880 w 1235511"/>
                          <a:gd name="connsiteY8" fmla="*/ 631342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71977 w 1235511"/>
                          <a:gd name="connsiteY5" fmla="*/ 337813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19261 w 1235511"/>
                          <a:gd name="connsiteY8" fmla="*/ 555142 h 1934586"/>
                          <a:gd name="connsiteX9" fmla="*/ 1112523 w 1235511"/>
                          <a:gd name="connsiteY9" fmla="*/ 442867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43109"/>
                          <a:gd name="connsiteY0" fmla="*/ 298081 h 1934586"/>
                          <a:gd name="connsiteX1" fmla="*/ 350473 w 1243109"/>
                          <a:gd name="connsiteY1" fmla="*/ 259230 h 1934586"/>
                          <a:gd name="connsiteX2" fmla="*/ 805802 w 1243109"/>
                          <a:gd name="connsiteY2" fmla="*/ 268245 h 1934586"/>
                          <a:gd name="connsiteX3" fmla="*/ 894926 w 1243109"/>
                          <a:gd name="connsiteY3" fmla="*/ 27229 h 1934586"/>
                          <a:gd name="connsiteX4" fmla="*/ 1056291 w 1243109"/>
                          <a:gd name="connsiteY4" fmla="*/ 81019 h 1934586"/>
                          <a:gd name="connsiteX5" fmla="*/ 971977 w 1243109"/>
                          <a:gd name="connsiteY5" fmla="*/ 337813 h 1934586"/>
                          <a:gd name="connsiteX6" fmla="*/ 879466 w 1243109"/>
                          <a:gd name="connsiteY6" fmla="*/ 454264 h 1934586"/>
                          <a:gd name="connsiteX7" fmla="*/ 745785 w 1243109"/>
                          <a:gd name="connsiteY7" fmla="*/ 481985 h 1934586"/>
                          <a:gd name="connsiteX8" fmla="*/ 819261 w 1243109"/>
                          <a:gd name="connsiteY8" fmla="*/ 555142 h 1934586"/>
                          <a:gd name="connsiteX9" fmla="*/ 1136336 w 1243109"/>
                          <a:gd name="connsiteY9" fmla="*/ 507161 h 1934586"/>
                          <a:gd name="connsiteX10" fmla="*/ 1210321 w 1243109"/>
                          <a:gd name="connsiteY10" fmla="*/ 582227 h 1934586"/>
                          <a:gd name="connsiteX11" fmla="*/ 804463 w 1243109"/>
                          <a:gd name="connsiteY11" fmla="*/ 733812 h 1934586"/>
                          <a:gd name="connsiteX12" fmla="*/ 605330 w 1243109"/>
                          <a:gd name="connsiteY12" fmla="*/ 633837 h 1934586"/>
                          <a:gd name="connsiteX13" fmla="*/ 526686 w 1243109"/>
                          <a:gd name="connsiteY13" fmla="*/ 980748 h 1934586"/>
                          <a:gd name="connsiteX14" fmla="*/ 769604 w 1243109"/>
                          <a:gd name="connsiteY14" fmla="*/ 1076943 h 1934586"/>
                          <a:gd name="connsiteX15" fmla="*/ 837749 w 1243109"/>
                          <a:gd name="connsiteY15" fmla="*/ 1141335 h 1934586"/>
                          <a:gd name="connsiteX16" fmla="*/ 942719 w 1243109"/>
                          <a:gd name="connsiteY16" fmla="*/ 1544420 h 1934586"/>
                          <a:gd name="connsiteX17" fmla="*/ 771106 w 1243109"/>
                          <a:gd name="connsiteY17" fmla="*/ 1644236 h 1934586"/>
                          <a:gd name="connsiteX18" fmla="*/ 670279 w 1243109"/>
                          <a:gd name="connsiteY18" fmla="*/ 1228137 h 1934586"/>
                          <a:gd name="connsiteX19" fmla="*/ 283471 w 1243109"/>
                          <a:gd name="connsiteY19" fmla="*/ 1099746 h 1934586"/>
                          <a:gd name="connsiteX20" fmla="*/ 310153 w 1243109"/>
                          <a:gd name="connsiteY20" fmla="*/ 1447345 h 1934586"/>
                          <a:gd name="connsiteX21" fmla="*/ 172369 w 1243109"/>
                          <a:gd name="connsiteY21" fmla="*/ 1885755 h 1934586"/>
                          <a:gd name="connsiteX22" fmla="*/ 136 w 1243109"/>
                          <a:gd name="connsiteY22" fmla="*/ 1841914 h 1934586"/>
                          <a:gd name="connsiteX23" fmla="*/ 122265 w 1243109"/>
                          <a:gd name="connsiteY23" fmla="*/ 1425424 h 1934586"/>
                          <a:gd name="connsiteX24" fmla="*/ 100342 w 1243109"/>
                          <a:gd name="connsiteY24" fmla="*/ 1005802 h 1934586"/>
                          <a:gd name="connsiteX25" fmla="*/ 269443 w 1243109"/>
                          <a:gd name="connsiteY25" fmla="*/ 298081 h 1934586"/>
                          <a:gd name="connsiteX0" fmla="*/ 269443 w 1235511"/>
                          <a:gd name="connsiteY0" fmla="*/ 298081 h 1934586"/>
                          <a:gd name="connsiteX1" fmla="*/ 350473 w 1235511"/>
                          <a:gd name="connsiteY1" fmla="*/ 259230 h 1934586"/>
                          <a:gd name="connsiteX2" fmla="*/ 805802 w 1235511"/>
                          <a:gd name="connsiteY2" fmla="*/ 268245 h 1934586"/>
                          <a:gd name="connsiteX3" fmla="*/ 894926 w 1235511"/>
                          <a:gd name="connsiteY3" fmla="*/ 27229 h 1934586"/>
                          <a:gd name="connsiteX4" fmla="*/ 1056291 w 1235511"/>
                          <a:gd name="connsiteY4" fmla="*/ 81019 h 1934586"/>
                          <a:gd name="connsiteX5" fmla="*/ 971977 w 1235511"/>
                          <a:gd name="connsiteY5" fmla="*/ 337813 h 1934586"/>
                          <a:gd name="connsiteX6" fmla="*/ 879466 w 1235511"/>
                          <a:gd name="connsiteY6" fmla="*/ 454264 h 1934586"/>
                          <a:gd name="connsiteX7" fmla="*/ 745785 w 1235511"/>
                          <a:gd name="connsiteY7" fmla="*/ 481985 h 1934586"/>
                          <a:gd name="connsiteX8" fmla="*/ 819261 w 1235511"/>
                          <a:gd name="connsiteY8" fmla="*/ 555142 h 1934586"/>
                          <a:gd name="connsiteX9" fmla="*/ 1112523 w 1235511"/>
                          <a:gd name="connsiteY9" fmla="*/ 447630 h 1934586"/>
                          <a:gd name="connsiteX10" fmla="*/ 1210321 w 1235511"/>
                          <a:gd name="connsiteY10" fmla="*/ 582227 h 1934586"/>
                          <a:gd name="connsiteX11" fmla="*/ 804463 w 1235511"/>
                          <a:gd name="connsiteY11" fmla="*/ 733812 h 1934586"/>
                          <a:gd name="connsiteX12" fmla="*/ 605330 w 1235511"/>
                          <a:gd name="connsiteY12" fmla="*/ 633837 h 1934586"/>
                          <a:gd name="connsiteX13" fmla="*/ 526686 w 1235511"/>
                          <a:gd name="connsiteY13" fmla="*/ 980748 h 1934586"/>
                          <a:gd name="connsiteX14" fmla="*/ 769604 w 1235511"/>
                          <a:gd name="connsiteY14" fmla="*/ 1076943 h 1934586"/>
                          <a:gd name="connsiteX15" fmla="*/ 837749 w 1235511"/>
                          <a:gd name="connsiteY15" fmla="*/ 1141335 h 1934586"/>
                          <a:gd name="connsiteX16" fmla="*/ 942719 w 1235511"/>
                          <a:gd name="connsiteY16" fmla="*/ 1544420 h 1934586"/>
                          <a:gd name="connsiteX17" fmla="*/ 771106 w 1235511"/>
                          <a:gd name="connsiteY17" fmla="*/ 1644236 h 1934586"/>
                          <a:gd name="connsiteX18" fmla="*/ 670279 w 1235511"/>
                          <a:gd name="connsiteY18" fmla="*/ 1228137 h 1934586"/>
                          <a:gd name="connsiteX19" fmla="*/ 283471 w 1235511"/>
                          <a:gd name="connsiteY19" fmla="*/ 1099746 h 1934586"/>
                          <a:gd name="connsiteX20" fmla="*/ 310153 w 1235511"/>
                          <a:gd name="connsiteY20" fmla="*/ 1447345 h 1934586"/>
                          <a:gd name="connsiteX21" fmla="*/ 172369 w 1235511"/>
                          <a:gd name="connsiteY21" fmla="*/ 1885755 h 1934586"/>
                          <a:gd name="connsiteX22" fmla="*/ 136 w 1235511"/>
                          <a:gd name="connsiteY22" fmla="*/ 1841914 h 1934586"/>
                          <a:gd name="connsiteX23" fmla="*/ 122265 w 1235511"/>
                          <a:gd name="connsiteY23" fmla="*/ 1425424 h 1934586"/>
                          <a:gd name="connsiteX24" fmla="*/ 100342 w 1235511"/>
                          <a:gd name="connsiteY24" fmla="*/ 1005802 h 1934586"/>
                          <a:gd name="connsiteX25" fmla="*/ 269443 w 1235511"/>
                          <a:gd name="connsiteY25" fmla="*/ 298081 h 1934586"/>
                          <a:gd name="connsiteX0" fmla="*/ 269443 w 1235511"/>
                          <a:gd name="connsiteY0" fmla="*/ 217062 h 1853567"/>
                          <a:gd name="connsiteX1" fmla="*/ 350473 w 1235511"/>
                          <a:gd name="connsiteY1" fmla="*/ 178211 h 1853567"/>
                          <a:gd name="connsiteX2" fmla="*/ 805802 w 1235511"/>
                          <a:gd name="connsiteY2" fmla="*/ 187226 h 1853567"/>
                          <a:gd name="connsiteX3" fmla="*/ 1056291 w 1235511"/>
                          <a:gd name="connsiteY3" fmla="*/ 0 h 1853567"/>
                          <a:gd name="connsiteX4" fmla="*/ 971977 w 1235511"/>
                          <a:gd name="connsiteY4" fmla="*/ 256794 h 1853567"/>
                          <a:gd name="connsiteX5" fmla="*/ 879466 w 1235511"/>
                          <a:gd name="connsiteY5" fmla="*/ 373245 h 1853567"/>
                          <a:gd name="connsiteX6" fmla="*/ 745785 w 1235511"/>
                          <a:gd name="connsiteY6" fmla="*/ 400966 h 1853567"/>
                          <a:gd name="connsiteX7" fmla="*/ 819261 w 1235511"/>
                          <a:gd name="connsiteY7" fmla="*/ 474123 h 1853567"/>
                          <a:gd name="connsiteX8" fmla="*/ 1112523 w 1235511"/>
                          <a:gd name="connsiteY8" fmla="*/ 366611 h 1853567"/>
                          <a:gd name="connsiteX9" fmla="*/ 1210321 w 1235511"/>
                          <a:gd name="connsiteY9" fmla="*/ 501208 h 1853567"/>
                          <a:gd name="connsiteX10" fmla="*/ 804463 w 1235511"/>
                          <a:gd name="connsiteY10" fmla="*/ 652793 h 1853567"/>
                          <a:gd name="connsiteX11" fmla="*/ 605330 w 1235511"/>
                          <a:gd name="connsiteY11" fmla="*/ 552818 h 1853567"/>
                          <a:gd name="connsiteX12" fmla="*/ 526686 w 1235511"/>
                          <a:gd name="connsiteY12" fmla="*/ 899729 h 1853567"/>
                          <a:gd name="connsiteX13" fmla="*/ 769604 w 1235511"/>
                          <a:gd name="connsiteY13" fmla="*/ 995924 h 1853567"/>
                          <a:gd name="connsiteX14" fmla="*/ 837749 w 1235511"/>
                          <a:gd name="connsiteY14" fmla="*/ 1060316 h 1853567"/>
                          <a:gd name="connsiteX15" fmla="*/ 942719 w 1235511"/>
                          <a:gd name="connsiteY15" fmla="*/ 1463401 h 1853567"/>
                          <a:gd name="connsiteX16" fmla="*/ 771106 w 1235511"/>
                          <a:gd name="connsiteY16" fmla="*/ 1563217 h 1853567"/>
                          <a:gd name="connsiteX17" fmla="*/ 670279 w 1235511"/>
                          <a:gd name="connsiteY17" fmla="*/ 1147118 h 1853567"/>
                          <a:gd name="connsiteX18" fmla="*/ 283471 w 1235511"/>
                          <a:gd name="connsiteY18" fmla="*/ 1018727 h 1853567"/>
                          <a:gd name="connsiteX19" fmla="*/ 310153 w 1235511"/>
                          <a:gd name="connsiteY19" fmla="*/ 1366326 h 1853567"/>
                          <a:gd name="connsiteX20" fmla="*/ 172369 w 1235511"/>
                          <a:gd name="connsiteY20" fmla="*/ 1804736 h 1853567"/>
                          <a:gd name="connsiteX21" fmla="*/ 136 w 1235511"/>
                          <a:gd name="connsiteY21" fmla="*/ 1760895 h 1853567"/>
                          <a:gd name="connsiteX22" fmla="*/ 122265 w 1235511"/>
                          <a:gd name="connsiteY22" fmla="*/ 1344405 h 1853567"/>
                          <a:gd name="connsiteX23" fmla="*/ 100342 w 1235511"/>
                          <a:gd name="connsiteY23" fmla="*/ 924783 h 1853567"/>
                          <a:gd name="connsiteX24" fmla="*/ 269443 w 1235511"/>
                          <a:gd name="connsiteY24" fmla="*/ 217062 h 1853567"/>
                          <a:gd name="connsiteX0" fmla="*/ 269443 w 1235511"/>
                          <a:gd name="connsiteY0" fmla="*/ 44448 h 1680953"/>
                          <a:gd name="connsiteX1" fmla="*/ 350473 w 1235511"/>
                          <a:gd name="connsiteY1" fmla="*/ 5597 h 1680953"/>
                          <a:gd name="connsiteX2" fmla="*/ 805802 w 1235511"/>
                          <a:gd name="connsiteY2" fmla="*/ 14612 h 1680953"/>
                          <a:gd name="connsiteX3" fmla="*/ 971977 w 1235511"/>
                          <a:gd name="connsiteY3" fmla="*/ 84180 h 1680953"/>
                          <a:gd name="connsiteX4" fmla="*/ 879466 w 1235511"/>
                          <a:gd name="connsiteY4" fmla="*/ 200631 h 1680953"/>
                          <a:gd name="connsiteX5" fmla="*/ 745785 w 1235511"/>
                          <a:gd name="connsiteY5" fmla="*/ 228352 h 1680953"/>
                          <a:gd name="connsiteX6" fmla="*/ 819261 w 1235511"/>
                          <a:gd name="connsiteY6" fmla="*/ 301509 h 1680953"/>
                          <a:gd name="connsiteX7" fmla="*/ 1112523 w 1235511"/>
                          <a:gd name="connsiteY7" fmla="*/ 193997 h 1680953"/>
                          <a:gd name="connsiteX8" fmla="*/ 1210321 w 1235511"/>
                          <a:gd name="connsiteY8" fmla="*/ 328594 h 1680953"/>
                          <a:gd name="connsiteX9" fmla="*/ 804463 w 1235511"/>
                          <a:gd name="connsiteY9" fmla="*/ 480179 h 1680953"/>
                          <a:gd name="connsiteX10" fmla="*/ 605330 w 1235511"/>
                          <a:gd name="connsiteY10" fmla="*/ 380204 h 1680953"/>
                          <a:gd name="connsiteX11" fmla="*/ 526686 w 1235511"/>
                          <a:gd name="connsiteY11" fmla="*/ 727115 h 1680953"/>
                          <a:gd name="connsiteX12" fmla="*/ 769604 w 1235511"/>
                          <a:gd name="connsiteY12" fmla="*/ 823310 h 1680953"/>
                          <a:gd name="connsiteX13" fmla="*/ 837749 w 1235511"/>
                          <a:gd name="connsiteY13" fmla="*/ 887702 h 1680953"/>
                          <a:gd name="connsiteX14" fmla="*/ 942719 w 1235511"/>
                          <a:gd name="connsiteY14" fmla="*/ 1290787 h 1680953"/>
                          <a:gd name="connsiteX15" fmla="*/ 771106 w 1235511"/>
                          <a:gd name="connsiteY15" fmla="*/ 1390603 h 1680953"/>
                          <a:gd name="connsiteX16" fmla="*/ 670279 w 1235511"/>
                          <a:gd name="connsiteY16" fmla="*/ 974504 h 1680953"/>
                          <a:gd name="connsiteX17" fmla="*/ 283471 w 1235511"/>
                          <a:gd name="connsiteY17" fmla="*/ 846113 h 1680953"/>
                          <a:gd name="connsiteX18" fmla="*/ 310153 w 1235511"/>
                          <a:gd name="connsiteY18" fmla="*/ 1193712 h 1680953"/>
                          <a:gd name="connsiteX19" fmla="*/ 172369 w 1235511"/>
                          <a:gd name="connsiteY19" fmla="*/ 1632122 h 1680953"/>
                          <a:gd name="connsiteX20" fmla="*/ 136 w 1235511"/>
                          <a:gd name="connsiteY20" fmla="*/ 1588281 h 1680953"/>
                          <a:gd name="connsiteX21" fmla="*/ 122265 w 1235511"/>
                          <a:gd name="connsiteY21" fmla="*/ 1171791 h 1680953"/>
                          <a:gd name="connsiteX22" fmla="*/ 100342 w 1235511"/>
                          <a:gd name="connsiteY22" fmla="*/ 752169 h 1680953"/>
                          <a:gd name="connsiteX23" fmla="*/ 269443 w 1235511"/>
                          <a:gd name="connsiteY23" fmla="*/ 44448 h 1680953"/>
                          <a:gd name="connsiteX0" fmla="*/ 269443 w 1235511"/>
                          <a:gd name="connsiteY0" fmla="*/ 44448 h 1680953"/>
                          <a:gd name="connsiteX1" fmla="*/ 350473 w 1235511"/>
                          <a:gd name="connsiteY1" fmla="*/ 5597 h 1680953"/>
                          <a:gd name="connsiteX2" fmla="*/ 805802 w 1235511"/>
                          <a:gd name="connsiteY2" fmla="*/ 14612 h 1680953"/>
                          <a:gd name="connsiteX3" fmla="*/ 879466 w 1235511"/>
                          <a:gd name="connsiteY3" fmla="*/ 200631 h 1680953"/>
                          <a:gd name="connsiteX4" fmla="*/ 745785 w 1235511"/>
                          <a:gd name="connsiteY4" fmla="*/ 228352 h 1680953"/>
                          <a:gd name="connsiteX5" fmla="*/ 819261 w 1235511"/>
                          <a:gd name="connsiteY5" fmla="*/ 301509 h 1680953"/>
                          <a:gd name="connsiteX6" fmla="*/ 1112523 w 1235511"/>
                          <a:gd name="connsiteY6" fmla="*/ 193997 h 1680953"/>
                          <a:gd name="connsiteX7" fmla="*/ 1210321 w 1235511"/>
                          <a:gd name="connsiteY7" fmla="*/ 328594 h 1680953"/>
                          <a:gd name="connsiteX8" fmla="*/ 804463 w 1235511"/>
                          <a:gd name="connsiteY8" fmla="*/ 480179 h 1680953"/>
                          <a:gd name="connsiteX9" fmla="*/ 605330 w 1235511"/>
                          <a:gd name="connsiteY9" fmla="*/ 380204 h 1680953"/>
                          <a:gd name="connsiteX10" fmla="*/ 526686 w 1235511"/>
                          <a:gd name="connsiteY10" fmla="*/ 727115 h 1680953"/>
                          <a:gd name="connsiteX11" fmla="*/ 769604 w 1235511"/>
                          <a:gd name="connsiteY11" fmla="*/ 823310 h 1680953"/>
                          <a:gd name="connsiteX12" fmla="*/ 837749 w 1235511"/>
                          <a:gd name="connsiteY12" fmla="*/ 887702 h 1680953"/>
                          <a:gd name="connsiteX13" fmla="*/ 942719 w 1235511"/>
                          <a:gd name="connsiteY13" fmla="*/ 1290787 h 1680953"/>
                          <a:gd name="connsiteX14" fmla="*/ 771106 w 1235511"/>
                          <a:gd name="connsiteY14" fmla="*/ 1390603 h 1680953"/>
                          <a:gd name="connsiteX15" fmla="*/ 670279 w 1235511"/>
                          <a:gd name="connsiteY15" fmla="*/ 974504 h 1680953"/>
                          <a:gd name="connsiteX16" fmla="*/ 283471 w 1235511"/>
                          <a:gd name="connsiteY16" fmla="*/ 846113 h 1680953"/>
                          <a:gd name="connsiteX17" fmla="*/ 310153 w 1235511"/>
                          <a:gd name="connsiteY17" fmla="*/ 1193712 h 1680953"/>
                          <a:gd name="connsiteX18" fmla="*/ 172369 w 1235511"/>
                          <a:gd name="connsiteY18" fmla="*/ 1632122 h 1680953"/>
                          <a:gd name="connsiteX19" fmla="*/ 136 w 1235511"/>
                          <a:gd name="connsiteY19" fmla="*/ 1588281 h 1680953"/>
                          <a:gd name="connsiteX20" fmla="*/ 122265 w 1235511"/>
                          <a:gd name="connsiteY20" fmla="*/ 1171791 h 1680953"/>
                          <a:gd name="connsiteX21" fmla="*/ 100342 w 1235511"/>
                          <a:gd name="connsiteY21" fmla="*/ 752169 h 1680953"/>
                          <a:gd name="connsiteX22" fmla="*/ 269443 w 1235511"/>
                          <a:gd name="connsiteY22" fmla="*/ 44448 h 1680953"/>
                          <a:gd name="connsiteX0" fmla="*/ 269443 w 1235511"/>
                          <a:gd name="connsiteY0" fmla="*/ 44448 h 1680953"/>
                          <a:gd name="connsiteX1" fmla="*/ 350473 w 1235511"/>
                          <a:gd name="connsiteY1" fmla="*/ 5597 h 1680953"/>
                          <a:gd name="connsiteX2" fmla="*/ 805802 w 1235511"/>
                          <a:gd name="connsiteY2" fmla="*/ 14612 h 1680953"/>
                          <a:gd name="connsiteX3" fmla="*/ 879466 w 1235511"/>
                          <a:gd name="connsiteY3" fmla="*/ 200631 h 1680953"/>
                          <a:gd name="connsiteX4" fmla="*/ 745785 w 1235511"/>
                          <a:gd name="connsiteY4" fmla="*/ 228352 h 1680953"/>
                          <a:gd name="connsiteX5" fmla="*/ 819261 w 1235511"/>
                          <a:gd name="connsiteY5" fmla="*/ 301509 h 1680953"/>
                          <a:gd name="connsiteX6" fmla="*/ 1112523 w 1235511"/>
                          <a:gd name="connsiteY6" fmla="*/ 193997 h 1680953"/>
                          <a:gd name="connsiteX7" fmla="*/ 1210321 w 1235511"/>
                          <a:gd name="connsiteY7" fmla="*/ 328594 h 1680953"/>
                          <a:gd name="connsiteX8" fmla="*/ 804463 w 1235511"/>
                          <a:gd name="connsiteY8" fmla="*/ 480179 h 1680953"/>
                          <a:gd name="connsiteX9" fmla="*/ 605330 w 1235511"/>
                          <a:gd name="connsiteY9" fmla="*/ 380204 h 1680953"/>
                          <a:gd name="connsiteX10" fmla="*/ 526686 w 1235511"/>
                          <a:gd name="connsiteY10" fmla="*/ 727115 h 1680953"/>
                          <a:gd name="connsiteX11" fmla="*/ 769604 w 1235511"/>
                          <a:gd name="connsiteY11" fmla="*/ 823310 h 1680953"/>
                          <a:gd name="connsiteX12" fmla="*/ 837749 w 1235511"/>
                          <a:gd name="connsiteY12" fmla="*/ 887702 h 1680953"/>
                          <a:gd name="connsiteX13" fmla="*/ 942719 w 1235511"/>
                          <a:gd name="connsiteY13" fmla="*/ 1290787 h 1680953"/>
                          <a:gd name="connsiteX14" fmla="*/ 771106 w 1235511"/>
                          <a:gd name="connsiteY14" fmla="*/ 1390603 h 1680953"/>
                          <a:gd name="connsiteX15" fmla="*/ 670279 w 1235511"/>
                          <a:gd name="connsiteY15" fmla="*/ 974504 h 1680953"/>
                          <a:gd name="connsiteX16" fmla="*/ 283471 w 1235511"/>
                          <a:gd name="connsiteY16" fmla="*/ 846113 h 1680953"/>
                          <a:gd name="connsiteX17" fmla="*/ 310153 w 1235511"/>
                          <a:gd name="connsiteY17" fmla="*/ 1193712 h 1680953"/>
                          <a:gd name="connsiteX18" fmla="*/ 172369 w 1235511"/>
                          <a:gd name="connsiteY18" fmla="*/ 1632122 h 1680953"/>
                          <a:gd name="connsiteX19" fmla="*/ 136 w 1235511"/>
                          <a:gd name="connsiteY19" fmla="*/ 1588281 h 1680953"/>
                          <a:gd name="connsiteX20" fmla="*/ 122265 w 1235511"/>
                          <a:gd name="connsiteY20" fmla="*/ 1171791 h 1680953"/>
                          <a:gd name="connsiteX21" fmla="*/ 100342 w 1235511"/>
                          <a:gd name="connsiteY21" fmla="*/ 752169 h 1680953"/>
                          <a:gd name="connsiteX22" fmla="*/ 269443 w 1235511"/>
                          <a:gd name="connsiteY22" fmla="*/ 44448 h 1680953"/>
                          <a:gd name="connsiteX0" fmla="*/ 269443 w 1235511"/>
                          <a:gd name="connsiteY0" fmla="*/ 44448 h 1680953"/>
                          <a:gd name="connsiteX1" fmla="*/ 350473 w 1235511"/>
                          <a:gd name="connsiteY1" fmla="*/ 5597 h 1680953"/>
                          <a:gd name="connsiteX2" fmla="*/ 805802 w 1235511"/>
                          <a:gd name="connsiteY2" fmla="*/ 14612 h 1680953"/>
                          <a:gd name="connsiteX3" fmla="*/ 879466 w 1235511"/>
                          <a:gd name="connsiteY3" fmla="*/ 200631 h 1680953"/>
                          <a:gd name="connsiteX4" fmla="*/ 745785 w 1235511"/>
                          <a:gd name="connsiteY4" fmla="*/ 228352 h 1680953"/>
                          <a:gd name="connsiteX5" fmla="*/ 819261 w 1235511"/>
                          <a:gd name="connsiteY5" fmla="*/ 301509 h 1680953"/>
                          <a:gd name="connsiteX6" fmla="*/ 1112523 w 1235511"/>
                          <a:gd name="connsiteY6" fmla="*/ 193997 h 1680953"/>
                          <a:gd name="connsiteX7" fmla="*/ 1210321 w 1235511"/>
                          <a:gd name="connsiteY7" fmla="*/ 328594 h 1680953"/>
                          <a:gd name="connsiteX8" fmla="*/ 804463 w 1235511"/>
                          <a:gd name="connsiteY8" fmla="*/ 480179 h 1680953"/>
                          <a:gd name="connsiteX9" fmla="*/ 605330 w 1235511"/>
                          <a:gd name="connsiteY9" fmla="*/ 380204 h 1680953"/>
                          <a:gd name="connsiteX10" fmla="*/ 526686 w 1235511"/>
                          <a:gd name="connsiteY10" fmla="*/ 727115 h 1680953"/>
                          <a:gd name="connsiteX11" fmla="*/ 769604 w 1235511"/>
                          <a:gd name="connsiteY11" fmla="*/ 823310 h 1680953"/>
                          <a:gd name="connsiteX12" fmla="*/ 837749 w 1235511"/>
                          <a:gd name="connsiteY12" fmla="*/ 887702 h 1680953"/>
                          <a:gd name="connsiteX13" fmla="*/ 942719 w 1235511"/>
                          <a:gd name="connsiteY13" fmla="*/ 1290787 h 1680953"/>
                          <a:gd name="connsiteX14" fmla="*/ 771106 w 1235511"/>
                          <a:gd name="connsiteY14" fmla="*/ 1390603 h 1680953"/>
                          <a:gd name="connsiteX15" fmla="*/ 670279 w 1235511"/>
                          <a:gd name="connsiteY15" fmla="*/ 974504 h 1680953"/>
                          <a:gd name="connsiteX16" fmla="*/ 283471 w 1235511"/>
                          <a:gd name="connsiteY16" fmla="*/ 846113 h 1680953"/>
                          <a:gd name="connsiteX17" fmla="*/ 310153 w 1235511"/>
                          <a:gd name="connsiteY17" fmla="*/ 1193712 h 1680953"/>
                          <a:gd name="connsiteX18" fmla="*/ 172369 w 1235511"/>
                          <a:gd name="connsiteY18" fmla="*/ 1632122 h 1680953"/>
                          <a:gd name="connsiteX19" fmla="*/ 136 w 1235511"/>
                          <a:gd name="connsiteY19" fmla="*/ 1588281 h 1680953"/>
                          <a:gd name="connsiteX20" fmla="*/ 122265 w 1235511"/>
                          <a:gd name="connsiteY20" fmla="*/ 1171791 h 1680953"/>
                          <a:gd name="connsiteX21" fmla="*/ 100342 w 1235511"/>
                          <a:gd name="connsiteY21" fmla="*/ 752169 h 1680953"/>
                          <a:gd name="connsiteX22" fmla="*/ 269443 w 1235511"/>
                          <a:gd name="connsiteY22" fmla="*/ 44448 h 1680953"/>
                          <a:gd name="connsiteX0" fmla="*/ 269443 w 1235511"/>
                          <a:gd name="connsiteY0" fmla="*/ 44448 h 1680953"/>
                          <a:gd name="connsiteX1" fmla="*/ 350473 w 1235511"/>
                          <a:gd name="connsiteY1" fmla="*/ 5597 h 1680953"/>
                          <a:gd name="connsiteX2" fmla="*/ 805802 w 1235511"/>
                          <a:gd name="connsiteY2" fmla="*/ 14612 h 1680953"/>
                          <a:gd name="connsiteX3" fmla="*/ 879466 w 1235511"/>
                          <a:gd name="connsiteY3" fmla="*/ 200631 h 1680953"/>
                          <a:gd name="connsiteX4" fmla="*/ 745785 w 1235511"/>
                          <a:gd name="connsiteY4" fmla="*/ 228352 h 1680953"/>
                          <a:gd name="connsiteX5" fmla="*/ 819261 w 1235511"/>
                          <a:gd name="connsiteY5" fmla="*/ 301509 h 1680953"/>
                          <a:gd name="connsiteX6" fmla="*/ 1112523 w 1235511"/>
                          <a:gd name="connsiteY6" fmla="*/ 193997 h 1680953"/>
                          <a:gd name="connsiteX7" fmla="*/ 1210321 w 1235511"/>
                          <a:gd name="connsiteY7" fmla="*/ 328594 h 1680953"/>
                          <a:gd name="connsiteX8" fmla="*/ 804463 w 1235511"/>
                          <a:gd name="connsiteY8" fmla="*/ 480179 h 1680953"/>
                          <a:gd name="connsiteX9" fmla="*/ 605330 w 1235511"/>
                          <a:gd name="connsiteY9" fmla="*/ 380204 h 1680953"/>
                          <a:gd name="connsiteX10" fmla="*/ 526686 w 1235511"/>
                          <a:gd name="connsiteY10" fmla="*/ 727115 h 1680953"/>
                          <a:gd name="connsiteX11" fmla="*/ 769604 w 1235511"/>
                          <a:gd name="connsiteY11" fmla="*/ 823310 h 1680953"/>
                          <a:gd name="connsiteX12" fmla="*/ 837749 w 1235511"/>
                          <a:gd name="connsiteY12" fmla="*/ 887702 h 1680953"/>
                          <a:gd name="connsiteX13" fmla="*/ 942719 w 1235511"/>
                          <a:gd name="connsiteY13" fmla="*/ 1290787 h 1680953"/>
                          <a:gd name="connsiteX14" fmla="*/ 771106 w 1235511"/>
                          <a:gd name="connsiteY14" fmla="*/ 1390603 h 1680953"/>
                          <a:gd name="connsiteX15" fmla="*/ 670279 w 1235511"/>
                          <a:gd name="connsiteY15" fmla="*/ 974504 h 1680953"/>
                          <a:gd name="connsiteX16" fmla="*/ 283471 w 1235511"/>
                          <a:gd name="connsiteY16" fmla="*/ 846113 h 1680953"/>
                          <a:gd name="connsiteX17" fmla="*/ 310153 w 1235511"/>
                          <a:gd name="connsiteY17" fmla="*/ 1193712 h 1680953"/>
                          <a:gd name="connsiteX18" fmla="*/ 172369 w 1235511"/>
                          <a:gd name="connsiteY18" fmla="*/ 1632122 h 1680953"/>
                          <a:gd name="connsiteX19" fmla="*/ 136 w 1235511"/>
                          <a:gd name="connsiteY19" fmla="*/ 1588281 h 1680953"/>
                          <a:gd name="connsiteX20" fmla="*/ 122265 w 1235511"/>
                          <a:gd name="connsiteY20" fmla="*/ 1171791 h 1680953"/>
                          <a:gd name="connsiteX21" fmla="*/ 100342 w 1235511"/>
                          <a:gd name="connsiteY21" fmla="*/ 752169 h 1680953"/>
                          <a:gd name="connsiteX22" fmla="*/ 269443 w 1235511"/>
                          <a:gd name="connsiteY22" fmla="*/ 44448 h 1680953"/>
                          <a:gd name="connsiteX0" fmla="*/ 269443 w 1235511"/>
                          <a:gd name="connsiteY0" fmla="*/ 44448 h 1680953"/>
                          <a:gd name="connsiteX1" fmla="*/ 350473 w 1235511"/>
                          <a:gd name="connsiteY1" fmla="*/ 5597 h 1680953"/>
                          <a:gd name="connsiteX2" fmla="*/ 805802 w 1235511"/>
                          <a:gd name="connsiteY2" fmla="*/ 14612 h 1680953"/>
                          <a:gd name="connsiteX3" fmla="*/ 879466 w 1235511"/>
                          <a:gd name="connsiteY3" fmla="*/ 200631 h 1680953"/>
                          <a:gd name="connsiteX4" fmla="*/ 745785 w 1235511"/>
                          <a:gd name="connsiteY4" fmla="*/ 228352 h 1680953"/>
                          <a:gd name="connsiteX5" fmla="*/ 819261 w 1235511"/>
                          <a:gd name="connsiteY5" fmla="*/ 301509 h 1680953"/>
                          <a:gd name="connsiteX6" fmla="*/ 1112523 w 1235511"/>
                          <a:gd name="connsiteY6" fmla="*/ 193997 h 1680953"/>
                          <a:gd name="connsiteX7" fmla="*/ 1210321 w 1235511"/>
                          <a:gd name="connsiteY7" fmla="*/ 328594 h 1680953"/>
                          <a:gd name="connsiteX8" fmla="*/ 804463 w 1235511"/>
                          <a:gd name="connsiteY8" fmla="*/ 480179 h 1680953"/>
                          <a:gd name="connsiteX9" fmla="*/ 605330 w 1235511"/>
                          <a:gd name="connsiteY9" fmla="*/ 380204 h 1680953"/>
                          <a:gd name="connsiteX10" fmla="*/ 526686 w 1235511"/>
                          <a:gd name="connsiteY10" fmla="*/ 727115 h 1680953"/>
                          <a:gd name="connsiteX11" fmla="*/ 769604 w 1235511"/>
                          <a:gd name="connsiteY11" fmla="*/ 823310 h 1680953"/>
                          <a:gd name="connsiteX12" fmla="*/ 837749 w 1235511"/>
                          <a:gd name="connsiteY12" fmla="*/ 887702 h 1680953"/>
                          <a:gd name="connsiteX13" fmla="*/ 942719 w 1235511"/>
                          <a:gd name="connsiteY13" fmla="*/ 1290787 h 1680953"/>
                          <a:gd name="connsiteX14" fmla="*/ 771106 w 1235511"/>
                          <a:gd name="connsiteY14" fmla="*/ 1390603 h 1680953"/>
                          <a:gd name="connsiteX15" fmla="*/ 670279 w 1235511"/>
                          <a:gd name="connsiteY15" fmla="*/ 974504 h 1680953"/>
                          <a:gd name="connsiteX16" fmla="*/ 283471 w 1235511"/>
                          <a:gd name="connsiteY16" fmla="*/ 846113 h 1680953"/>
                          <a:gd name="connsiteX17" fmla="*/ 310153 w 1235511"/>
                          <a:gd name="connsiteY17" fmla="*/ 1193712 h 1680953"/>
                          <a:gd name="connsiteX18" fmla="*/ 172369 w 1235511"/>
                          <a:gd name="connsiteY18" fmla="*/ 1632122 h 1680953"/>
                          <a:gd name="connsiteX19" fmla="*/ 136 w 1235511"/>
                          <a:gd name="connsiteY19" fmla="*/ 1588281 h 1680953"/>
                          <a:gd name="connsiteX20" fmla="*/ 122265 w 1235511"/>
                          <a:gd name="connsiteY20" fmla="*/ 1171791 h 1680953"/>
                          <a:gd name="connsiteX21" fmla="*/ 100342 w 1235511"/>
                          <a:gd name="connsiteY21" fmla="*/ 752169 h 1680953"/>
                          <a:gd name="connsiteX22" fmla="*/ 269443 w 1235511"/>
                          <a:gd name="connsiteY22" fmla="*/ 44448 h 16809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</a:cxnLst>
                        <a:rect l="l" t="t" r="r" b="b"/>
                        <a:pathLst>
                          <a:path w="1235511" h="1680953">
                            <a:moveTo>
                              <a:pt x="269443" y="44448"/>
                            </a:moveTo>
                            <a:cubicBezTo>
                              <a:pt x="275815" y="3717"/>
                              <a:pt x="315526" y="-8440"/>
                              <a:pt x="350473" y="5597"/>
                            </a:cubicBezTo>
                            <a:cubicBezTo>
                              <a:pt x="659793" y="95805"/>
                              <a:pt x="722433" y="47058"/>
                              <a:pt x="805802" y="14612"/>
                            </a:cubicBezTo>
                            <a:cubicBezTo>
                              <a:pt x="771574" y="151730"/>
                              <a:pt x="792863" y="220268"/>
                              <a:pt x="879466" y="200631"/>
                            </a:cubicBezTo>
                            <a:cubicBezTo>
                              <a:pt x="825109" y="213137"/>
                              <a:pt x="790345" y="219112"/>
                              <a:pt x="745785" y="228352"/>
                            </a:cubicBezTo>
                            <a:lnTo>
                              <a:pt x="819261" y="301509"/>
                            </a:lnTo>
                            <a:lnTo>
                              <a:pt x="1112523" y="193997"/>
                            </a:lnTo>
                            <a:cubicBezTo>
                              <a:pt x="1246993" y="161398"/>
                              <a:pt x="1256775" y="287846"/>
                              <a:pt x="1210321" y="328594"/>
                            </a:cubicBezTo>
                            <a:cubicBezTo>
                              <a:pt x="1166313" y="371787"/>
                              <a:pt x="901627" y="478118"/>
                              <a:pt x="804463" y="480179"/>
                            </a:cubicBezTo>
                            <a:cubicBezTo>
                              <a:pt x="736638" y="482240"/>
                              <a:pt x="647604" y="398948"/>
                              <a:pt x="605330" y="380204"/>
                            </a:cubicBezTo>
                            <a:cubicBezTo>
                              <a:pt x="604515" y="501396"/>
                              <a:pt x="565600" y="629734"/>
                              <a:pt x="526686" y="727115"/>
                            </a:cubicBezTo>
                            <a:lnTo>
                              <a:pt x="769604" y="823310"/>
                            </a:lnTo>
                            <a:cubicBezTo>
                              <a:pt x="804225" y="833661"/>
                              <a:pt x="829322" y="846395"/>
                              <a:pt x="837749" y="887702"/>
                            </a:cubicBezTo>
                            <a:lnTo>
                              <a:pt x="942719" y="1290787"/>
                            </a:lnTo>
                            <a:cubicBezTo>
                              <a:pt x="981471" y="1438294"/>
                              <a:pt x="834552" y="1475219"/>
                              <a:pt x="771106" y="1390603"/>
                            </a:cubicBezTo>
                            <a:lnTo>
                              <a:pt x="670279" y="974504"/>
                            </a:lnTo>
                            <a:lnTo>
                              <a:pt x="283471" y="846113"/>
                            </a:lnTo>
                            <a:lnTo>
                              <a:pt x="310153" y="1193712"/>
                            </a:lnTo>
                            <a:lnTo>
                              <a:pt x="172369" y="1632122"/>
                            </a:lnTo>
                            <a:cubicBezTo>
                              <a:pt x="89906" y="1730243"/>
                              <a:pt x="-4073" y="1662133"/>
                              <a:pt x="136" y="1588281"/>
                            </a:cubicBezTo>
                            <a:lnTo>
                              <a:pt x="122265" y="1171791"/>
                            </a:lnTo>
                            <a:lnTo>
                              <a:pt x="100342" y="752169"/>
                            </a:lnTo>
                            <a:cubicBezTo>
                              <a:pt x="147184" y="506737"/>
                              <a:pt x="201170" y="277973"/>
                              <a:pt x="269443" y="44448"/>
                            </a:cubicBezTo>
                            <a:close/>
                          </a:path>
                        </a:pathLst>
                      </a:custGeom>
                      <a:solidFill>
                        <a:srgbClr val="595959"/>
                      </a:solidFill>
                      <a:ln>
                        <a:noFill/>
                      </a:ln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en-US" sz="1400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09" name="Oval 108"/>
                      <p:cNvSpPr/>
                      <p:nvPr/>
                    </p:nvSpPr>
                    <p:spPr>
                      <a:xfrm flipH="1">
                        <a:off x="9339279" y="3148875"/>
                        <a:ext cx="429016" cy="429016"/>
                      </a:xfrm>
                      <a:prstGeom prst="ellipse">
                        <a:avLst/>
                      </a:prstGeom>
                      <a:solidFill>
                        <a:srgbClr val="595959"/>
                      </a:solidFill>
                      <a:ln>
                        <a:noFill/>
                      </a:ln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en-US" sz="14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2433939" y="2514672"/>
                    <a:ext cx="2481885" cy="2174706"/>
                    <a:chOff x="2433939" y="2514672"/>
                    <a:chExt cx="2481885" cy="2174706"/>
                  </a:xfrm>
                </p:grpSpPr>
                <p:grpSp>
                  <p:nvGrpSpPr>
                    <p:cNvPr id="102" name="Group 101"/>
                    <p:cNvGrpSpPr/>
                    <p:nvPr/>
                  </p:nvGrpSpPr>
                  <p:grpSpPr>
                    <a:xfrm flipH="1">
                      <a:off x="2433939" y="2514672"/>
                      <a:ext cx="2481885" cy="2174706"/>
                      <a:chOff x="6821702" y="2504377"/>
                      <a:chExt cx="2481885" cy="2174706"/>
                    </a:xfrm>
                  </p:grpSpPr>
                  <p:sp>
                    <p:nvSpPr>
                      <p:cNvPr id="110" name="Freeform 109"/>
                      <p:cNvSpPr/>
                      <p:nvPr/>
                    </p:nvSpPr>
                    <p:spPr>
                      <a:xfrm flipH="1">
                        <a:off x="8872142" y="3387001"/>
                        <a:ext cx="431445" cy="603108"/>
                      </a:xfrm>
                      <a:custGeom>
                        <a:avLst/>
                        <a:gdLst>
                          <a:gd name="connsiteX0" fmla="*/ 356810 w 431445"/>
                          <a:gd name="connsiteY0" fmla="*/ 1575 h 603108"/>
                          <a:gd name="connsiteX1" fmla="*/ 320392 w 431445"/>
                          <a:gd name="connsiteY1" fmla="*/ 2169 h 603108"/>
                          <a:gd name="connsiteX2" fmla="*/ 270080 w 431445"/>
                          <a:gd name="connsiteY2" fmla="*/ 27229 h 603108"/>
                          <a:gd name="connsiteX3" fmla="*/ 180956 w 431445"/>
                          <a:gd name="connsiteY3" fmla="*/ 268245 h 603108"/>
                          <a:gd name="connsiteX4" fmla="*/ 38023 w 431445"/>
                          <a:gd name="connsiteY4" fmla="*/ 309733 h 603108"/>
                          <a:gd name="connsiteX5" fmla="*/ 0 w 431445"/>
                          <a:gd name="connsiteY5" fmla="*/ 310116 h 603108"/>
                          <a:gd name="connsiteX6" fmla="*/ 0 w 431445"/>
                          <a:gd name="connsiteY6" fmla="*/ 492272 h 603108"/>
                          <a:gd name="connsiteX7" fmla="*/ 127462 w 431445"/>
                          <a:gd name="connsiteY7" fmla="*/ 603108 h 603108"/>
                          <a:gd name="connsiteX8" fmla="*/ 192674 w 431445"/>
                          <a:gd name="connsiteY8" fmla="*/ 555267 h 603108"/>
                          <a:gd name="connsiteX9" fmla="*/ 193683 w 431445"/>
                          <a:gd name="connsiteY9" fmla="*/ 554413 h 603108"/>
                          <a:gd name="connsiteX10" fmla="*/ 120939 w 431445"/>
                          <a:gd name="connsiteY10" fmla="*/ 481985 h 603108"/>
                          <a:gd name="connsiteX11" fmla="*/ 254620 w 431445"/>
                          <a:gd name="connsiteY11" fmla="*/ 454264 h 603108"/>
                          <a:gd name="connsiteX12" fmla="*/ 347131 w 431445"/>
                          <a:gd name="connsiteY12" fmla="*/ 337813 h 603108"/>
                          <a:gd name="connsiteX13" fmla="*/ 431445 w 431445"/>
                          <a:gd name="connsiteY13" fmla="*/ 81019 h 603108"/>
                          <a:gd name="connsiteX14" fmla="*/ 356810 w 431445"/>
                          <a:gd name="connsiteY14" fmla="*/ 1575 h 603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431445" h="603108">
                            <a:moveTo>
                              <a:pt x="356810" y="1575"/>
                            </a:moveTo>
                            <a:cubicBezTo>
                              <a:pt x="345197" y="-677"/>
                              <a:pt x="332912" y="-543"/>
                              <a:pt x="320392" y="2169"/>
                            </a:cubicBezTo>
                            <a:cubicBezTo>
                              <a:pt x="303697" y="5785"/>
                              <a:pt x="286583" y="13986"/>
                              <a:pt x="270080" y="27229"/>
                            </a:cubicBezTo>
                            <a:lnTo>
                              <a:pt x="180956" y="268245"/>
                            </a:lnTo>
                            <a:cubicBezTo>
                              <a:pt x="139272" y="284468"/>
                              <a:pt x="102769" y="304766"/>
                              <a:pt x="38023" y="309733"/>
                            </a:cubicBezTo>
                            <a:lnTo>
                              <a:pt x="0" y="310116"/>
                            </a:lnTo>
                            <a:lnTo>
                              <a:pt x="0" y="492272"/>
                            </a:lnTo>
                            <a:lnTo>
                              <a:pt x="127462" y="603108"/>
                            </a:lnTo>
                            <a:cubicBezTo>
                              <a:pt x="151130" y="586829"/>
                              <a:pt x="172807" y="570896"/>
                              <a:pt x="192674" y="555267"/>
                            </a:cubicBezTo>
                            <a:lnTo>
                              <a:pt x="193683" y="554413"/>
                            </a:lnTo>
                            <a:lnTo>
                              <a:pt x="120939" y="481985"/>
                            </a:lnTo>
                            <a:lnTo>
                              <a:pt x="254620" y="454264"/>
                            </a:lnTo>
                            <a:cubicBezTo>
                              <a:pt x="322880" y="425075"/>
                              <a:pt x="326393" y="414308"/>
                              <a:pt x="347131" y="337813"/>
                            </a:cubicBezTo>
                            <a:cubicBezTo>
                              <a:pt x="367870" y="275606"/>
                              <a:pt x="420078" y="153818"/>
                              <a:pt x="431445" y="81019"/>
                            </a:cubicBezTo>
                            <a:cubicBezTo>
                              <a:pt x="420443" y="36552"/>
                              <a:pt x="391648" y="8330"/>
                              <a:pt x="356810" y="1575"/>
                            </a:cubicBezTo>
                            <a:close/>
                          </a:path>
                        </a:pathLst>
                      </a:custGeom>
                      <a:solidFill>
                        <a:srgbClr val="595959"/>
                      </a:solidFill>
                      <a:ln>
                        <a:noFill/>
                      </a:ln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 defTabSz="685800">
                          <a:defRPr/>
                        </a:pPr>
                        <a:endParaRPr lang="en-US" sz="1400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11" name="Freeform 110"/>
                      <p:cNvSpPr/>
                      <p:nvPr/>
                    </p:nvSpPr>
                    <p:spPr>
                      <a:xfrm>
                        <a:off x="6821702" y="2504377"/>
                        <a:ext cx="2190568" cy="2174706"/>
                      </a:xfrm>
                      <a:custGeom>
                        <a:avLst/>
                        <a:gdLst>
                          <a:gd name="connsiteX0" fmla="*/ 1497637 w 2223072"/>
                          <a:gd name="connsiteY0" fmla="*/ 1386405 h 2206976"/>
                          <a:gd name="connsiteX1" fmla="*/ 1450990 w 2223072"/>
                          <a:gd name="connsiteY1" fmla="*/ 1442942 h 2206976"/>
                          <a:gd name="connsiteX2" fmla="*/ 1208285 w 2223072"/>
                          <a:gd name="connsiteY2" fmla="*/ 1573795 h 2206976"/>
                          <a:gd name="connsiteX3" fmla="*/ 1163499 w 2223072"/>
                          <a:gd name="connsiteY3" fmla="*/ 1578310 h 2206976"/>
                          <a:gd name="connsiteX4" fmla="*/ 1163499 w 2223072"/>
                          <a:gd name="connsiteY4" fmla="*/ 1926213 h 2206976"/>
                          <a:gd name="connsiteX5" fmla="*/ 1195818 w 2223072"/>
                          <a:gd name="connsiteY5" fmla="*/ 1924579 h 2206976"/>
                          <a:gd name="connsiteX6" fmla="*/ 1795077 w 2223072"/>
                          <a:gd name="connsiteY6" fmla="*/ 1564950 h 2206976"/>
                          <a:gd name="connsiteX7" fmla="*/ 1797893 w 2223072"/>
                          <a:gd name="connsiteY7" fmla="*/ 1559757 h 2206976"/>
                          <a:gd name="connsiteX8" fmla="*/ 725435 w 2223072"/>
                          <a:gd name="connsiteY8" fmla="*/ 1386405 h 2206976"/>
                          <a:gd name="connsiteX9" fmla="*/ 425180 w 2223072"/>
                          <a:gd name="connsiteY9" fmla="*/ 1559757 h 2206976"/>
                          <a:gd name="connsiteX10" fmla="*/ 427995 w 2223072"/>
                          <a:gd name="connsiteY10" fmla="*/ 1564950 h 2206976"/>
                          <a:gd name="connsiteX11" fmla="*/ 1027254 w 2223072"/>
                          <a:gd name="connsiteY11" fmla="*/ 1924579 h 2206976"/>
                          <a:gd name="connsiteX12" fmla="*/ 1059574 w 2223072"/>
                          <a:gd name="connsiteY12" fmla="*/ 1926213 h 2206976"/>
                          <a:gd name="connsiteX13" fmla="*/ 1059574 w 2223072"/>
                          <a:gd name="connsiteY13" fmla="*/ 1578310 h 2206976"/>
                          <a:gd name="connsiteX14" fmla="*/ 1014787 w 2223072"/>
                          <a:gd name="connsiteY14" fmla="*/ 1573795 h 2206976"/>
                          <a:gd name="connsiteX15" fmla="*/ 772082 w 2223072"/>
                          <a:gd name="connsiteY15" fmla="*/ 1442942 h 2206976"/>
                          <a:gd name="connsiteX16" fmla="*/ 1111536 w 2223072"/>
                          <a:gd name="connsiteY16" fmla="*/ 757298 h 2206976"/>
                          <a:gd name="connsiteX17" fmla="*/ 765346 w 2223072"/>
                          <a:gd name="connsiteY17" fmla="*/ 1103488 h 2206976"/>
                          <a:gd name="connsiteX18" fmla="*/ 1111536 w 2223072"/>
                          <a:gd name="connsiteY18" fmla="*/ 1449678 h 2206976"/>
                          <a:gd name="connsiteX19" fmla="*/ 1457726 w 2223072"/>
                          <a:gd name="connsiteY19" fmla="*/ 1103488 h 2206976"/>
                          <a:gd name="connsiteX20" fmla="*/ 1111536 w 2223072"/>
                          <a:gd name="connsiteY20" fmla="*/ 757298 h 2206976"/>
                          <a:gd name="connsiteX21" fmla="*/ 1847439 w 2223072"/>
                          <a:gd name="connsiteY21" fmla="*/ 738617 h 2206976"/>
                          <a:gd name="connsiteX22" fmla="*/ 1550350 w 2223072"/>
                          <a:gd name="connsiteY22" fmla="*/ 910141 h 2206976"/>
                          <a:gd name="connsiteX23" fmla="*/ 1553871 w 2223072"/>
                          <a:gd name="connsiteY23" fmla="*/ 916627 h 2206976"/>
                          <a:gd name="connsiteX24" fmla="*/ 1591596 w 2223072"/>
                          <a:gd name="connsiteY24" fmla="*/ 1103488 h 2206976"/>
                          <a:gd name="connsiteX25" fmla="*/ 1553871 w 2223072"/>
                          <a:gd name="connsiteY25" fmla="*/ 1290349 h 2206976"/>
                          <a:gd name="connsiteX26" fmla="*/ 1550350 w 2223072"/>
                          <a:gd name="connsiteY26" fmla="*/ 1296836 h 2206976"/>
                          <a:gd name="connsiteX27" fmla="*/ 1847439 w 2223072"/>
                          <a:gd name="connsiteY27" fmla="*/ 1468361 h 2206976"/>
                          <a:gd name="connsiteX28" fmla="*/ 1871079 w 2223072"/>
                          <a:gd name="connsiteY28" fmla="*/ 1424752 h 2206976"/>
                          <a:gd name="connsiteX29" fmla="*/ 1935859 w 2223072"/>
                          <a:gd name="connsiteY29" fmla="*/ 1103488 h 2206976"/>
                          <a:gd name="connsiteX30" fmla="*/ 1871079 w 2223072"/>
                          <a:gd name="connsiteY30" fmla="*/ 782224 h 2206976"/>
                          <a:gd name="connsiteX31" fmla="*/ 375633 w 2223072"/>
                          <a:gd name="connsiteY31" fmla="*/ 738617 h 2206976"/>
                          <a:gd name="connsiteX32" fmla="*/ 351993 w 2223072"/>
                          <a:gd name="connsiteY32" fmla="*/ 782224 h 2206976"/>
                          <a:gd name="connsiteX33" fmla="*/ 287214 w 2223072"/>
                          <a:gd name="connsiteY33" fmla="*/ 1103488 h 2206976"/>
                          <a:gd name="connsiteX34" fmla="*/ 351993 w 2223072"/>
                          <a:gd name="connsiteY34" fmla="*/ 1424752 h 2206976"/>
                          <a:gd name="connsiteX35" fmla="*/ 375633 w 2223072"/>
                          <a:gd name="connsiteY35" fmla="*/ 1468360 h 2206976"/>
                          <a:gd name="connsiteX36" fmla="*/ 672722 w 2223072"/>
                          <a:gd name="connsiteY36" fmla="*/ 1296836 h 2206976"/>
                          <a:gd name="connsiteX37" fmla="*/ 669202 w 2223072"/>
                          <a:gd name="connsiteY37" fmla="*/ 1290349 h 2206976"/>
                          <a:gd name="connsiteX38" fmla="*/ 631476 w 2223072"/>
                          <a:gd name="connsiteY38" fmla="*/ 1103488 h 2206976"/>
                          <a:gd name="connsiteX39" fmla="*/ 669202 w 2223072"/>
                          <a:gd name="connsiteY39" fmla="*/ 916627 h 2206976"/>
                          <a:gd name="connsiteX40" fmla="*/ 672722 w 2223072"/>
                          <a:gd name="connsiteY40" fmla="*/ 910141 h 2206976"/>
                          <a:gd name="connsiteX41" fmla="*/ 1163499 w 2223072"/>
                          <a:gd name="connsiteY41" fmla="*/ 280763 h 2206976"/>
                          <a:gd name="connsiteX42" fmla="*/ 1163499 w 2223072"/>
                          <a:gd name="connsiteY42" fmla="*/ 628667 h 2206976"/>
                          <a:gd name="connsiteX43" fmla="*/ 1208285 w 2223072"/>
                          <a:gd name="connsiteY43" fmla="*/ 633181 h 2206976"/>
                          <a:gd name="connsiteX44" fmla="*/ 1450990 w 2223072"/>
                          <a:gd name="connsiteY44" fmla="*/ 764035 h 2206976"/>
                          <a:gd name="connsiteX45" fmla="*/ 1497638 w 2223072"/>
                          <a:gd name="connsiteY45" fmla="*/ 820573 h 2206976"/>
                          <a:gd name="connsiteX46" fmla="*/ 1797893 w 2223072"/>
                          <a:gd name="connsiteY46" fmla="*/ 647220 h 2206976"/>
                          <a:gd name="connsiteX47" fmla="*/ 1795077 w 2223072"/>
                          <a:gd name="connsiteY47" fmla="*/ 642026 h 2206976"/>
                          <a:gd name="connsiteX48" fmla="*/ 1195818 w 2223072"/>
                          <a:gd name="connsiteY48" fmla="*/ 282397 h 2206976"/>
                          <a:gd name="connsiteX49" fmla="*/ 1059574 w 2223072"/>
                          <a:gd name="connsiteY49" fmla="*/ 280763 h 2206976"/>
                          <a:gd name="connsiteX50" fmla="*/ 1027254 w 2223072"/>
                          <a:gd name="connsiteY50" fmla="*/ 282397 h 2206976"/>
                          <a:gd name="connsiteX51" fmla="*/ 427995 w 2223072"/>
                          <a:gd name="connsiteY51" fmla="*/ 642026 h 2206976"/>
                          <a:gd name="connsiteX52" fmla="*/ 425179 w 2223072"/>
                          <a:gd name="connsiteY52" fmla="*/ 647220 h 2206976"/>
                          <a:gd name="connsiteX53" fmla="*/ 725434 w 2223072"/>
                          <a:gd name="connsiteY53" fmla="*/ 820573 h 2206976"/>
                          <a:gd name="connsiteX54" fmla="*/ 772082 w 2223072"/>
                          <a:gd name="connsiteY54" fmla="*/ 764035 h 2206976"/>
                          <a:gd name="connsiteX55" fmla="*/ 1014787 w 2223072"/>
                          <a:gd name="connsiteY55" fmla="*/ 633181 h 2206976"/>
                          <a:gd name="connsiteX56" fmla="*/ 1059574 w 2223072"/>
                          <a:gd name="connsiteY56" fmla="*/ 628666 h 2206976"/>
                          <a:gd name="connsiteX57" fmla="*/ 973734 w 2223072"/>
                          <a:gd name="connsiteY57" fmla="*/ 0 h 2206976"/>
                          <a:gd name="connsiteX58" fmla="*/ 973673 w 2223072"/>
                          <a:gd name="connsiteY58" fmla="*/ 586 h 2206976"/>
                          <a:gd name="connsiteX59" fmla="*/ 1111536 w 2223072"/>
                          <a:gd name="connsiteY59" fmla="*/ 134868 h 2206976"/>
                          <a:gd name="connsiteX60" fmla="*/ 1249399 w 2223072"/>
                          <a:gd name="connsiteY60" fmla="*/ 586 h 2206976"/>
                          <a:gd name="connsiteX61" fmla="*/ 1249338 w 2223072"/>
                          <a:gd name="connsiteY61" fmla="*/ 0 h 2206976"/>
                          <a:gd name="connsiteX62" fmla="*/ 1335549 w 2223072"/>
                          <a:gd name="connsiteY62" fmla="*/ 13173 h 2206976"/>
                          <a:gd name="connsiteX63" fmla="*/ 1359497 w 2223072"/>
                          <a:gd name="connsiteY63" fmla="*/ 19339 h 2206976"/>
                          <a:gd name="connsiteX64" fmla="*/ 1359202 w 2223072"/>
                          <a:gd name="connsiteY64" fmla="*/ 19947 h 2206976"/>
                          <a:gd name="connsiteX65" fmla="*/ 1442823 w 2223072"/>
                          <a:gd name="connsiteY65" fmla="*/ 193283 h 2206976"/>
                          <a:gd name="connsiteX66" fmla="*/ 1618299 w 2223072"/>
                          <a:gd name="connsiteY66" fmla="*/ 114251 h 2206976"/>
                          <a:gd name="connsiteX67" fmla="*/ 1618408 w 2223072"/>
                          <a:gd name="connsiteY67" fmla="*/ 113816 h 2206976"/>
                          <a:gd name="connsiteX68" fmla="*/ 1641360 w 2223072"/>
                          <a:gd name="connsiteY68" fmla="*/ 124887 h 2206976"/>
                          <a:gd name="connsiteX69" fmla="*/ 1715115 w 2223072"/>
                          <a:gd name="connsiteY69" fmla="*/ 169750 h 2206976"/>
                          <a:gd name="connsiteX70" fmla="*/ 1714858 w 2223072"/>
                          <a:gd name="connsiteY70" fmla="*/ 170000 h 2206976"/>
                          <a:gd name="connsiteX71" fmla="*/ 1734152 w 2223072"/>
                          <a:gd name="connsiteY71" fmla="*/ 361483 h 2206976"/>
                          <a:gd name="connsiteX72" fmla="*/ 1906534 w 2223072"/>
                          <a:gd name="connsiteY72" fmla="*/ 366163 h 2206976"/>
                          <a:gd name="connsiteX73" fmla="*/ 1925705 w 2223072"/>
                          <a:gd name="connsiteY73" fmla="*/ 347592 h 2206976"/>
                          <a:gd name="connsiteX74" fmla="*/ 1969251 w 2223072"/>
                          <a:gd name="connsiteY74" fmla="*/ 395565 h 2206976"/>
                          <a:gd name="connsiteX75" fmla="*/ 1997264 w 2223072"/>
                          <a:gd name="connsiteY75" fmla="*/ 433073 h 2206976"/>
                          <a:gd name="connsiteX76" fmla="*/ 1957895 w 2223072"/>
                          <a:gd name="connsiteY76" fmla="*/ 468162 h 2206976"/>
                          <a:gd name="connsiteX77" fmla="*/ 1950384 w 2223072"/>
                          <a:gd name="connsiteY77" fmla="*/ 619179 h 2206976"/>
                          <a:gd name="connsiteX78" fmla="*/ 2135608 w 2223072"/>
                          <a:gd name="connsiteY78" fmla="*/ 671430 h 2206976"/>
                          <a:gd name="connsiteX79" fmla="*/ 2136009 w 2223072"/>
                          <a:gd name="connsiteY79" fmla="*/ 671072 h 2206976"/>
                          <a:gd name="connsiteX80" fmla="*/ 2173100 w 2223072"/>
                          <a:gd name="connsiteY80" fmla="*/ 772539 h 2206976"/>
                          <a:gd name="connsiteX81" fmla="*/ 2174035 w 2223072"/>
                          <a:gd name="connsiteY81" fmla="*/ 776182 h 2206976"/>
                          <a:gd name="connsiteX82" fmla="*/ 2173741 w 2223072"/>
                          <a:gd name="connsiteY82" fmla="*/ 776203 h 2206976"/>
                          <a:gd name="connsiteX83" fmla="*/ 2065439 w 2223072"/>
                          <a:gd name="connsiteY83" fmla="*/ 935289 h 2206976"/>
                          <a:gd name="connsiteX84" fmla="*/ 2194483 w 2223072"/>
                          <a:gd name="connsiteY84" fmla="*/ 1049681 h 2206976"/>
                          <a:gd name="connsiteX85" fmla="*/ 2220266 w 2223072"/>
                          <a:gd name="connsiteY85" fmla="*/ 1047837 h 2206976"/>
                          <a:gd name="connsiteX86" fmla="*/ 2223072 w 2223072"/>
                          <a:gd name="connsiteY86" fmla="*/ 1103488 h 2206976"/>
                          <a:gd name="connsiteX87" fmla="*/ 2220265 w 2223072"/>
                          <a:gd name="connsiteY87" fmla="*/ 1159140 h 2206976"/>
                          <a:gd name="connsiteX88" fmla="*/ 2194483 w 2223072"/>
                          <a:gd name="connsiteY88" fmla="*/ 1157296 h 2206976"/>
                          <a:gd name="connsiteX89" fmla="*/ 2065439 w 2223072"/>
                          <a:gd name="connsiteY89" fmla="*/ 1271687 h 2206976"/>
                          <a:gd name="connsiteX90" fmla="*/ 2173742 w 2223072"/>
                          <a:gd name="connsiteY90" fmla="*/ 1430773 h 2206976"/>
                          <a:gd name="connsiteX91" fmla="*/ 2174035 w 2223072"/>
                          <a:gd name="connsiteY91" fmla="*/ 1430795 h 2206976"/>
                          <a:gd name="connsiteX92" fmla="*/ 2173100 w 2223072"/>
                          <a:gd name="connsiteY92" fmla="*/ 1434438 h 2206976"/>
                          <a:gd name="connsiteX93" fmla="*/ 2136009 w 2223072"/>
                          <a:gd name="connsiteY93" fmla="*/ 1535905 h 2206976"/>
                          <a:gd name="connsiteX94" fmla="*/ 2135607 w 2223072"/>
                          <a:gd name="connsiteY94" fmla="*/ 1535547 h 2206976"/>
                          <a:gd name="connsiteX95" fmla="*/ 1950384 w 2223072"/>
                          <a:gd name="connsiteY95" fmla="*/ 1587798 h 2206976"/>
                          <a:gd name="connsiteX96" fmla="*/ 1957895 w 2223072"/>
                          <a:gd name="connsiteY96" fmla="*/ 1738815 h 2206976"/>
                          <a:gd name="connsiteX97" fmla="*/ 1997264 w 2223072"/>
                          <a:gd name="connsiteY97" fmla="*/ 1773904 h 2206976"/>
                          <a:gd name="connsiteX98" fmla="*/ 1969251 w 2223072"/>
                          <a:gd name="connsiteY98" fmla="*/ 1811411 h 2206976"/>
                          <a:gd name="connsiteX99" fmla="*/ 1925705 w 2223072"/>
                          <a:gd name="connsiteY99" fmla="*/ 1859385 h 2206976"/>
                          <a:gd name="connsiteX100" fmla="*/ 1906534 w 2223072"/>
                          <a:gd name="connsiteY100" fmla="*/ 1840814 h 2206976"/>
                          <a:gd name="connsiteX101" fmla="*/ 1734152 w 2223072"/>
                          <a:gd name="connsiteY101" fmla="*/ 1845494 h 2206976"/>
                          <a:gd name="connsiteX102" fmla="*/ 1714858 w 2223072"/>
                          <a:gd name="connsiteY102" fmla="*/ 2036976 h 2206976"/>
                          <a:gd name="connsiteX103" fmla="*/ 1715115 w 2223072"/>
                          <a:gd name="connsiteY103" fmla="*/ 2037226 h 2206976"/>
                          <a:gd name="connsiteX104" fmla="*/ 1641360 w 2223072"/>
                          <a:gd name="connsiteY104" fmla="*/ 2082089 h 2206976"/>
                          <a:gd name="connsiteX105" fmla="*/ 1618408 w 2223072"/>
                          <a:gd name="connsiteY105" fmla="*/ 2093160 h 2206976"/>
                          <a:gd name="connsiteX106" fmla="*/ 1618299 w 2223072"/>
                          <a:gd name="connsiteY106" fmla="*/ 2092725 h 2206976"/>
                          <a:gd name="connsiteX107" fmla="*/ 1442823 w 2223072"/>
                          <a:gd name="connsiteY107" fmla="*/ 2013693 h 2206976"/>
                          <a:gd name="connsiteX108" fmla="*/ 1359202 w 2223072"/>
                          <a:gd name="connsiteY108" fmla="*/ 2187029 h 2206976"/>
                          <a:gd name="connsiteX109" fmla="*/ 1359497 w 2223072"/>
                          <a:gd name="connsiteY109" fmla="*/ 2187637 h 2206976"/>
                          <a:gd name="connsiteX110" fmla="*/ 1335549 w 2223072"/>
                          <a:gd name="connsiteY110" fmla="*/ 2193803 h 2206976"/>
                          <a:gd name="connsiteX111" fmla="*/ 1249338 w 2223072"/>
                          <a:gd name="connsiteY111" fmla="*/ 2206976 h 2206976"/>
                          <a:gd name="connsiteX112" fmla="*/ 1249399 w 2223072"/>
                          <a:gd name="connsiteY112" fmla="*/ 2206390 h 2206976"/>
                          <a:gd name="connsiteX113" fmla="*/ 1111536 w 2223072"/>
                          <a:gd name="connsiteY113" fmla="*/ 2072108 h 2206976"/>
                          <a:gd name="connsiteX114" fmla="*/ 973673 w 2223072"/>
                          <a:gd name="connsiteY114" fmla="*/ 2206390 h 2206976"/>
                          <a:gd name="connsiteX115" fmla="*/ 973734 w 2223072"/>
                          <a:gd name="connsiteY115" fmla="*/ 2206976 h 2206976"/>
                          <a:gd name="connsiteX116" fmla="*/ 887522 w 2223072"/>
                          <a:gd name="connsiteY116" fmla="*/ 2193803 h 2206976"/>
                          <a:gd name="connsiteX117" fmla="*/ 863574 w 2223072"/>
                          <a:gd name="connsiteY117" fmla="*/ 2187637 h 2206976"/>
                          <a:gd name="connsiteX118" fmla="*/ 863870 w 2223072"/>
                          <a:gd name="connsiteY118" fmla="*/ 2187029 h 2206976"/>
                          <a:gd name="connsiteX119" fmla="*/ 780249 w 2223072"/>
                          <a:gd name="connsiteY119" fmla="*/ 2013693 h 2206976"/>
                          <a:gd name="connsiteX120" fmla="*/ 604774 w 2223072"/>
                          <a:gd name="connsiteY120" fmla="*/ 2092725 h 2206976"/>
                          <a:gd name="connsiteX121" fmla="*/ 604664 w 2223072"/>
                          <a:gd name="connsiteY121" fmla="*/ 2093160 h 2206976"/>
                          <a:gd name="connsiteX122" fmla="*/ 581712 w 2223072"/>
                          <a:gd name="connsiteY122" fmla="*/ 2082089 h 2206976"/>
                          <a:gd name="connsiteX123" fmla="*/ 507957 w 2223072"/>
                          <a:gd name="connsiteY123" fmla="*/ 2037226 h 2206976"/>
                          <a:gd name="connsiteX124" fmla="*/ 508214 w 2223072"/>
                          <a:gd name="connsiteY124" fmla="*/ 2036976 h 2206976"/>
                          <a:gd name="connsiteX125" fmla="*/ 488920 w 2223072"/>
                          <a:gd name="connsiteY125" fmla="*/ 1845494 h 2206976"/>
                          <a:gd name="connsiteX126" fmla="*/ 316538 w 2223072"/>
                          <a:gd name="connsiteY126" fmla="*/ 1840813 h 2206976"/>
                          <a:gd name="connsiteX127" fmla="*/ 297368 w 2223072"/>
                          <a:gd name="connsiteY127" fmla="*/ 1859385 h 2206976"/>
                          <a:gd name="connsiteX128" fmla="*/ 253821 w 2223072"/>
                          <a:gd name="connsiteY128" fmla="*/ 1811411 h 2206976"/>
                          <a:gd name="connsiteX129" fmla="*/ 225808 w 2223072"/>
                          <a:gd name="connsiteY129" fmla="*/ 1773904 h 2206976"/>
                          <a:gd name="connsiteX130" fmla="*/ 265176 w 2223072"/>
                          <a:gd name="connsiteY130" fmla="*/ 1738815 h 2206976"/>
                          <a:gd name="connsiteX131" fmla="*/ 272688 w 2223072"/>
                          <a:gd name="connsiteY131" fmla="*/ 1587798 h 2206976"/>
                          <a:gd name="connsiteX132" fmla="*/ 87465 w 2223072"/>
                          <a:gd name="connsiteY132" fmla="*/ 1535547 h 2206976"/>
                          <a:gd name="connsiteX133" fmla="*/ 87063 w 2223072"/>
                          <a:gd name="connsiteY133" fmla="*/ 1535905 h 2206976"/>
                          <a:gd name="connsiteX134" fmla="*/ 49972 w 2223072"/>
                          <a:gd name="connsiteY134" fmla="*/ 1434438 h 2206976"/>
                          <a:gd name="connsiteX135" fmla="*/ 49036 w 2223072"/>
                          <a:gd name="connsiteY135" fmla="*/ 1430795 h 2206976"/>
                          <a:gd name="connsiteX136" fmla="*/ 49331 w 2223072"/>
                          <a:gd name="connsiteY136" fmla="*/ 1430773 h 2206976"/>
                          <a:gd name="connsiteX137" fmla="*/ 157633 w 2223072"/>
                          <a:gd name="connsiteY137" fmla="*/ 1271687 h 2206976"/>
                          <a:gd name="connsiteX138" fmla="*/ 28589 w 2223072"/>
                          <a:gd name="connsiteY138" fmla="*/ 1157296 h 2206976"/>
                          <a:gd name="connsiteX139" fmla="*/ 2807 w 2223072"/>
                          <a:gd name="connsiteY139" fmla="*/ 1159140 h 2206976"/>
                          <a:gd name="connsiteX140" fmla="*/ 0 w 2223072"/>
                          <a:gd name="connsiteY140" fmla="*/ 1103489 h 2206976"/>
                          <a:gd name="connsiteX141" fmla="*/ 2807 w 2223072"/>
                          <a:gd name="connsiteY141" fmla="*/ 1047837 h 2206976"/>
                          <a:gd name="connsiteX142" fmla="*/ 28589 w 2223072"/>
                          <a:gd name="connsiteY142" fmla="*/ 1049681 h 2206976"/>
                          <a:gd name="connsiteX143" fmla="*/ 157633 w 2223072"/>
                          <a:gd name="connsiteY143" fmla="*/ 935289 h 2206976"/>
                          <a:gd name="connsiteX144" fmla="*/ 49331 w 2223072"/>
                          <a:gd name="connsiteY144" fmla="*/ 776203 h 2206976"/>
                          <a:gd name="connsiteX145" fmla="*/ 49037 w 2223072"/>
                          <a:gd name="connsiteY145" fmla="*/ 776182 h 2206976"/>
                          <a:gd name="connsiteX146" fmla="*/ 49972 w 2223072"/>
                          <a:gd name="connsiteY146" fmla="*/ 772539 h 2206976"/>
                          <a:gd name="connsiteX147" fmla="*/ 87063 w 2223072"/>
                          <a:gd name="connsiteY147" fmla="*/ 671072 h 2206976"/>
                          <a:gd name="connsiteX148" fmla="*/ 87465 w 2223072"/>
                          <a:gd name="connsiteY148" fmla="*/ 671430 h 2206976"/>
                          <a:gd name="connsiteX149" fmla="*/ 272688 w 2223072"/>
                          <a:gd name="connsiteY149" fmla="*/ 619179 h 2206976"/>
                          <a:gd name="connsiteX150" fmla="*/ 265176 w 2223072"/>
                          <a:gd name="connsiteY150" fmla="*/ 468162 h 2206976"/>
                          <a:gd name="connsiteX151" fmla="*/ 225808 w 2223072"/>
                          <a:gd name="connsiteY151" fmla="*/ 433073 h 2206976"/>
                          <a:gd name="connsiteX152" fmla="*/ 253821 w 2223072"/>
                          <a:gd name="connsiteY152" fmla="*/ 395565 h 2206976"/>
                          <a:gd name="connsiteX153" fmla="*/ 297367 w 2223072"/>
                          <a:gd name="connsiteY153" fmla="*/ 347592 h 2206976"/>
                          <a:gd name="connsiteX154" fmla="*/ 316538 w 2223072"/>
                          <a:gd name="connsiteY154" fmla="*/ 366163 h 2206976"/>
                          <a:gd name="connsiteX155" fmla="*/ 488920 w 2223072"/>
                          <a:gd name="connsiteY155" fmla="*/ 361483 h 2206976"/>
                          <a:gd name="connsiteX156" fmla="*/ 508214 w 2223072"/>
                          <a:gd name="connsiteY156" fmla="*/ 170000 h 2206976"/>
                          <a:gd name="connsiteX157" fmla="*/ 507957 w 2223072"/>
                          <a:gd name="connsiteY157" fmla="*/ 169750 h 2206976"/>
                          <a:gd name="connsiteX158" fmla="*/ 581712 w 2223072"/>
                          <a:gd name="connsiteY158" fmla="*/ 124887 h 2206976"/>
                          <a:gd name="connsiteX159" fmla="*/ 604664 w 2223072"/>
                          <a:gd name="connsiteY159" fmla="*/ 113816 h 2206976"/>
                          <a:gd name="connsiteX160" fmla="*/ 604774 w 2223072"/>
                          <a:gd name="connsiteY160" fmla="*/ 114251 h 2206976"/>
                          <a:gd name="connsiteX161" fmla="*/ 780249 w 2223072"/>
                          <a:gd name="connsiteY161" fmla="*/ 193283 h 2206976"/>
                          <a:gd name="connsiteX162" fmla="*/ 863870 w 2223072"/>
                          <a:gd name="connsiteY162" fmla="*/ 19947 h 2206976"/>
                          <a:gd name="connsiteX163" fmla="*/ 863574 w 2223072"/>
                          <a:gd name="connsiteY163" fmla="*/ 19339 h 2206976"/>
                          <a:gd name="connsiteX164" fmla="*/ 887523 w 2223072"/>
                          <a:gd name="connsiteY164" fmla="*/ 13173 h 2206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  <a:cxn ang="0">
                            <a:pos x="connsiteX153" y="connsiteY153"/>
                          </a:cxn>
                          <a:cxn ang="0">
                            <a:pos x="connsiteX154" y="connsiteY154"/>
                          </a:cxn>
                          <a:cxn ang="0">
                            <a:pos x="connsiteX155" y="connsiteY155"/>
                          </a:cxn>
                          <a:cxn ang="0">
                            <a:pos x="connsiteX156" y="connsiteY156"/>
                          </a:cxn>
                          <a:cxn ang="0">
                            <a:pos x="connsiteX157" y="connsiteY157"/>
                          </a:cxn>
                          <a:cxn ang="0">
                            <a:pos x="connsiteX158" y="connsiteY158"/>
                          </a:cxn>
                          <a:cxn ang="0">
                            <a:pos x="connsiteX159" y="connsiteY159"/>
                          </a:cxn>
                          <a:cxn ang="0">
                            <a:pos x="connsiteX160" y="connsiteY160"/>
                          </a:cxn>
                          <a:cxn ang="0">
                            <a:pos x="connsiteX161" y="connsiteY161"/>
                          </a:cxn>
                          <a:cxn ang="0">
                            <a:pos x="connsiteX162" y="connsiteY162"/>
                          </a:cxn>
                          <a:cxn ang="0">
                            <a:pos x="connsiteX163" y="connsiteY163"/>
                          </a:cxn>
                          <a:cxn ang="0">
                            <a:pos x="connsiteX164" y="connsiteY164"/>
                          </a:cxn>
                        </a:cxnLst>
                        <a:rect l="l" t="t" r="r" b="b"/>
                        <a:pathLst>
                          <a:path w="2223072" h="2206976">
                            <a:moveTo>
                              <a:pt x="1497637" y="1386405"/>
                            </a:moveTo>
                            <a:lnTo>
                              <a:pt x="1450990" y="1442942"/>
                            </a:lnTo>
                            <a:cubicBezTo>
                              <a:pt x="1385834" y="1508097"/>
                              <a:pt x="1302037" y="1554611"/>
                              <a:pt x="1208285" y="1573795"/>
                            </a:cubicBezTo>
                            <a:lnTo>
                              <a:pt x="1163499" y="1578310"/>
                            </a:lnTo>
                            <a:lnTo>
                              <a:pt x="1163499" y="1926213"/>
                            </a:lnTo>
                            <a:lnTo>
                              <a:pt x="1195818" y="1924579"/>
                            </a:lnTo>
                            <a:cubicBezTo>
                              <a:pt x="1445220" y="1899219"/>
                              <a:pt x="1661754" y="1762541"/>
                              <a:pt x="1795077" y="1564950"/>
                            </a:cubicBezTo>
                            <a:lnTo>
                              <a:pt x="1797893" y="1559757"/>
                            </a:lnTo>
                            <a:close/>
                            <a:moveTo>
                              <a:pt x="725435" y="1386405"/>
                            </a:moveTo>
                            <a:lnTo>
                              <a:pt x="425180" y="1559757"/>
                            </a:lnTo>
                            <a:lnTo>
                              <a:pt x="427995" y="1564950"/>
                            </a:lnTo>
                            <a:cubicBezTo>
                              <a:pt x="561318" y="1762541"/>
                              <a:pt x="777852" y="1899219"/>
                              <a:pt x="1027254" y="1924579"/>
                            </a:cubicBezTo>
                            <a:lnTo>
                              <a:pt x="1059574" y="1926213"/>
                            </a:lnTo>
                            <a:lnTo>
                              <a:pt x="1059574" y="1578310"/>
                            </a:lnTo>
                            <a:lnTo>
                              <a:pt x="1014787" y="1573795"/>
                            </a:lnTo>
                            <a:cubicBezTo>
                              <a:pt x="921035" y="1554611"/>
                              <a:pt x="837238" y="1508097"/>
                              <a:pt x="772082" y="1442942"/>
                            </a:cubicBezTo>
                            <a:close/>
                            <a:moveTo>
                              <a:pt x="1111536" y="757298"/>
                            </a:moveTo>
                            <a:cubicBezTo>
                              <a:pt x="920340" y="757298"/>
                              <a:pt x="765346" y="912292"/>
                              <a:pt x="765346" y="1103488"/>
                            </a:cubicBezTo>
                            <a:cubicBezTo>
                              <a:pt x="765346" y="1294684"/>
                              <a:pt x="920340" y="1449678"/>
                              <a:pt x="1111536" y="1449678"/>
                            </a:cubicBezTo>
                            <a:cubicBezTo>
                              <a:pt x="1302732" y="1449678"/>
                              <a:pt x="1457726" y="1294684"/>
                              <a:pt x="1457726" y="1103488"/>
                            </a:cubicBezTo>
                            <a:cubicBezTo>
                              <a:pt x="1457726" y="912292"/>
                              <a:pt x="1302732" y="757298"/>
                              <a:pt x="1111536" y="757298"/>
                            </a:cubicBezTo>
                            <a:close/>
                            <a:moveTo>
                              <a:pt x="1847439" y="738617"/>
                            </a:moveTo>
                            <a:lnTo>
                              <a:pt x="1550350" y="910141"/>
                            </a:lnTo>
                            <a:lnTo>
                              <a:pt x="1553871" y="916627"/>
                            </a:lnTo>
                            <a:cubicBezTo>
                              <a:pt x="1578163" y="974061"/>
                              <a:pt x="1591596" y="1037206"/>
                              <a:pt x="1591596" y="1103488"/>
                            </a:cubicBezTo>
                            <a:cubicBezTo>
                              <a:pt x="1591596" y="1169771"/>
                              <a:pt x="1578163" y="1232916"/>
                              <a:pt x="1553871" y="1290349"/>
                            </a:cubicBezTo>
                            <a:lnTo>
                              <a:pt x="1550350" y="1296836"/>
                            </a:lnTo>
                            <a:lnTo>
                              <a:pt x="1847439" y="1468361"/>
                            </a:lnTo>
                            <a:lnTo>
                              <a:pt x="1871079" y="1424752"/>
                            </a:lnTo>
                            <a:cubicBezTo>
                              <a:pt x="1912792" y="1326009"/>
                              <a:pt x="1935859" y="1217445"/>
                              <a:pt x="1935859" y="1103488"/>
                            </a:cubicBezTo>
                            <a:cubicBezTo>
                              <a:pt x="1935859" y="989531"/>
                              <a:pt x="1912792" y="880968"/>
                              <a:pt x="1871079" y="782224"/>
                            </a:cubicBezTo>
                            <a:close/>
                            <a:moveTo>
                              <a:pt x="375633" y="738617"/>
                            </a:moveTo>
                            <a:lnTo>
                              <a:pt x="351993" y="782224"/>
                            </a:lnTo>
                            <a:cubicBezTo>
                              <a:pt x="310280" y="880968"/>
                              <a:pt x="287214" y="989531"/>
                              <a:pt x="287214" y="1103488"/>
                            </a:cubicBezTo>
                            <a:cubicBezTo>
                              <a:pt x="287214" y="1217445"/>
                              <a:pt x="310280" y="1326009"/>
                              <a:pt x="351993" y="1424752"/>
                            </a:cubicBezTo>
                            <a:lnTo>
                              <a:pt x="375633" y="1468360"/>
                            </a:lnTo>
                            <a:lnTo>
                              <a:pt x="672722" y="1296836"/>
                            </a:lnTo>
                            <a:lnTo>
                              <a:pt x="669202" y="1290349"/>
                            </a:lnTo>
                            <a:cubicBezTo>
                              <a:pt x="644909" y="1232916"/>
                              <a:pt x="631476" y="1169771"/>
                              <a:pt x="631476" y="1103488"/>
                            </a:cubicBezTo>
                            <a:cubicBezTo>
                              <a:pt x="631476" y="1037206"/>
                              <a:pt x="644909" y="974061"/>
                              <a:pt x="669202" y="916627"/>
                            </a:cubicBezTo>
                            <a:lnTo>
                              <a:pt x="672722" y="910141"/>
                            </a:lnTo>
                            <a:close/>
                            <a:moveTo>
                              <a:pt x="1163499" y="280763"/>
                            </a:moveTo>
                            <a:lnTo>
                              <a:pt x="1163499" y="628667"/>
                            </a:lnTo>
                            <a:lnTo>
                              <a:pt x="1208285" y="633181"/>
                            </a:lnTo>
                            <a:cubicBezTo>
                              <a:pt x="1302037" y="652366"/>
                              <a:pt x="1385834" y="698879"/>
                              <a:pt x="1450990" y="764035"/>
                            </a:cubicBezTo>
                            <a:lnTo>
                              <a:pt x="1497638" y="820573"/>
                            </a:lnTo>
                            <a:lnTo>
                              <a:pt x="1797893" y="647220"/>
                            </a:lnTo>
                            <a:lnTo>
                              <a:pt x="1795077" y="642026"/>
                            </a:lnTo>
                            <a:cubicBezTo>
                              <a:pt x="1661754" y="444436"/>
                              <a:pt x="1445220" y="307757"/>
                              <a:pt x="1195818" y="282397"/>
                            </a:cubicBezTo>
                            <a:close/>
                            <a:moveTo>
                              <a:pt x="1059574" y="280763"/>
                            </a:moveTo>
                            <a:lnTo>
                              <a:pt x="1027254" y="282397"/>
                            </a:lnTo>
                            <a:cubicBezTo>
                              <a:pt x="777852" y="307757"/>
                              <a:pt x="561318" y="444436"/>
                              <a:pt x="427995" y="642026"/>
                            </a:cubicBezTo>
                            <a:lnTo>
                              <a:pt x="425179" y="647220"/>
                            </a:lnTo>
                            <a:lnTo>
                              <a:pt x="725434" y="820573"/>
                            </a:lnTo>
                            <a:lnTo>
                              <a:pt x="772082" y="764035"/>
                            </a:lnTo>
                            <a:cubicBezTo>
                              <a:pt x="837238" y="698879"/>
                              <a:pt x="921035" y="652366"/>
                              <a:pt x="1014787" y="633181"/>
                            </a:cubicBezTo>
                            <a:lnTo>
                              <a:pt x="1059574" y="628666"/>
                            </a:lnTo>
                            <a:close/>
                            <a:moveTo>
                              <a:pt x="973734" y="0"/>
                            </a:moveTo>
                            <a:lnTo>
                              <a:pt x="973673" y="586"/>
                            </a:lnTo>
                            <a:cubicBezTo>
                              <a:pt x="973673" y="74748"/>
                              <a:pt x="1035397" y="134868"/>
                              <a:pt x="1111536" y="134868"/>
                            </a:cubicBezTo>
                            <a:cubicBezTo>
                              <a:pt x="1187675" y="134868"/>
                              <a:pt x="1249399" y="74748"/>
                              <a:pt x="1249399" y="586"/>
                            </a:cubicBezTo>
                            <a:lnTo>
                              <a:pt x="1249338" y="0"/>
                            </a:lnTo>
                            <a:lnTo>
                              <a:pt x="1335549" y="13173"/>
                            </a:lnTo>
                            <a:lnTo>
                              <a:pt x="1359497" y="19339"/>
                            </a:lnTo>
                            <a:lnTo>
                              <a:pt x="1359202" y="19947"/>
                            </a:lnTo>
                            <a:cubicBezTo>
                              <a:pt x="1333837" y="89636"/>
                              <a:pt x="1371276" y="167242"/>
                              <a:pt x="1442823" y="193283"/>
                            </a:cubicBezTo>
                            <a:cubicBezTo>
                              <a:pt x="1514370" y="219325"/>
                              <a:pt x="1592933" y="183940"/>
                              <a:pt x="1618299" y="114251"/>
                            </a:cubicBezTo>
                            <a:lnTo>
                              <a:pt x="1618408" y="113816"/>
                            </a:lnTo>
                            <a:lnTo>
                              <a:pt x="1641360" y="124887"/>
                            </a:lnTo>
                            <a:lnTo>
                              <a:pt x="1715115" y="169750"/>
                            </a:lnTo>
                            <a:lnTo>
                              <a:pt x="1714858" y="170000"/>
                            </a:lnTo>
                            <a:cubicBezTo>
                              <a:pt x="1667188" y="226812"/>
                              <a:pt x="1675826" y="312542"/>
                              <a:pt x="1734152" y="361483"/>
                            </a:cubicBezTo>
                            <a:cubicBezTo>
                              <a:pt x="1785188" y="404306"/>
                              <a:pt x="1857355" y="404775"/>
                              <a:pt x="1906534" y="366163"/>
                            </a:cubicBezTo>
                            <a:lnTo>
                              <a:pt x="1925705" y="347592"/>
                            </a:lnTo>
                            <a:lnTo>
                              <a:pt x="1969251" y="395565"/>
                            </a:lnTo>
                            <a:lnTo>
                              <a:pt x="1997264" y="433073"/>
                            </a:lnTo>
                            <a:lnTo>
                              <a:pt x="1957895" y="468162"/>
                            </a:lnTo>
                            <a:cubicBezTo>
                              <a:pt x="1926622" y="510384"/>
                              <a:pt x="1921832" y="569725"/>
                              <a:pt x="1950384" y="619179"/>
                            </a:cubicBezTo>
                            <a:cubicBezTo>
                              <a:pt x="1988454" y="685117"/>
                              <a:pt x="2071381" y="708511"/>
                              <a:pt x="2135608" y="671430"/>
                            </a:cubicBezTo>
                            <a:lnTo>
                              <a:pt x="2136009" y="671072"/>
                            </a:lnTo>
                            <a:lnTo>
                              <a:pt x="2173100" y="772539"/>
                            </a:lnTo>
                            <a:lnTo>
                              <a:pt x="2174035" y="776182"/>
                            </a:lnTo>
                            <a:lnTo>
                              <a:pt x="2173741" y="776203"/>
                            </a:lnTo>
                            <a:cubicBezTo>
                              <a:pt x="2100706" y="789081"/>
                              <a:pt x="2052218" y="860306"/>
                              <a:pt x="2065439" y="935289"/>
                            </a:cubicBezTo>
                            <a:cubicBezTo>
                              <a:pt x="2077008" y="1000899"/>
                              <a:pt x="2131990" y="1047646"/>
                              <a:pt x="2194483" y="1049681"/>
                            </a:cubicBezTo>
                            <a:lnTo>
                              <a:pt x="2220266" y="1047837"/>
                            </a:lnTo>
                            <a:lnTo>
                              <a:pt x="2223072" y="1103488"/>
                            </a:lnTo>
                            <a:lnTo>
                              <a:pt x="2220265" y="1159140"/>
                            </a:lnTo>
                            <a:lnTo>
                              <a:pt x="2194483" y="1157296"/>
                            </a:lnTo>
                            <a:cubicBezTo>
                              <a:pt x="2131990" y="1159330"/>
                              <a:pt x="2077008" y="1206078"/>
                              <a:pt x="2065439" y="1271687"/>
                            </a:cubicBezTo>
                            <a:cubicBezTo>
                              <a:pt x="2052218" y="1346670"/>
                              <a:pt x="2100706" y="1417895"/>
                              <a:pt x="2173742" y="1430773"/>
                            </a:cubicBezTo>
                            <a:lnTo>
                              <a:pt x="2174035" y="1430795"/>
                            </a:lnTo>
                            <a:lnTo>
                              <a:pt x="2173100" y="1434438"/>
                            </a:lnTo>
                            <a:lnTo>
                              <a:pt x="2136009" y="1535905"/>
                            </a:lnTo>
                            <a:lnTo>
                              <a:pt x="2135607" y="1535547"/>
                            </a:lnTo>
                            <a:cubicBezTo>
                              <a:pt x="2071381" y="1498466"/>
                              <a:pt x="1988454" y="1521859"/>
                              <a:pt x="1950384" y="1587798"/>
                            </a:cubicBezTo>
                            <a:cubicBezTo>
                              <a:pt x="1921831" y="1637252"/>
                              <a:pt x="1926621" y="1696592"/>
                              <a:pt x="1957895" y="1738815"/>
                            </a:cubicBezTo>
                            <a:lnTo>
                              <a:pt x="1997264" y="1773904"/>
                            </a:lnTo>
                            <a:lnTo>
                              <a:pt x="1969251" y="1811411"/>
                            </a:lnTo>
                            <a:lnTo>
                              <a:pt x="1925705" y="1859385"/>
                            </a:lnTo>
                            <a:lnTo>
                              <a:pt x="1906534" y="1840814"/>
                            </a:lnTo>
                            <a:cubicBezTo>
                              <a:pt x="1857355" y="1802202"/>
                              <a:pt x="1785188" y="1802670"/>
                              <a:pt x="1734152" y="1845494"/>
                            </a:cubicBezTo>
                            <a:cubicBezTo>
                              <a:pt x="1675826" y="1894435"/>
                              <a:pt x="1667188" y="1980165"/>
                              <a:pt x="1714858" y="2036976"/>
                            </a:cubicBezTo>
                            <a:lnTo>
                              <a:pt x="1715115" y="2037226"/>
                            </a:lnTo>
                            <a:lnTo>
                              <a:pt x="1641360" y="2082089"/>
                            </a:lnTo>
                            <a:lnTo>
                              <a:pt x="1618408" y="2093160"/>
                            </a:lnTo>
                            <a:lnTo>
                              <a:pt x="1618299" y="2092725"/>
                            </a:lnTo>
                            <a:cubicBezTo>
                              <a:pt x="1592933" y="2023036"/>
                              <a:pt x="1514370" y="1987652"/>
                              <a:pt x="1442823" y="2013693"/>
                            </a:cubicBezTo>
                            <a:cubicBezTo>
                              <a:pt x="1371276" y="2039734"/>
                              <a:pt x="1333837" y="2117339"/>
                              <a:pt x="1359202" y="2187029"/>
                            </a:cubicBezTo>
                            <a:lnTo>
                              <a:pt x="1359497" y="2187637"/>
                            </a:lnTo>
                            <a:lnTo>
                              <a:pt x="1335549" y="2193803"/>
                            </a:lnTo>
                            <a:lnTo>
                              <a:pt x="1249338" y="2206976"/>
                            </a:lnTo>
                            <a:lnTo>
                              <a:pt x="1249399" y="2206390"/>
                            </a:lnTo>
                            <a:cubicBezTo>
                              <a:pt x="1249399" y="2132229"/>
                              <a:pt x="1187675" y="2072108"/>
                              <a:pt x="1111536" y="2072108"/>
                            </a:cubicBezTo>
                            <a:cubicBezTo>
                              <a:pt x="1035397" y="2072108"/>
                              <a:pt x="973673" y="2132229"/>
                              <a:pt x="973673" y="2206390"/>
                            </a:cubicBezTo>
                            <a:lnTo>
                              <a:pt x="973734" y="2206976"/>
                            </a:lnTo>
                            <a:lnTo>
                              <a:pt x="887522" y="2193803"/>
                            </a:lnTo>
                            <a:lnTo>
                              <a:pt x="863574" y="2187637"/>
                            </a:lnTo>
                            <a:lnTo>
                              <a:pt x="863870" y="2187029"/>
                            </a:lnTo>
                            <a:cubicBezTo>
                              <a:pt x="889236" y="2117339"/>
                              <a:pt x="851796" y="2039734"/>
                              <a:pt x="780249" y="2013693"/>
                            </a:cubicBezTo>
                            <a:cubicBezTo>
                              <a:pt x="708702" y="1987652"/>
                              <a:pt x="630138" y="2023036"/>
                              <a:pt x="604774" y="2092725"/>
                            </a:cubicBezTo>
                            <a:lnTo>
                              <a:pt x="604664" y="2093160"/>
                            </a:lnTo>
                            <a:lnTo>
                              <a:pt x="581712" y="2082089"/>
                            </a:lnTo>
                            <a:lnTo>
                              <a:pt x="507957" y="2037226"/>
                            </a:lnTo>
                            <a:lnTo>
                              <a:pt x="508214" y="2036976"/>
                            </a:lnTo>
                            <a:cubicBezTo>
                              <a:pt x="555884" y="1980165"/>
                              <a:pt x="547246" y="1894435"/>
                              <a:pt x="488920" y="1845494"/>
                            </a:cubicBezTo>
                            <a:cubicBezTo>
                              <a:pt x="437885" y="1802670"/>
                              <a:pt x="365717" y="1802202"/>
                              <a:pt x="316538" y="1840813"/>
                            </a:cubicBezTo>
                            <a:lnTo>
                              <a:pt x="297368" y="1859385"/>
                            </a:lnTo>
                            <a:lnTo>
                              <a:pt x="253821" y="1811411"/>
                            </a:lnTo>
                            <a:lnTo>
                              <a:pt x="225808" y="1773904"/>
                            </a:lnTo>
                            <a:lnTo>
                              <a:pt x="265176" y="1738815"/>
                            </a:lnTo>
                            <a:cubicBezTo>
                              <a:pt x="296450" y="1696592"/>
                              <a:pt x="301241" y="1637252"/>
                              <a:pt x="272688" y="1587798"/>
                            </a:cubicBezTo>
                            <a:cubicBezTo>
                              <a:pt x="234618" y="1521859"/>
                              <a:pt x="151690" y="1498466"/>
                              <a:pt x="87465" y="1535547"/>
                            </a:cubicBezTo>
                            <a:lnTo>
                              <a:pt x="87063" y="1535905"/>
                            </a:lnTo>
                            <a:lnTo>
                              <a:pt x="49972" y="1434438"/>
                            </a:lnTo>
                            <a:lnTo>
                              <a:pt x="49036" y="1430795"/>
                            </a:lnTo>
                            <a:lnTo>
                              <a:pt x="49331" y="1430773"/>
                            </a:lnTo>
                            <a:cubicBezTo>
                              <a:pt x="122366" y="1417895"/>
                              <a:pt x="170854" y="1346670"/>
                              <a:pt x="157633" y="1271687"/>
                            </a:cubicBezTo>
                            <a:cubicBezTo>
                              <a:pt x="146065" y="1206078"/>
                              <a:pt x="91082" y="1159330"/>
                              <a:pt x="28589" y="1157296"/>
                            </a:cubicBezTo>
                            <a:lnTo>
                              <a:pt x="2807" y="1159140"/>
                            </a:lnTo>
                            <a:lnTo>
                              <a:pt x="0" y="1103489"/>
                            </a:lnTo>
                            <a:lnTo>
                              <a:pt x="2807" y="1047837"/>
                            </a:lnTo>
                            <a:lnTo>
                              <a:pt x="28589" y="1049681"/>
                            </a:lnTo>
                            <a:cubicBezTo>
                              <a:pt x="91082" y="1047646"/>
                              <a:pt x="146065" y="1000899"/>
                              <a:pt x="157633" y="935289"/>
                            </a:cubicBezTo>
                            <a:cubicBezTo>
                              <a:pt x="170854" y="860306"/>
                              <a:pt x="122366" y="789081"/>
                              <a:pt x="49331" y="776203"/>
                            </a:cubicBezTo>
                            <a:lnTo>
                              <a:pt x="49037" y="776182"/>
                            </a:lnTo>
                            <a:lnTo>
                              <a:pt x="49972" y="772539"/>
                            </a:lnTo>
                            <a:lnTo>
                              <a:pt x="87063" y="671072"/>
                            </a:lnTo>
                            <a:lnTo>
                              <a:pt x="87465" y="671430"/>
                            </a:lnTo>
                            <a:cubicBezTo>
                              <a:pt x="151690" y="708511"/>
                              <a:pt x="234618" y="685117"/>
                              <a:pt x="272688" y="619179"/>
                            </a:cubicBezTo>
                            <a:cubicBezTo>
                              <a:pt x="301240" y="569724"/>
                              <a:pt x="296450" y="510385"/>
                              <a:pt x="265176" y="468162"/>
                            </a:cubicBezTo>
                            <a:lnTo>
                              <a:pt x="225808" y="433073"/>
                            </a:lnTo>
                            <a:lnTo>
                              <a:pt x="253821" y="395565"/>
                            </a:lnTo>
                            <a:lnTo>
                              <a:pt x="297367" y="347592"/>
                            </a:lnTo>
                            <a:lnTo>
                              <a:pt x="316538" y="366163"/>
                            </a:lnTo>
                            <a:cubicBezTo>
                              <a:pt x="365718" y="404775"/>
                              <a:pt x="437885" y="404307"/>
                              <a:pt x="488920" y="361483"/>
                            </a:cubicBezTo>
                            <a:cubicBezTo>
                              <a:pt x="547246" y="312542"/>
                              <a:pt x="555884" y="226812"/>
                              <a:pt x="508214" y="170000"/>
                            </a:cubicBezTo>
                            <a:lnTo>
                              <a:pt x="507957" y="169750"/>
                            </a:lnTo>
                            <a:lnTo>
                              <a:pt x="581712" y="124887"/>
                            </a:lnTo>
                            <a:lnTo>
                              <a:pt x="604664" y="113816"/>
                            </a:lnTo>
                            <a:lnTo>
                              <a:pt x="604774" y="114251"/>
                            </a:lnTo>
                            <a:cubicBezTo>
                              <a:pt x="630138" y="183940"/>
                              <a:pt x="708702" y="219325"/>
                              <a:pt x="780249" y="193283"/>
                            </a:cubicBezTo>
                            <a:cubicBezTo>
                              <a:pt x="851796" y="167242"/>
                              <a:pt x="889236" y="89636"/>
                              <a:pt x="863870" y="19947"/>
                            </a:cubicBezTo>
                            <a:lnTo>
                              <a:pt x="863574" y="19339"/>
                            </a:lnTo>
                            <a:lnTo>
                              <a:pt x="887523" y="13173"/>
                            </a:lnTo>
                            <a:close/>
                          </a:path>
                        </a:pathLst>
                      </a:custGeom>
                      <a:solidFill>
                        <a:srgbClr val="4993A5"/>
                      </a:solidFill>
                      <a:ln>
                        <a:noFill/>
                      </a:ln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" name="Group 4"/>
                    <p:cNvGrpSpPr/>
                    <p:nvPr/>
                  </p:nvGrpSpPr>
                  <p:grpSpPr>
                    <a:xfrm>
                      <a:off x="3587091" y="3377564"/>
                      <a:ext cx="447986" cy="447676"/>
                      <a:chOff x="-32384" y="3500772"/>
                      <a:chExt cx="995716" cy="995028"/>
                    </a:xfrm>
                  </p:grpSpPr>
                  <p:sp>
                    <p:nvSpPr>
                      <p:cNvPr id="52" name="Freeform 81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-32384" y="3500772"/>
                        <a:ext cx="995716" cy="995028"/>
                      </a:xfrm>
                      <a:custGeom>
                        <a:avLst/>
                        <a:gdLst>
                          <a:gd name="T0" fmla="*/ 538 w 1076"/>
                          <a:gd name="T1" fmla="*/ 0 h 1075"/>
                          <a:gd name="T2" fmla="*/ 0 w 1076"/>
                          <a:gd name="T3" fmla="*/ 537 h 1075"/>
                          <a:gd name="T4" fmla="*/ 538 w 1076"/>
                          <a:gd name="T5" fmla="*/ 1075 h 1075"/>
                          <a:gd name="T6" fmla="*/ 1076 w 1076"/>
                          <a:gd name="T7" fmla="*/ 537 h 1075"/>
                          <a:gd name="T8" fmla="*/ 538 w 1076"/>
                          <a:gd name="T9" fmla="*/ 0 h 1075"/>
                          <a:gd name="T10" fmla="*/ 538 w 1076"/>
                          <a:gd name="T11" fmla="*/ 50 h 1075"/>
                          <a:gd name="T12" fmla="*/ 1026 w 1076"/>
                          <a:gd name="T13" fmla="*/ 537 h 1075"/>
                          <a:gd name="T14" fmla="*/ 538 w 1076"/>
                          <a:gd name="T15" fmla="*/ 1025 h 1075"/>
                          <a:gd name="T16" fmla="*/ 51 w 1076"/>
                          <a:gd name="T17" fmla="*/ 537 h 1075"/>
                          <a:gd name="T18" fmla="*/ 538 w 1076"/>
                          <a:gd name="T19" fmla="*/ 50 h 10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076" h="1075">
                            <a:moveTo>
                              <a:pt x="538" y="0"/>
                            </a:moveTo>
                            <a:cubicBezTo>
                              <a:pt x="241" y="0"/>
                              <a:pt x="0" y="240"/>
                              <a:pt x="0" y="537"/>
                            </a:cubicBezTo>
                            <a:cubicBezTo>
                              <a:pt x="0" y="834"/>
                              <a:pt x="241" y="1075"/>
                              <a:pt x="538" y="1075"/>
                            </a:cubicBezTo>
                            <a:cubicBezTo>
                              <a:pt x="835" y="1075"/>
                              <a:pt x="1076" y="834"/>
                              <a:pt x="1076" y="537"/>
                            </a:cubicBezTo>
                            <a:cubicBezTo>
                              <a:pt x="1076" y="240"/>
                              <a:pt x="835" y="0"/>
                              <a:pt x="538" y="0"/>
                            </a:cubicBezTo>
                            <a:close/>
                            <a:moveTo>
                              <a:pt x="538" y="50"/>
                            </a:moveTo>
                            <a:cubicBezTo>
                              <a:pt x="808" y="50"/>
                              <a:pt x="1026" y="267"/>
                              <a:pt x="1026" y="537"/>
                            </a:cubicBezTo>
                            <a:cubicBezTo>
                              <a:pt x="1026" y="807"/>
                              <a:pt x="808" y="1025"/>
                              <a:pt x="538" y="1025"/>
                            </a:cubicBezTo>
                            <a:cubicBezTo>
                              <a:pt x="268" y="1025"/>
                              <a:pt x="51" y="807"/>
                              <a:pt x="51" y="537"/>
                            </a:cubicBezTo>
                            <a:cubicBezTo>
                              <a:pt x="51" y="267"/>
                              <a:pt x="268" y="50"/>
                              <a:pt x="538" y="50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" name="Freeform 52"/>
                      <p:cNvSpPr/>
                      <p:nvPr/>
                    </p:nvSpPr>
                    <p:spPr>
                      <a:xfrm>
                        <a:off x="176277" y="3707321"/>
                        <a:ext cx="578394" cy="581930"/>
                      </a:xfrm>
                      <a:custGeom>
                        <a:avLst/>
                        <a:gdLst>
                          <a:gd name="connsiteX0" fmla="*/ 0 w 711352"/>
                          <a:gd name="connsiteY0" fmla="*/ 371512 h 715698"/>
                          <a:gd name="connsiteX1" fmla="*/ 222327 w 711352"/>
                          <a:gd name="connsiteY1" fmla="*/ 490840 h 715698"/>
                          <a:gd name="connsiteX2" fmla="*/ 141645 w 711352"/>
                          <a:gd name="connsiteY2" fmla="*/ 544050 h 715698"/>
                          <a:gd name="connsiteX3" fmla="*/ 630831 w 711352"/>
                          <a:gd name="connsiteY3" fmla="*/ 430295 h 715698"/>
                          <a:gd name="connsiteX4" fmla="*/ 698430 w 711352"/>
                          <a:gd name="connsiteY4" fmla="*/ 461550 h 715698"/>
                          <a:gd name="connsiteX5" fmla="*/ 82767 w 711352"/>
                          <a:gd name="connsiteY5" fmla="*/ 584998 h 715698"/>
                          <a:gd name="connsiteX6" fmla="*/ 0 w 711352"/>
                          <a:gd name="connsiteY6" fmla="*/ 639150 h 715698"/>
                          <a:gd name="connsiteX7" fmla="*/ 371505 w 711352"/>
                          <a:gd name="connsiteY7" fmla="*/ 528 h 715698"/>
                          <a:gd name="connsiteX8" fmla="*/ 628586 w 711352"/>
                          <a:gd name="connsiteY8" fmla="*/ 130700 h 715698"/>
                          <a:gd name="connsiteX9" fmla="*/ 711352 w 711352"/>
                          <a:gd name="connsiteY9" fmla="*/ 76549 h 715698"/>
                          <a:gd name="connsiteX10" fmla="*/ 711352 w 711352"/>
                          <a:gd name="connsiteY10" fmla="*/ 344186 h 715698"/>
                          <a:gd name="connsiteX11" fmla="*/ 489026 w 711352"/>
                          <a:gd name="connsiteY11" fmla="*/ 224858 h 715698"/>
                          <a:gd name="connsiteX12" fmla="*/ 569707 w 711352"/>
                          <a:gd name="connsiteY12" fmla="*/ 171648 h 715698"/>
                          <a:gd name="connsiteX13" fmla="*/ 80522 w 711352"/>
                          <a:gd name="connsiteY13" fmla="*/ 285403 h 715698"/>
                          <a:gd name="connsiteX14" fmla="*/ 12922 w 711352"/>
                          <a:gd name="connsiteY14" fmla="*/ 254148 h 715698"/>
                          <a:gd name="connsiteX15" fmla="*/ 371505 w 711352"/>
                          <a:gd name="connsiteY15" fmla="*/ 528 h 715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711352" h="715698">
                            <a:moveTo>
                              <a:pt x="0" y="371512"/>
                            </a:moveTo>
                            <a:lnTo>
                              <a:pt x="222327" y="490840"/>
                            </a:lnTo>
                            <a:lnTo>
                              <a:pt x="141645" y="544050"/>
                            </a:lnTo>
                            <a:cubicBezTo>
                              <a:pt x="329421" y="749922"/>
                              <a:pt x="603937" y="600080"/>
                              <a:pt x="630831" y="430295"/>
                            </a:cubicBezTo>
                            <a:cubicBezTo>
                              <a:pt x="676139" y="450466"/>
                              <a:pt x="675090" y="449335"/>
                              <a:pt x="698430" y="461550"/>
                            </a:cubicBezTo>
                            <a:cubicBezTo>
                              <a:pt x="598525" y="732068"/>
                              <a:pt x="284434" y="807784"/>
                              <a:pt x="82767" y="584998"/>
                            </a:cubicBezTo>
                            <a:lnTo>
                              <a:pt x="0" y="639150"/>
                            </a:lnTo>
                            <a:close/>
                            <a:moveTo>
                              <a:pt x="371505" y="528"/>
                            </a:moveTo>
                            <a:cubicBezTo>
                              <a:pt x="461526" y="5588"/>
                              <a:pt x="552960" y="47156"/>
                              <a:pt x="628586" y="130700"/>
                            </a:cubicBezTo>
                            <a:lnTo>
                              <a:pt x="711352" y="76549"/>
                            </a:lnTo>
                            <a:lnTo>
                              <a:pt x="711352" y="344186"/>
                            </a:lnTo>
                            <a:lnTo>
                              <a:pt x="489026" y="224858"/>
                            </a:lnTo>
                            <a:lnTo>
                              <a:pt x="569707" y="171648"/>
                            </a:lnTo>
                            <a:cubicBezTo>
                              <a:pt x="381931" y="-34224"/>
                              <a:pt x="107416" y="115618"/>
                              <a:pt x="80522" y="285403"/>
                            </a:cubicBezTo>
                            <a:cubicBezTo>
                              <a:pt x="35213" y="265233"/>
                              <a:pt x="36263" y="266363"/>
                              <a:pt x="12922" y="254148"/>
                            </a:cubicBezTo>
                            <a:cubicBezTo>
                              <a:pt x="75363" y="85074"/>
                              <a:pt x="221470" y="-7905"/>
                              <a:pt x="371505" y="528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 defTabSz="685800">
                          <a:defRPr/>
                        </a:pPr>
                        <a:endParaRPr lang="en-US" sz="14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661773" y="1605727"/>
                  <a:ext cx="2190568" cy="2174707"/>
                  <a:chOff x="4661773" y="1605727"/>
                  <a:chExt cx="2190568" cy="2174707"/>
                </a:xfrm>
              </p:grpSpPr>
              <p:sp>
                <p:nvSpPr>
                  <p:cNvPr id="80" name="Freeform 79"/>
                  <p:cNvSpPr/>
                  <p:nvPr/>
                </p:nvSpPr>
                <p:spPr>
                  <a:xfrm>
                    <a:off x="4661773" y="1605727"/>
                    <a:ext cx="2190568" cy="2174707"/>
                  </a:xfrm>
                  <a:custGeom>
                    <a:avLst/>
                    <a:gdLst>
                      <a:gd name="connsiteX0" fmla="*/ 1497637 w 2223072"/>
                      <a:gd name="connsiteY0" fmla="*/ 1386405 h 2206976"/>
                      <a:gd name="connsiteX1" fmla="*/ 1450990 w 2223072"/>
                      <a:gd name="connsiteY1" fmla="*/ 1442942 h 2206976"/>
                      <a:gd name="connsiteX2" fmla="*/ 1208285 w 2223072"/>
                      <a:gd name="connsiteY2" fmla="*/ 1573795 h 2206976"/>
                      <a:gd name="connsiteX3" fmla="*/ 1163499 w 2223072"/>
                      <a:gd name="connsiteY3" fmla="*/ 1578310 h 2206976"/>
                      <a:gd name="connsiteX4" fmla="*/ 1163499 w 2223072"/>
                      <a:gd name="connsiteY4" fmla="*/ 1926213 h 2206976"/>
                      <a:gd name="connsiteX5" fmla="*/ 1195818 w 2223072"/>
                      <a:gd name="connsiteY5" fmla="*/ 1924579 h 2206976"/>
                      <a:gd name="connsiteX6" fmla="*/ 1795077 w 2223072"/>
                      <a:gd name="connsiteY6" fmla="*/ 1564950 h 2206976"/>
                      <a:gd name="connsiteX7" fmla="*/ 1797893 w 2223072"/>
                      <a:gd name="connsiteY7" fmla="*/ 1559757 h 2206976"/>
                      <a:gd name="connsiteX8" fmla="*/ 725435 w 2223072"/>
                      <a:gd name="connsiteY8" fmla="*/ 1386405 h 2206976"/>
                      <a:gd name="connsiteX9" fmla="*/ 425180 w 2223072"/>
                      <a:gd name="connsiteY9" fmla="*/ 1559757 h 2206976"/>
                      <a:gd name="connsiteX10" fmla="*/ 427995 w 2223072"/>
                      <a:gd name="connsiteY10" fmla="*/ 1564950 h 2206976"/>
                      <a:gd name="connsiteX11" fmla="*/ 1027254 w 2223072"/>
                      <a:gd name="connsiteY11" fmla="*/ 1924579 h 2206976"/>
                      <a:gd name="connsiteX12" fmla="*/ 1059574 w 2223072"/>
                      <a:gd name="connsiteY12" fmla="*/ 1926213 h 2206976"/>
                      <a:gd name="connsiteX13" fmla="*/ 1059574 w 2223072"/>
                      <a:gd name="connsiteY13" fmla="*/ 1578310 h 2206976"/>
                      <a:gd name="connsiteX14" fmla="*/ 1014787 w 2223072"/>
                      <a:gd name="connsiteY14" fmla="*/ 1573795 h 2206976"/>
                      <a:gd name="connsiteX15" fmla="*/ 772082 w 2223072"/>
                      <a:gd name="connsiteY15" fmla="*/ 1442942 h 2206976"/>
                      <a:gd name="connsiteX16" fmla="*/ 1111536 w 2223072"/>
                      <a:gd name="connsiteY16" fmla="*/ 757298 h 2206976"/>
                      <a:gd name="connsiteX17" fmla="*/ 765346 w 2223072"/>
                      <a:gd name="connsiteY17" fmla="*/ 1103488 h 2206976"/>
                      <a:gd name="connsiteX18" fmla="*/ 1111536 w 2223072"/>
                      <a:gd name="connsiteY18" fmla="*/ 1449678 h 2206976"/>
                      <a:gd name="connsiteX19" fmla="*/ 1457726 w 2223072"/>
                      <a:gd name="connsiteY19" fmla="*/ 1103488 h 2206976"/>
                      <a:gd name="connsiteX20" fmla="*/ 1111536 w 2223072"/>
                      <a:gd name="connsiteY20" fmla="*/ 757298 h 2206976"/>
                      <a:gd name="connsiteX21" fmla="*/ 1847439 w 2223072"/>
                      <a:gd name="connsiteY21" fmla="*/ 738617 h 2206976"/>
                      <a:gd name="connsiteX22" fmla="*/ 1550350 w 2223072"/>
                      <a:gd name="connsiteY22" fmla="*/ 910141 h 2206976"/>
                      <a:gd name="connsiteX23" fmla="*/ 1553871 w 2223072"/>
                      <a:gd name="connsiteY23" fmla="*/ 916627 h 2206976"/>
                      <a:gd name="connsiteX24" fmla="*/ 1591596 w 2223072"/>
                      <a:gd name="connsiteY24" fmla="*/ 1103488 h 2206976"/>
                      <a:gd name="connsiteX25" fmla="*/ 1553871 w 2223072"/>
                      <a:gd name="connsiteY25" fmla="*/ 1290349 h 2206976"/>
                      <a:gd name="connsiteX26" fmla="*/ 1550350 w 2223072"/>
                      <a:gd name="connsiteY26" fmla="*/ 1296836 h 2206976"/>
                      <a:gd name="connsiteX27" fmla="*/ 1847439 w 2223072"/>
                      <a:gd name="connsiteY27" fmla="*/ 1468361 h 2206976"/>
                      <a:gd name="connsiteX28" fmla="*/ 1871079 w 2223072"/>
                      <a:gd name="connsiteY28" fmla="*/ 1424752 h 2206976"/>
                      <a:gd name="connsiteX29" fmla="*/ 1935859 w 2223072"/>
                      <a:gd name="connsiteY29" fmla="*/ 1103488 h 2206976"/>
                      <a:gd name="connsiteX30" fmla="*/ 1871079 w 2223072"/>
                      <a:gd name="connsiteY30" fmla="*/ 782224 h 2206976"/>
                      <a:gd name="connsiteX31" fmla="*/ 375633 w 2223072"/>
                      <a:gd name="connsiteY31" fmla="*/ 738617 h 2206976"/>
                      <a:gd name="connsiteX32" fmla="*/ 351993 w 2223072"/>
                      <a:gd name="connsiteY32" fmla="*/ 782224 h 2206976"/>
                      <a:gd name="connsiteX33" fmla="*/ 287214 w 2223072"/>
                      <a:gd name="connsiteY33" fmla="*/ 1103488 h 2206976"/>
                      <a:gd name="connsiteX34" fmla="*/ 351993 w 2223072"/>
                      <a:gd name="connsiteY34" fmla="*/ 1424752 h 2206976"/>
                      <a:gd name="connsiteX35" fmla="*/ 375633 w 2223072"/>
                      <a:gd name="connsiteY35" fmla="*/ 1468360 h 2206976"/>
                      <a:gd name="connsiteX36" fmla="*/ 672722 w 2223072"/>
                      <a:gd name="connsiteY36" fmla="*/ 1296836 h 2206976"/>
                      <a:gd name="connsiteX37" fmla="*/ 669202 w 2223072"/>
                      <a:gd name="connsiteY37" fmla="*/ 1290349 h 2206976"/>
                      <a:gd name="connsiteX38" fmla="*/ 631476 w 2223072"/>
                      <a:gd name="connsiteY38" fmla="*/ 1103488 h 2206976"/>
                      <a:gd name="connsiteX39" fmla="*/ 669202 w 2223072"/>
                      <a:gd name="connsiteY39" fmla="*/ 916627 h 2206976"/>
                      <a:gd name="connsiteX40" fmla="*/ 672722 w 2223072"/>
                      <a:gd name="connsiteY40" fmla="*/ 910141 h 2206976"/>
                      <a:gd name="connsiteX41" fmla="*/ 1163499 w 2223072"/>
                      <a:gd name="connsiteY41" fmla="*/ 280763 h 2206976"/>
                      <a:gd name="connsiteX42" fmla="*/ 1163499 w 2223072"/>
                      <a:gd name="connsiteY42" fmla="*/ 628667 h 2206976"/>
                      <a:gd name="connsiteX43" fmla="*/ 1208285 w 2223072"/>
                      <a:gd name="connsiteY43" fmla="*/ 633181 h 2206976"/>
                      <a:gd name="connsiteX44" fmla="*/ 1450990 w 2223072"/>
                      <a:gd name="connsiteY44" fmla="*/ 764035 h 2206976"/>
                      <a:gd name="connsiteX45" fmla="*/ 1497638 w 2223072"/>
                      <a:gd name="connsiteY45" fmla="*/ 820573 h 2206976"/>
                      <a:gd name="connsiteX46" fmla="*/ 1797893 w 2223072"/>
                      <a:gd name="connsiteY46" fmla="*/ 647220 h 2206976"/>
                      <a:gd name="connsiteX47" fmla="*/ 1795077 w 2223072"/>
                      <a:gd name="connsiteY47" fmla="*/ 642026 h 2206976"/>
                      <a:gd name="connsiteX48" fmla="*/ 1195818 w 2223072"/>
                      <a:gd name="connsiteY48" fmla="*/ 282397 h 2206976"/>
                      <a:gd name="connsiteX49" fmla="*/ 1059574 w 2223072"/>
                      <a:gd name="connsiteY49" fmla="*/ 280763 h 2206976"/>
                      <a:gd name="connsiteX50" fmla="*/ 1027254 w 2223072"/>
                      <a:gd name="connsiteY50" fmla="*/ 282397 h 2206976"/>
                      <a:gd name="connsiteX51" fmla="*/ 427995 w 2223072"/>
                      <a:gd name="connsiteY51" fmla="*/ 642026 h 2206976"/>
                      <a:gd name="connsiteX52" fmla="*/ 425179 w 2223072"/>
                      <a:gd name="connsiteY52" fmla="*/ 647220 h 2206976"/>
                      <a:gd name="connsiteX53" fmla="*/ 725434 w 2223072"/>
                      <a:gd name="connsiteY53" fmla="*/ 820573 h 2206976"/>
                      <a:gd name="connsiteX54" fmla="*/ 772082 w 2223072"/>
                      <a:gd name="connsiteY54" fmla="*/ 764035 h 2206976"/>
                      <a:gd name="connsiteX55" fmla="*/ 1014787 w 2223072"/>
                      <a:gd name="connsiteY55" fmla="*/ 633181 h 2206976"/>
                      <a:gd name="connsiteX56" fmla="*/ 1059574 w 2223072"/>
                      <a:gd name="connsiteY56" fmla="*/ 628666 h 2206976"/>
                      <a:gd name="connsiteX57" fmla="*/ 973734 w 2223072"/>
                      <a:gd name="connsiteY57" fmla="*/ 0 h 2206976"/>
                      <a:gd name="connsiteX58" fmla="*/ 973673 w 2223072"/>
                      <a:gd name="connsiteY58" fmla="*/ 586 h 2206976"/>
                      <a:gd name="connsiteX59" fmla="*/ 1111536 w 2223072"/>
                      <a:gd name="connsiteY59" fmla="*/ 134868 h 2206976"/>
                      <a:gd name="connsiteX60" fmla="*/ 1249399 w 2223072"/>
                      <a:gd name="connsiteY60" fmla="*/ 586 h 2206976"/>
                      <a:gd name="connsiteX61" fmla="*/ 1249338 w 2223072"/>
                      <a:gd name="connsiteY61" fmla="*/ 0 h 2206976"/>
                      <a:gd name="connsiteX62" fmla="*/ 1335549 w 2223072"/>
                      <a:gd name="connsiteY62" fmla="*/ 13173 h 2206976"/>
                      <a:gd name="connsiteX63" fmla="*/ 1359497 w 2223072"/>
                      <a:gd name="connsiteY63" fmla="*/ 19339 h 2206976"/>
                      <a:gd name="connsiteX64" fmla="*/ 1359202 w 2223072"/>
                      <a:gd name="connsiteY64" fmla="*/ 19947 h 2206976"/>
                      <a:gd name="connsiteX65" fmla="*/ 1442823 w 2223072"/>
                      <a:gd name="connsiteY65" fmla="*/ 193283 h 2206976"/>
                      <a:gd name="connsiteX66" fmla="*/ 1618299 w 2223072"/>
                      <a:gd name="connsiteY66" fmla="*/ 114251 h 2206976"/>
                      <a:gd name="connsiteX67" fmla="*/ 1618408 w 2223072"/>
                      <a:gd name="connsiteY67" fmla="*/ 113816 h 2206976"/>
                      <a:gd name="connsiteX68" fmla="*/ 1641360 w 2223072"/>
                      <a:gd name="connsiteY68" fmla="*/ 124887 h 2206976"/>
                      <a:gd name="connsiteX69" fmla="*/ 1715115 w 2223072"/>
                      <a:gd name="connsiteY69" fmla="*/ 169750 h 2206976"/>
                      <a:gd name="connsiteX70" fmla="*/ 1714858 w 2223072"/>
                      <a:gd name="connsiteY70" fmla="*/ 170000 h 2206976"/>
                      <a:gd name="connsiteX71" fmla="*/ 1734152 w 2223072"/>
                      <a:gd name="connsiteY71" fmla="*/ 361483 h 2206976"/>
                      <a:gd name="connsiteX72" fmla="*/ 1906534 w 2223072"/>
                      <a:gd name="connsiteY72" fmla="*/ 366163 h 2206976"/>
                      <a:gd name="connsiteX73" fmla="*/ 1925705 w 2223072"/>
                      <a:gd name="connsiteY73" fmla="*/ 347592 h 2206976"/>
                      <a:gd name="connsiteX74" fmla="*/ 1969251 w 2223072"/>
                      <a:gd name="connsiteY74" fmla="*/ 395565 h 2206976"/>
                      <a:gd name="connsiteX75" fmla="*/ 1997264 w 2223072"/>
                      <a:gd name="connsiteY75" fmla="*/ 433073 h 2206976"/>
                      <a:gd name="connsiteX76" fmla="*/ 1957895 w 2223072"/>
                      <a:gd name="connsiteY76" fmla="*/ 468162 h 2206976"/>
                      <a:gd name="connsiteX77" fmla="*/ 1950384 w 2223072"/>
                      <a:gd name="connsiteY77" fmla="*/ 619179 h 2206976"/>
                      <a:gd name="connsiteX78" fmla="*/ 2135608 w 2223072"/>
                      <a:gd name="connsiteY78" fmla="*/ 671430 h 2206976"/>
                      <a:gd name="connsiteX79" fmla="*/ 2136009 w 2223072"/>
                      <a:gd name="connsiteY79" fmla="*/ 671072 h 2206976"/>
                      <a:gd name="connsiteX80" fmla="*/ 2173100 w 2223072"/>
                      <a:gd name="connsiteY80" fmla="*/ 772539 h 2206976"/>
                      <a:gd name="connsiteX81" fmla="*/ 2174035 w 2223072"/>
                      <a:gd name="connsiteY81" fmla="*/ 776182 h 2206976"/>
                      <a:gd name="connsiteX82" fmla="*/ 2173741 w 2223072"/>
                      <a:gd name="connsiteY82" fmla="*/ 776203 h 2206976"/>
                      <a:gd name="connsiteX83" fmla="*/ 2065439 w 2223072"/>
                      <a:gd name="connsiteY83" fmla="*/ 935289 h 2206976"/>
                      <a:gd name="connsiteX84" fmla="*/ 2194483 w 2223072"/>
                      <a:gd name="connsiteY84" fmla="*/ 1049681 h 2206976"/>
                      <a:gd name="connsiteX85" fmla="*/ 2220266 w 2223072"/>
                      <a:gd name="connsiteY85" fmla="*/ 1047837 h 2206976"/>
                      <a:gd name="connsiteX86" fmla="*/ 2223072 w 2223072"/>
                      <a:gd name="connsiteY86" fmla="*/ 1103488 h 2206976"/>
                      <a:gd name="connsiteX87" fmla="*/ 2220265 w 2223072"/>
                      <a:gd name="connsiteY87" fmla="*/ 1159140 h 2206976"/>
                      <a:gd name="connsiteX88" fmla="*/ 2194483 w 2223072"/>
                      <a:gd name="connsiteY88" fmla="*/ 1157296 h 2206976"/>
                      <a:gd name="connsiteX89" fmla="*/ 2065439 w 2223072"/>
                      <a:gd name="connsiteY89" fmla="*/ 1271687 h 2206976"/>
                      <a:gd name="connsiteX90" fmla="*/ 2173742 w 2223072"/>
                      <a:gd name="connsiteY90" fmla="*/ 1430773 h 2206976"/>
                      <a:gd name="connsiteX91" fmla="*/ 2174035 w 2223072"/>
                      <a:gd name="connsiteY91" fmla="*/ 1430795 h 2206976"/>
                      <a:gd name="connsiteX92" fmla="*/ 2173100 w 2223072"/>
                      <a:gd name="connsiteY92" fmla="*/ 1434438 h 2206976"/>
                      <a:gd name="connsiteX93" fmla="*/ 2136009 w 2223072"/>
                      <a:gd name="connsiteY93" fmla="*/ 1535905 h 2206976"/>
                      <a:gd name="connsiteX94" fmla="*/ 2135607 w 2223072"/>
                      <a:gd name="connsiteY94" fmla="*/ 1535547 h 2206976"/>
                      <a:gd name="connsiteX95" fmla="*/ 1950384 w 2223072"/>
                      <a:gd name="connsiteY95" fmla="*/ 1587798 h 2206976"/>
                      <a:gd name="connsiteX96" fmla="*/ 1957895 w 2223072"/>
                      <a:gd name="connsiteY96" fmla="*/ 1738815 h 2206976"/>
                      <a:gd name="connsiteX97" fmla="*/ 1997264 w 2223072"/>
                      <a:gd name="connsiteY97" fmla="*/ 1773904 h 2206976"/>
                      <a:gd name="connsiteX98" fmla="*/ 1969251 w 2223072"/>
                      <a:gd name="connsiteY98" fmla="*/ 1811411 h 2206976"/>
                      <a:gd name="connsiteX99" fmla="*/ 1925705 w 2223072"/>
                      <a:gd name="connsiteY99" fmla="*/ 1859385 h 2206976"/>
                      <a:gd name="connsiteX100" fmla="*/ 1906534 w 2223072"/>
                      <a:gd name="connsiteY100" fmla="*/ 1840814 h 2206976"/>
                      <a:gd name="connsiteX101" fmla="*/ 1734152 w 2223072"/>
                      <a:gd name="connsiteY101" fmla="*/ 1845494 h 2206976"/>
                      <a:gd name="connsiteX102" fmla="*/ 1714858 w 2223072"/>
                      <a:gd name="connsiteY102" fmla="*/ 2036976 h 2206976"/>
                      <a:gd name="connsiteX103" fmla="*/ 1715115 w 2223072"/>
                      <a:gd name="connsiteY103" fmla="*/ 2037226 h 2206976"/>
                      <a:gd name="connsiteX104" fmla="*/ 1641360 w 2223072"/>
                      <a:gd name="connsiteY104" fmla="*/ 2082089 h 2206976"/>
                      <a:gd name="connsiteX105" fmla="*/ 1618408 w 2223072"/>
                      <a:gd name="connsiteY105" fmla="*/ 2093160 h 2206976"/>
                      <a:gd name="connsiteX106" fmla="*/ 1618299 w 2223072"/>
                      <a:gd name="connsiteY106" fmla="*/ 2092725 h 2206976"/>
                      <a:gd name="connsiteX107" fmla="*/ 1442823 w 2223072"/>
                      <a:gd name="connsiteY107" fmla="*/ 2013693 h 2206976"/>
                      <a:gd name="connsiteX108" fmla="*/ 1359202 w 2223072"/>
                      <a:gd name="connsiteY108" fmla="*/ 2187029 h 2206976"/>
                      <a:gd name="connsiteX109" fmla="*/ 1359497 w 2223072"/>
                      <a:gd name="connsiteY109" fmla="*/ 2187637 h 2206976"/>
                      <a:gd name="connsiteX110" fmla="*/ 1335549 w 2223072"/>
                      <a:gd name="connsiteY110" fmla="*/ 2193803 h 2206976"/>
                      <a:gd name="connsiteX111" fmla="*/ 1249338 w 2223072"/>
                      <a:gd name="connsiteY111" fmla="*/ 2206976 h 2206976"/>
                      <a:gd name="connsiteX112" fmla="*/ 1249399 w 2223072"/>
                      <a:gd name="connsiteY112" fmla="*/ 2206390 h 2206976"/>
                      <a:gd name="connsiteX113" fmla="*/ 1111536 w 2223072"/>
                      <a:gd name="connsiteY113" fmla="*/ 2072108 h 2206976"/>
                      <a:gd name="connsiteX114" fmla="*/ 973673 w 2223072"/>
                      <a:gd name="connsiteY114" fmla="*/ 2206390 h 2206976"/>
                      <a:gd name="connsiteX115" fmla="*/ 973734 w 2223072"/>
                      <a:gd name="connsiteY115" fmla="*/ 2206976 h 2206976"/>
                      <a:gd name="connsiteX116" fmla="*/ 887522 w 2223072"/>
                      <a:gd name="connsiteY116" fmla="*/ 2193803 h 2206976"/>
                      <a:gd name="connsiteX117" fmla="*/ 863574 w 2223072"/>
                      <a:gd name="connsiteY117" fmla="*/ 2187637 h 2206976"/>
                      <a:gd name="connsiteX118" fmla="*/ 863870 w 2223072"/>
                      <a:gd name="connsiteY118" fmla="*/ 2187029 h 2206976"/>
                      <a:gd name="connsiteX119" fmla="*/ 780249 w 2223072"/>
                      <a:gd name="connsiteY119" fmla="*/ 2013693 h 2206976"/>
                      <a:gd name="connsiteX120" fmla="*/ 604774 w 2223072"/>
                      <a:gd name="connsiteY120" fmla="*/ 2092725 h 2206976"/>
                      <a:gd name="connsiteX121" fmla="*/ 604664 w 2223072"/>
                      <a:gd name="connsiteY121" fmla="*/ 2093160 h 2206976"/>
                      <a:gd name="connsiteX122" fmla="*/ 581712 w 2223072"/>
                      <a:gd name="connsiteY122" fmla="*/ 2082089 h 2206976"/>
                      <a:gd name="connsiteX123" fmla="*/ 507957 w 2223072"/>
                      <a:gd name="connsiteY123" fmla="*/ 2037226 h 2206976"/>
                      <a:gd name="connsiteX124" fmla="*/ 508214 w 2223072"/>
                      <a:gd name="connsiteY124" fmla="*/ 2036976 h 2206976"/>
                      <a:gd name="connsiteX125" fmla="*/ 488920 w 2223072"/>
                      <a:gd name="connsiteY125" fmla="*/ 1845494 h 2206976"/>
                      <a:gd name="connsiteX126" fmla="*/ 316538 w 2223072"/>
                      <a:gd name="connsiteY126" fmla="*/ 1840813 h 2206976"/>
                      <a:gd name="connsiteX127" fmla="*/ 297368 w 2223072"/>
                      <a:gd name="connsiteY127" fmla="*/ 1859385 h 2206976"/>
                      <a:gd name="connsiteX128" fmla="*/ 253821 w 2223072"/>
                      <a:gd name="connsiteY128" fmla="*/ 1811411 h 2206976"/>
                      <a:gd name="connsiteX129" fmla="*/ 225808 w 2223072"/>
                      <a:gd name="connsiteY129" fmla="*/ 1773904 h 2206976"/>
                      <a:gd name="connsiteX130" fmla="*/ 265176 w 2223072"/>
                      <a:gd name="connsiteY130" fmla="*/ 1738815 h 2206976"/>
                      <a:gd name="connsiteX131" fmla="*/ 272688 w 2223072"/>
                      <a:gd name="connsiteY131" fmla="*/ 1587798 h 2206976"/>
                      <a:gd name="connsiteX132" fmla="*/ 87465 w 2223072"/>
                      <a:gd name="connsiteY132" fmla="*/ 1535547 h 2206976"/>
                      <a:gd name="connsiteX133" fmla="*/ 87063 w 2223072"/>
                      <a:gd name="connsiteY133" fmla="*/ 1535905 h 2206976"/>
                      <a:gd name="connsiteX134" fmla="*/ 49972 w 2223072"/>
                      <a:gd name="connsiteY134" fmla="*/ 1434438 h 2206976"/>
                      <a:gd name="connsiteX135" fmla="*/ 49036 w 2223072"/>
                      <a:gd name="connsiteY135" fmla="*/ 1430795 h 2206976"/>
                      <a:gd name="connsiteX136" fmla="*/ 49331 w 2223072"/>
                      <a:gd name="connsiteY136" fmla="*/ 1430773 h 2206976"/>
                      <a:gd name="connsiteX137" fmla="*/ 157633 w 2223072"/>
                      <a:gd name="connsiteY137" fmla="*/ 1271687 h 2206976"/>
                      <a:gd name="connsiteX138" fmla="*/ 28589 w 2223072"/>
                      <a:gd name="connsiteY138" fmla="*/ 1157296 h 2206976"/>
                      <a:gd name="connsiteX139" fmla="*/ 2807 w 2223072"/>
                      <a:gd name="connsiteY139" fmla="*/ 1159140 h 2206976"/>
                      <a:gd name="connsiteX140" fmla="*/ 0 w 2223072"/>
                      <a:gd name="connsiteY140" fmla="*/ 1103489 h 2206976"/>
                      <a:gd name="connsiteX141" fmla="*/ 2807 w 2223072"/>
                      <a:gd name="connsiteY141" fmla="*/ 1047837 h 2206976"/>
                      <a:gd name="connsiteX142" fmla="*/ 28589 w 2223072"/>
                      <a:gd name="connsiteY142" fmla="*/ 1049681 h 2206976"/>
                      <a:gd name="connsiteX143" fmla="*/ 157633 w 2223072"/>
                      <a:gd name="connsiteY143" fmla="*/ 935289 h 2206976"/>
                      <a:gd name="connsiteX144" fmla="*/ 49331 w 2223072"/>
                      <a:gd name="connsiteY144" fmla="*/ 776203 h 2206976"/>
                      <a:gd name="connsiteX145" fmla="*/ 49037 w 2223072"/>
                      <a:gd name="connsiteY145" fmla="*/ 776182 h 2206976"/>
                      <a:gd name="connsiteX146" fmla="*/ 49972 w 2223072"/>
                      <a:gd name="connsiteY146" fmla="*/ 772539 h 2206976"/>
                      <a:gd name="connsiteX147" fmla="*/ 87063 w 2223072"/>
                      <a:gd name="connsiteY147" fmla="*/ 671072 h 2206976"/>
                      <a:gd name="connsiteX148" fmla="*/ 87465 w 2223072"/>
                      <a:gd name="connsiteY148" fmla="*/ 671430 h 2206976"/>
                      <a:gd name="connsiteX149" fmla="*/ 272688 w 2223072"/>
                      <a:gd name="connsiteY149" fmla="*/ 619179 h 2206976"/>
                      <a:gd name="connsiteX150" fmla="*/ 265176 w 2223072"/>
                      <a:gd name="connsiteY150" fmla="*/ 468162 h 2206976"/>
                      <a:gd name="connsiteX151" fmla="*/ 225808 w 2223072"/>
                      <a:gd name="connsiteY151" fmla="*/ 433073 h 2206976"/>
                      <a:gd name="connsiteX152" fmla="*/ 253821 w 2223072"/>
                      <a:gd name="connsiteY152" fmla="*/ 395565 h 2206976"/>
                      <a:gd name="connsiteX153" fmla="*/ 297367 w 2223072"/>
                      <a:gd name="connsiteY153" fmla="*/ 347592 h 2206976"/>
                      <a:gd name="connsiteX154" fmla="*/ 316538 w 2223072"/>
                      <a:gd name="connsiteY154" fmla="*/ 366163 h 2206976"/>
                      <a:gd name="connsiteX155" fmla="*/ 488920 w 2223072"/>
                      <a:gd name="connsiteY155" fmla="*/ 361483 h 2206976"/>
                      <a:gd name="connsiteX156" fmla="*/ 508214 w 2223072"/>
                      <a:gd name="connsiteY156" fmla="*/ 170000 h 2206976"/>
                      <a:gd name="connsiteX157" fmla="*/ 507957 w 2223072"/>
                      <a:gd name="connsiteY157" fmla="*/ 169750 h 2206976"/>
                      <a:gd name="connsiteX158" fmla="*/ 581712 w 2223072"/>
                      <a:gd name="connsiteY158" fmla="*/ 124887 h 2206976"/>
                      <a:gd name="connsiteX159" fmla="*/ 604664 w 2223072"/>
                      <a:gd name="connsiteY159" fmla="*/ 113816 h 2206976"/>
                      <a:gd name="connsiteX160" fmla="*/ 604774 w 2223072"/>
                      <a:gd name="connsiteY160" fmla="*/ 114251 h 2206976"/>
                      <a:gd name="connsiteX161" fmla="*/ 780249 w 2223072"/>
                      <a:gd name="connsiteY161" fmla="*/ 193283 h 2206976"/>
                      <a:gd name="connsiteX162" fmla="*/ 863870 w 2223072"/>
                      <a:gd name="connsiteY162" fmla="*/ 19947 h 2206976"/>
                      <a:gd name="connsiteX163" fmla="*/ 863574 w 2223072"/>
                      <a:gd name="connsiteY163" fmla="*/ 19339 h 2206976"/>
                      <a:gd name="connsiteX164" fmla="*/ 887523 w 2223072"/>
                      <a:gd name="connsiteY164" fmla="*/ 13173 h 2206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</a:cxnLst>
                    <a:rect l="l" t="t" r="r" b="b"/>
                    <a:pathLst>
                      <a:path w="2223072" h="2206976">
                        <a:moveTo>
                          <a:pt x="1497637" y="1386405"/>
                        </a:moveTo>
                        <a:lnTo>
                          <a:pt x="1450990" y="1442942"/>
                        </a:lnTo>
                        <a:cubicBezTo>
                          <a:pt x="1385834" y="1508097"/>
                          <a:pt x="1302037" y="1554611"/>
                          <a:pt x="1208285" y="1573795"/>
                        </a:cubicBezTo>
                        <a:lnTo>
                          <a:pt x="1163499" y="1578310"/>
                        </a:lnTo>
                        <a:lnTo>
                          <a:pt x="1163499" y="1926213"/>
                        </a:lnTo>
                        <a:lnTo>
                          <a:pt x="1195818" y="1924579"/>
                        </a:lnTo>
                        <a:cubicBezTo>
                          <a:pt x="1445220" y="1899219"/>
                          <a:pt x="1661754" y="1762541"/>
                          <a:pt x="1795077" y="1564950"/>
                        </a:cubicBezTo>
                        <a:lnTo>
                          <a:pt x="1797893" y="1559757"/>
                        </a:lnTo>
                        <a:close/>
                        <a:moveTo>
                          <a:pt x="725435" y="1386405"/>
                        </a:moveTo>
                        <a:lnTo>
                          <a:pt x="425180" y="1559757"/>
                        </a:lnTo>
                        <a:lnTo>
                          <a:pt x="427995" y="1564950"/>
                        </a:lnTo>
                        <a:cubicBezTo>
                          <a:pt x="561318" y="1762541"/>
                          <a:pt x="777852" y="1899219"/>
                          <a:pt x="1027254" y="1924579"/>
                        </a:cubicBezTo>
                        <a:lnTo>
                          <a:pt x="1059574" y="1926213"/>
                        </a:lnTo>
                        <a:lnTo>
                          <a:pt x="1059574" y="1578310"/>
                        </a:lnTo>
                        <a:lnTo>
                          <a:pt x="1014787" y="1573795"/>
                        </a:lnTo>
                        <a:cubicBezTo>
                          <a:pt x="921035" y="1554611"/>
                          <a:pt x="837238" y="1508097"/>
                          <a:pt x="772082" y="1442942"/>
                        </a:cubicBezTo>
                        <a:close/>
                        <a:moveTo>
                          <a:pt x="1111536" y="757298"/>
                        </a:moveTo>
                        <a:cubicBezTo>
                          <a:pt x="920340" y="757298"/>
                          <a:pt x="765346" y="912292"/>
                          <a:pt x="765346" y="1103488"/>
                        </a:cubicBezTo>
                        <a:cubicBezTo>
                          <a:pt x="765346" y="1294684"/>
                          <a:pt x="920340" y="1449678"/>
                          <a:pt x="1111536" y="1449678"/>
                        </a:cubicBezTo>
                        <a:cubicBezTo>
                          <a:pt x="1302732" y="1449678"/>
                          <a:pt x="1457726" y="1294684"/>
                          <a:pt x="1457726" y="1103488"/>
                        </a:cubicBezTo>
                        <a:cubicBezTo>
                          <a:pt x="1457726" y="912292"/>
                          <a:pt x="1302732" y="757298"/>
                          <a:pt x="1111536" y="757298"/>
                        </a:cubicBezTo>
                        <a:close/>
                        <a:moveTo>
                          <a:pt x="1847439" y="738617"/>
                        </a:moveTo>
                        <a:lnTo>
                          <a:pt x="1550350" y="910141"/>
                        </a:lnTo>
                        <a:lnTo>
                          <a:pt x="1553871" y="916627"/>
                        </a:lnTo>
                        <a:cubicBezTo>
                          <a:pt x="1578163" y="974061"/>
                          <a:pt x="1591596" y="1037206"/>
                          <a:pt x="1591596" y="1103488"/>
                        </a:cubicBezTo>
                        <a:cubicBezTo>
                          <a:pt x="1591596" y="1169771"/>
                          <a:pt x="1578163" y="1232916"/>
                          <a:pt x="1553871" y="1290349"/>
                        </a:cubicBezTo>
                        <a:lnTo>
                          <a:pt x="1550350" y="1296836"/>
                        </a:lnTo>
                        <a:lnTo>
                          <a:pt x="1847439" y="1468361"/>
                        </a:lnTo>
                        <a:lnTo>
                          <a:pt x="1871079" y="1424752"/>
                        </a:lnTo>
                        <a:cubicBezTo>
                          <a:pt x="1912792" y="1326009"/>
                          <a:pt x="1935859" y="1217445"/>
                          <a:pt x="1935859" y="1103488"/>
                        </a:cubicBezTo>
                        <a:cubicBezTo>
                          <a:pt x="1935859" y="989531"/>
                          <a:pt x="1912792" y="880968"/>
                          <a:pt x="1871079" y="782224"/>
                        </a:cubicBezTo>
                        <a:close/>
                        <a:moveTo>
                          <a:pt x="375633" y="738617"/>
                        </a:moveTo>
                        <a:lnTo>
                          <a:pt x="351993" y="782224"/>
                        </a:lnTo>
                        <a:cubicBezTo>
                          <a:pt x="310280" y="880968"/>
                          <a:pt x="287214" y="989531"/>
                          <a:pt x="287214" y="1103488"/>
                        </a:cubicBezTo>
                        <a:cubicBezTo>
                          <a:pt x="287214" y="1217445"/>
                          <a:pt x="310280" y="1326009"/>
                          <a:pt x="351993" y="1424752"/>
                        </a:cubicBezTo>
                        <a:lnTo>
                          <a:pt x="375633" y="1468360"/>
                        </a:lnTo>
                        <a:lnTo>
                          <a:pt x="672722" y="1296836"/>
                        </a:lnTo>
                        <a:lnTo>
                          <a:pt x="669202" y="1290349"/>
                        </a:lnTo>
                        <a:cubicBezTo>
                          <a:pt x="644909" y="1232916"/>
                          <a:pt x="631476" y="1169771"/>
                          <a:pt x="631476" y="1103488"/>
                        </a:cubicBezTo>
                        <a:cubicBezTo>
                          <a:pt x="631476" y="1037206"/>
                          <a:pt x="644909" y="974061"/>
                          <a:pt x="669202" y="916627"/>
                        </a:cubicBezTo>
                        <a:lnTo>
                          <a:pt x="672722" y="910141"/>
                        </a:lnTo>
                        <a:close/>
                        <a:moveTo>
                          <a:pt x="1163499" y="280763"/>
                        </a:moveTo>
                        <a:lnTo>
                          <a:pt x="1163499" y="628667"/>
                        </a:lnTo>
                        <a:lnTo>
                          <a:pt x="1208285" y="633181"/>
                        </a:lnTo>
                        <a:cubicBezTo>
                          <a:pt x="1302037" y="652366"/>
                          <a:pt x="1385834" y="698879"/>
                          <a:pt x="1450990" y="764035"/>
                        </a:cubicBezTo>
                        <a:lnTo>
                          <a:pt x="1497638" y="820573"/>
                        </a:lnTo>
                        <a:lnTo>
                          <a:pt x="1797893" y="647220"/>
                        </a:lnTo>
                        <a:lnTo>
                          <a:pt x="1795077" y="642026"/>
                        </a:lnTo>
                        <a:cubicBezTo>
                          <a:pt x="1661754" y="444436"/>
                          <a:pt x="1445220" y="307757"/>
                          <a:pt x="1195818" y="282397"/>
                        </a:cubicBezTo>
                        <a:close/>
                        <a:moveTo>
                          <a:pt x="1059574" y="280763"/>
                        </a:moveTo>
                        <a:lnTo>
                          <a:pt x="1027254" y="282397"/>
                        </a:lnTo>
                        <a:cubicBezTo>
                          <a:pt x="777852" y="307757"/>
                          <a:pt x="561318" y="444436"/>
                          <a:pt x="427995" y="642026"/>
                        </a:cubicBezTo>
                        <a:lnTo>
                          <a:pt x="425179" y="647220"/>
                        </a:lnTo>
                        <a:lnTo>
                          <a:pt x="725434" y="820573"/>
                        </a:lnTo>
                        <a:lnTo>
                          <a:pt x="772082" y="764035"/>
                        </a:lnTo>
                        <a:cubicBezTo>
                          <a:pt x="837238" y="698879"/>
                          <a:pt x="921035" y="652366"/>
                          <a:pt x="1014787" y="633181"/>
                        </a:cubicBezTo>
                        <a:lnTo>
                          <a:pt x="1059574" y="628666"/>
                        </a:lnTo>
                        <a:close/>
                        <a:moveTo>
                          <a:pt x="973734" y="0"/>
                        </a:moveTo>
                        <a:lnTo>
                          <a:pt x="973673" y="586"/>
                        </a:lnTo>
                        <a:cubicBezTo>
                          <a:pt x="973673" y="74748"/>
                          <a:pt x="1035397" y="134868"/>
                          <a:pt x="1111536" y="134868"/>
                        </a:cubicBezTo>
                        <a:cubicBezTo>
                          <a:pt x="1187675" y="134868"/>
                          <a:pt x="1249399" y="74748"/>
                          <a:pt x="1249399" y="586"/>
                        </a:cubicBezTo>
                        <a:lnTo>
                          <a:pt x="1249338" y="0"/>
                        </a:lnTo>
                        <a:lnTo>
                          <a:pt x="1335549" y="13173"/>
                        </a:lnTo>
                        <a:lnTo>
                          <a:pt x="1359497" y="19339"/>
                        </a:lnTo>
                        <a:lnTo>
                          <a:pt x="1359202" y="19947"/>
                        </a:lnTo>
                        <a:cubicBezTo>
                          <a:pt x="1333837" y="89636"/>
                          <a:pt x="1371276" y="167242"/>
                          <a:pt x="1442823" y="193283"/>
                        </a:cubicBezTo>
                        <a:cubicBezTo>
                          <a:pt x="1514370" y="219325"/>
                          <a:pt x="1592933" y="183940"/>
                          <a:pt x="1618299" y="114251"/>
                        </a:cubicBezTo>
                        <a:lnTo>
                          <a:pt x="1618408" y="113816"/>
                        </a:lnTo>
                        <a:lnTo>
                          <a:pt x="1641360" y="124887"/>
                        </a:lnTo>
                        <a:lnTo>
                          <a:pt x="1715115" y="169750"/>
                        </a:lnTo>
                        <a:lnTo>
                          <a:pt x="1714858" y="170000"/>
                        </a:lnTo>
                        <a:cubicBezTo>
                          <a:pt x="1667188" y="226812"/>
                          <a:pt x="1675826" y="312542"/>
                          <a:pt x="1734152" y="361483"/>
                        </a:cubicBezTo>
                        <a:cubicBezTo>
                          <a:pt x="1785188" y="404306"/>
                          <a:pt x="1857355" y="404775"/>
                          <a:pt x="1906534" y="366163"/>
                        </a:cubicBezTo>
                        <a:lnTo>
                          <a:pt x="1925705" y="347592"/>
                        </a:lnTo>
                        <a:lnTo>
                          <a:pt x="1969251" y="395565"/>
                        </a:lnTo>
                        <a:lnTo>
                          <a:pt x="1997264" y="433073"/>
                        </a:lnTo>
                        <a:lnTo>
                          <a:pt x="1957895" y="468162"/>
                        </a:lnTo>
                        <a:cubicBezTo>
                          <a:pt x="1926622" y="510384"/>
                          <a:pt x="1921832" y="569725"/>
                          <a:pt x="1950384" y="619179"/>
                        </a:cubicBezTo>
                        <a:cubicBezTo>
                          <a:pt x="1988454" y="685117"/>
                          <a:pt x="2071381" y="708511"/>
                          <a:pt x="2135608" y="671430"/>
                        </a:cubicBezTo>
                        <a:lnTo>
                          <a:pt x="2136009" y="671072"/>
                        </a:lnTo>
                        <a:lnTo>
                          <a:pt x="2173100" y="772539"/>
                        </a:lnTo>
                        <a:lnTo>
                          <a:pt x="2174035" y="776182"/>
                        </a:lnTo>
                        <a:lnTo>
                          <a:pt x="2173741" y="776203"/>
                        </a:lnTo>
                        <a:cubicBezTo>
                          <a:pt x="2100706" y="789081"/>
                          <a:pt x="2052218" y="860306"/>
                          <a:pt x="2065439" y="935289"/>
                        </a:cubicBezTo>
                        <a:cubicBezTo>
                          <a:pt x="2077008" y="1000899"/>
                          <a:pt x="2131990" y="1047646"/>
                          <a:pt x="2194483" y="1049681"/>
                        </a:cubicBezTo>
                        <a:lnTo>
                          <a:pt x="2220266" y="1047837"/>
                        </a:lnTo>
                        <a:lnTo>
                          <a:pt x="2223072" y="1103488"/>
                        </a:lnTo>
                        <a:lnTo>
                          <a:pt x="2220265" y="1159140"/>
                        </a:lnTo>
                        <a:lnTo>
                          <a:pt x="2194483" y="1157296"/>
                        </a:lnTo>
                        <a:cubicBezTo>
                          <a:pt x="2131990" y="1159330"/>
                          <a:pt x="2077008" y="1206078"/>
                          <a:pt x="2065439" y="1271687"/>
                        </a:cubicBezTo>
                        <a:cubicBezTo>
                          <a:pt x="2052218" y="1346670"/>
                          <a:pt x="2100706" y="1417895"/>
                          <a:pt x="2173742" y="1430773"/>
                        </a:cubicBezTo>
                        <a:lnTo>
                          <a:pt x="2174035" y="1430795"/>
                        </a:lnTo>
                        <a:lnTo>
                          <a:pt x="2173100" y="1434438"/>
                        </a:lnTo>
                        <a:lnTo>
                          <a:pt x="2136009" y="1535905"/>
                        </a:lnTo>
                        <a:lnTo>
                          <a:pt x="2135607" y="1535547"/>
                        </a:lnTo>
                        <a:cubicBezTo>
                          <a:pt x="2071381" y="1498466"/>
                          <a:pt x="1988454" y="1521859"/>
                          <a:pt x="1950384" y="1587798"/>
                        </a:cubicBezTo>
                        <a:cubicBezTo>
                          <a:pt x="1921831" y="1637252"/>
                          <a:pt x="1926621" y="1696592"/>
                          <a:pt x="1957895" y="1738815"/>
                        </a:cubicBezTo>
                        <a:lnTo>
                          <a:pt x="1997264" y="1773904"/>
                        </a:lnTo>
                        <a:lnTo>
                          <a:pt x="1969251" y="1811411"/>
                        </a:lnTo>
                        <a:lnTo>
                          <a:pt x="1925705" y="1859385"/>
                        </a:lnTo>
                        <a:lnTo>
                          <a:pt x="1906534" y="1840814"/>
                        </a:lnTo>
                        <a:cubicBezTo>
                          <a:pt x="1857355" y="1802202"/>
                          <a:pt x="1785188" y="1802670"/>
                          <a:pt x="1734152" y="1845494"/>
                        </a:cubicBezTo>
                        <a:cubicBezTo>
                          <a:pt x="1675826" y="1894435"/>
                          <a:pt x="1667188" y="1980165"/>
                          <a:pt x="1714858" y="2036976"/>
                        </a:cubicBezTo>
                        <a:lnTo>
                          <a:pt x="1715115" y="2037226"/>
                        </a:lnTo>
                        <a:lnTo>
                          <a:pt x="1641360" y="2082089"/>
                        </a:lnTo>
                        <a:lnTo>
                          <a:pt x="1618408" y="2093160"/>
                        </a:lnTo>
                        <a:lnTo>
                          <a:pt x="1618299" y="2092725"/>
                        </a:lnTo>
                        <a:cubicBezTo>
                          <a:pt x="1592933" y="2023036"/>
                          <a:pt x="1514370" y="1987652"/>
                          <a:pt x="1442823" y="2013693"/>
                        </a:cubicBezTo>
                        <a:cubicBezTo>
                          <a:pt x="1371276" y="2039734"/>
                          <a:pt x="1333837" y="2117339"/>
                          <a:pt x="1359202" y="2187029"/>
                        </a:cubicBezTo>
                        <a:lnTo>
                          <a:pt x="1359497" y="2187637"/>
                        </a:lnTo>
                        <a:lnTo>
                          <a:pt x="1335549" y="2193803"/>
                        </a:lnTo>
                        <a:lnTo>
                          <a:pt x="1249338" y="2206976"/>
                        </a:lnTo>
                        <a:lnTo>
                          <a:pt x="1249399" y="2206390"/>
                        </a:lnTo>
                        <a:cubicBezTo>
                          <a:pt x="1249399" y="2132229"/>
                          <a:pt x="1187675" y="2072108"/>
                          <a:pt x="1111536" y="2072108"/>
                        </a:cubicBezTo>
                        <a:cubicBezTo>
                          <a:pt x="1035397" y="2072108"/>
                          <a:pt x="973673" y="2132229"/>
                          <a:pt x="973673" y="2206390"/>
                        </a:cubicBezTo>
                        <a:lnTo>
                          <a:pt x="973734" y="2206976"/>
                        </a:lnTo>
                        <a:lnTo>
                          <a:pt x="887522" y="2193803"/>
                        </a:lnTo>
                        <a:lnTo>
                          <a:pt x="863574" y="2187637"/>
                        </a:lnTo>
                        <a:lnTo>
                          <a:pt x="863870" y="2187029"/>
                        </a:lnTo>
                        <a:cubicBezTo>
                          <a:pt x="889236" y="2117339"/>
                          <a:pt x="851796" y="2039734"/>
                          <a:pt x="780249" y="2013693"/>
                        </a:cubicBezTo>
                        <a:cubicBezTo>
                          <a:pt x="708702" y="1987652"/>
                          <a:pt x="630138" y="2023036"/>
                          <a:pt x="604774" y="2092725"/>
                        </a:cubicBezTo>
                        <a:lnTo>
                          <a:pt x="604664" y="2093160"/>
                        </a:lnTo>
                        <a:lnTo>
                          <a:pt x="581712" y="2082089"/>
                        </a:lnTo>
                        <a:lnTo>
                          <a:pt x="507957" y="2037226"/>
                        </a:lnTo>
                        <a:lnTo>
                          <a:pt x="508214" y="2036976"/>
                        </a:lnTo>
                        <a:cubicBezTo>
                          <a:pt x="555884" y="1980165"/>
                          <a:pt x="547246" y="1894435"/>
                          <a:pt x="488920" y="1845494"/>
                        </a:cubicBezTo>
                        <a:cubicBezTo>
                          <a:pt x="437885" y="1802670"/>
                          <a:pt x="365717" y="1802202"/>
                          <a:pt x="316538" y="1840813"/>
                        </a:cubicBezTo>
                        <a:lnTo>
                          <a:pt x="297368" y="1859385"/>
                        </a:lnTo>
                        <a:lnTo>
                          <a:pt x="253821" y="1811411"/>
                        </a:lnTo>
                        <a:lnTo>
                          <a:pt x="225808" y="1773904"/>
                        </a:lnTo>
                        <a:lnTo>
                          <a:pt x="265176" y="1738815"/>
                        </a:lnTo>
                        <a:cubicBezTo>
                          <a:pt x="296450" y="1696592"/>
                          <a:pt x="301241" y="1637252"/>
                          <a:pt x="272688" y="1587798"/>
                        </a:cubicBezTo>
                        <a:cubicBezTo>
                          <a:pt x="234618" y="1521859"/>
                          <a:pt x="151690" y="1498466"/>
                          <a:pt x="87465" y="1535547"/>
                        </a:cubicBezTo>
                        <a:lnTo>
                          <a:pt x="87063" y="1535905"/>
                        </a:lnTo>
                        <a:lnTo>
                          <a:pt x="49972" y="1434438"/>
                        </a:lnTo>
                        <a:lnTo>
                          <a:pt x="49036" y="1430795"/>
                        </a:lnTo>
                        <a:lnTo>
                          <a:pt x="49331" y="1430773"/>
                        </a:lnTo>
                        <a:cubicBezTo>
                          <a:pt x="122366" y="1417895"/>
                          <a:pt x="170854" y="1346670"/>
                          <a:pt x="157633" y="1271687"/>
                        </a:cubicBezTo>
                        <a:cubicBezTo>
                          <a:pt x="146065" y="1206078"/>
                          <a:pt x="91082" y="1159330"/>
                          <a:pt x="28589" y="1157296"/>
                        </a:cubicBezTo>
                        <a:lnTo>
                          <a:pt x="2807" y="1159140"/>
                        </a:lnTo>
                        <a:lnTo>
                          <a:pt x="0" y="1103489"/>
                        </a:lnTo>
                        <a:lnTo>
                          <a:pt x="2807" y="1047837"/>
                        </a:lnTo>
                        <a:lnTo>
                          <a:pt x="28589" y="1049681"/>
                        </a:lnTo>
                        <a:cubicBezTo>
                          <a:pt x="91082" y="1047646"/>
                          <a:pt x="146065" y="1000899"/>
                          <a:pt x="157633" y="935289"/>
                        </a:cubicBezTo>
                        <a:cubicBezTo>
                          <a:pt x="170854" y="860306"/>
                          <a:pt x="122366" y="789081"/>
                          <a:pt x="49331" y="776203"/>
                        </a:cubicBezTo>
                        <a:lnTo>
                          <a:pt x="49037" y="776182"/>
                        </a:lnTo>
                        <a:lnTo>
                          <a:pt x="49972" y="772539"/>
                        </a:lnTo>
                        <a:lnTo>
                          <a:pt x="87063" y="671072"/>
                        </a:lnTo>
                        <a:lnTo>
                          <a:pt x="87465" y="671430"/>
                        </a:lnTo>
                        <a:cubicBezTo>
                          <a:pt x="151690" y="708511"/>
                          <a:pt x="234618" y="685117"/>
                          <a:pt x="272688" y="619179"/>
                        </a:cubicBezTo>
                        <a:cubicBezTo>
                          <a:pt x="301240" y="569724"/>
                          <a:pt x="296450" y="510385"/>
                          <a:pt x="265176" y="468162"/>
                        </a:cubicBezTo>
                        <a:lnTo>
                          <a:pt x="225808" y="433073"/>
                        </a:lnTo>
                        <a:lnTo>
                          <a:pt x="253821" y="395565"/>
                        </a:lnTo>
                        <a:lnTo>
                          <a:pt x="297367" y="347592"/>
                        </a:lnTo>
                        <a:lnTo>
                          <a:pt x="316538" y="366163"/>
                        </a:lnTo>
                        <a:cubicBezTo>
                          <a:pt x="365718" y="404775"/>
                          <a:pt x="437885" y="404307"/>
                          <a:pt x="488920" y="361483"/>
                        </a:cubicBezTo>
                        <a:cubicBezTo>
                          <a:pt x="547246" y="312542"/>
                          <a:pt x="555884" y="226812"/>
                          <a:pt x="508214" y="170000"/>
                        </a:cubicBezTo>
                        <a:lnTo>
                          <a:pt x="507957" y="169750"/>
                        </a:lnTo>
                        <a:lnTo>
                          <a:pt x="581712" y="124887"/>
                        </a:lnTo>
                        <a:lnTo>
                          <a:pt x="604664" y="113816"/>
                        </a:lnTo>
                        <a:lnTo>
                          <a:pt x="604774" y="114251"/>
                        </a:lnTo>
                        <a:cubicBezTo>
                          <a:pt x="630138" y="183940"/>
                          <a:pt x="708702" y="219325"/>
                          <a:pt x="780249" y="193283"/>
                        </a:cubicBezTo>
                        <a:cubicBezTo>
                          <a:pt x="851796" y="167242"/>
                          <a:pt x="889236" y="89636"/>
                          <a:pt x="863870" y="19947"/>
                        </a:cubicBezTo>
                        <a:lnTo>
                          <a:pt x="863574" y="19339"/>
                        </a:lnTo>
                        <a:lnTo>
                          <a:pt x="887523" y="13173"/>
                        </a:lnTo>
                        <a:close/>
                      </a:path>
                    </a:pathLst>
                  </a:custGeom>
                  <a:solidFill>
                    <a:srgbClr val="E2810C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5556314" y="2458805"/>
                    <a:ext cx="402526" cy="448234"/>
                    <a:chOff x="10322742" y="2313232"/>
                    <a:chExt cx="498448" cy="555048"/>
                  </a:xfrm>
                </p:grpSpPr>
                <p:sp>
                  <p:nvSpPr>
                    <p:cNvPr id="55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36207" y="2713542"/>
                      <a:ext cx="99507" cy="154738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66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465840" y="2657626"/>
                      <a:ext cx="99279" cy="210654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67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92278" y="2575921"/>
                      <a:ext cx="99279" cy="292359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68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21227" y="2486456"/>
                      <a:ext cx="99963" cy="381824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69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0322742" y="2313232"/>
                      <a:ext cx="467637" cy="345764"/>
                    </a:xfrm>
                    <a:custGeom>
                      <a:avLst/>
                      <a:gdLst>
                        <a:gd name="T0" fmla="*/ 762 w 762"/>
                        <a:gd name="T1" fmla="*/ 32 h 563"/>
                        <a:gd name="T2" fmla="*/ 762 w 762"/>
                        <a:gd name="T3" fmla="*/ 140 h 563"/>
                        <a:gd name="T4" fmla="*/ 731 w 762"/>
                        <a:gd name="T5" fmla="*/ 171 h 563"/>
                        <a:gd name="T6" fmla="*/ 699 w 762"/>
                        <a:gd name="T7" fmla="*/ 140 h 563"/>
                        <a:gd name="T8" fmla="*/ 699 w 762"/>
                        <a:gd name="T9" fmla="*/ 115 h 563"/>
                        <a:gd name="T10" fmla="*/ 44 w 762"/>
                        <a:gd name="T11" fmla="*/ 561 h 563"/>
                        <a:gd name="T12" fmla="*/ 35 w 762"/>
                        <a:gd name="T13" fmla="*/ 563 h 563"/>
                        <a:gd name="T14" fmla="*/ 5 w 762"/>
                        <a:gd name="T15" fmla="*/ 541 h 563"/>
                        <a:gd name="T16" fmla="*/ 25 w 762"/>
                        <a:gd name="T17" fmla="*/ 502 h 563"/>
                        <a:gd name="T18" fmla="*/ 662 w 762"/>
                        <a:gd name="T19" fmla="*/ 63 h 563"/>
                        <a:gd name="T20" fmla="*/ 622 w 762"/>
                        <a:gd name="T21" fmla="*/ 63 h 563"/>
                        <a:gd name="T22" fmla="*/ 591 w 762"/>
                        <a:gd name="T23" fmla="*/ 32 h 563"/>
                        <a:gd name="T24" fmla="*/ 622 w 762"/>
                        <a:gd name="T25" fmla="*/ 0 h 563"/>
                        <a:gd name="T26" fmla="*/ 731 w 762"/>
                        <a:gd name="T27" fmla="*/ 0 h 563"/>
                        <a:gd name="T28" fmla="*/ 735 w 762"/>
                        <a:gd name="T29" fmla="*/ 1 h 563"/>
                        <a:gd name="T30" fmla="*/ 737 w 762"/>
                        <a:gd name="T31" fmla="*/ 1 h 563"/>
                        <a:gd name="T32" fmla="*/ 762 w 762"/>
                        <a:gd name="T33" fmla="*/ 32 h 5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62" h="563">
                          <a:moveTo>
                            <a:pt x="762" y="32"/>
                          </a:moveTo>
                          <a:lnTo>
                            <a:pt x="762" y="140"/>
                          </a:lnTo>
                          <a:cubicBezTo>
                            <a:pt x="762" y="157"/>
                            <a:pt x="748" y="171"/>
                            <a:pt x="731" y="171"/>
                          </a:cubicBezTo>
                          <a:cubicBezTo>
                            <a:pt x="713" y="171"/>
                            <a:pt x="699" y="157"/>
                            <a:pt x="699" y="140"/>
                          </a:cubicBezTo>
                          <a:lnTo>
                            <a:pt x="699" y="115"/>
                          </a:lnTo>
                          <a:cubicBezTo>
                            <a:pt x="395" y="447"/>
                            <a:pt x="59" y="557"/>
                            <a:pt x="44" y="561"/>
                          </a:cubicBezTo>
                          <a:cubicBezTo>
                            <a:pt x="41" y="562"/>
                            <a:pt x="38" y="563"/>
                            <a:pt x="35" y="563"/>
                          </a:cubicBezTo>
                          <a:cubicBezTo>
                            <a:pt x="21" y="563"/>
                            <a:pt x="9" y="554"/>
                            <a:pt x="5" y="541"/>
                          </a:cubicBezTo>
                          <a:cubicBezTo>
                            <a:pt x="0" y="525"/>
                            <a:pt x="9" y="507"/>
                            <a:pt x="25" y="502"/>
                          </a:cubicBezTo>
                          <a:cubicBezTo>
                            <a:pt x="29" y="501"/>
                            <a:pt x="367" y="390"/>
                            <a:pt x="662" y="63"/>
                          </a:cubicBezTo>
                          <a:lnTo>
                            <a:pt x="622" y="63"/>
                          </a:lnTo>
                          <a:cubicBezTo>
                            <a:pt x="605" y="63"/>
                            <a:pt x="591" y="49"/>
                            <a:pt x="591" y="32"/>
                          </a:cubicBezTo>
                          <a:cubicBezTo>
                            <a:pt x="591" y="14"/>
                            <a:pt x="605" y="0"/>
                            <a:pt x="622" y="0"/>
                          </a:cubicBezTo>
                          <a:lnTo>
                            <a:pt x="731" y="0"/>
                          </a:lnTo>
                          <a:cubicBezTo>
                            <a:pt x="732" y="0"/>
                            <a:pt x="733" y="1"/>
                            <a:pt x="735" y="1"/>
                          </a:cubicBezTo>
                          <a:cubicBezTo>
                            <a:pt x="736" y="1"/>
                            <a:pt x="736" y="1"/>
                            <a:pt x="737" y="1"/>
                          </a:cubicBezTo>
                          <a:cubicBezTo>
                            <a:pt x="751" y="4"/>
                            <a:pt x="762" y="17"/>
                            <a:pt x="762" y="3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C25BAF86-43C7-4CBE-95D9-7FF284CB51EF}"/>
              </a:ext>
            </a:extLst>
          </p:cNvPr>
          <p:cNvSpPr/>
          <p:nvPr/>
        </p:nvSpPr>
        <p:spPr>
          <a:xfrm>
            <a:off x="430307" y="1867834"/>
            <a:ext cx="815710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“</a:t>
            </a:r>
            <a:r>
              <a:rPr lang="es-MX" sz="2400" dirty="0"/>
              <a:t>Es un conjunto de actividades interrelacionadas o que interactúan, las cuales transforman elementos de entrada en resultados”</a:t>
            </a:r>
          </a:p>
          <a:p>
            <a:endParaRPr lang="es-MX" dirty="0"/>
          </a:p>
          <a:p>
            <a:r>
              <a:rPr lang="es-MX" sz="900" dirty="0"/>
              <a:t>ISO 9000:2005. “Fundamentos y vocabulario”</a:t>
            </a:r>
          </a:p>
        </p:txBody>
      </p:sp>
    </p:spTree>
    <p:extLst>
      <p:ext uri="{BB962C8B-B14F-4D97-AF65-F5344CB8AC3E}">
        <p14:creationId xmlns:p14="http://schemas.microsoft.com/office/powerpoint/2010/main" val="192781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47C6A01-BB7B-4175-9335-7BB635BA6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26" y="2214468"/>
            <a:ext cx="3921653" cy="337457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0BCF778-444D-4D00-A37D-9E156D2230A1}"/>
              </a:ext>
            </a:extLst>
          </p:cNvPr>
          <p:cNvSpPr txBox="1"/>
          <p:nvPr/>
        </p:nvSpPr>
        <p:spPr>
          <a:xfrm>
            <a:off x="162482" y="1159565"/>
            <a:ext cx="898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/>
              <a:t>¿Es lo mismo proceso que procedimiento?</a:t>
            </a:r>
            <a:endParaRPr lang="en-US" sz="28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F92491-C4BB-4F48-9D7F-6942C35DAF41}"/>
              </a:ext>
            </a:extLst>
          </p:cNvPr>
          <p:cNvSpPr txBox="1"/>
          <p:nvPr/>
        </p:nvSpPr>
        <p:spPr>
          <a:xfrm>
            <a:off x="283139" y="2778371"/>
            <a:ext cx="4288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No, el procedimiento  es la descripción documentada de cómo deben ejecutarse las actividades que conforman un proceso</a:t>
            </a:r>
            <a:r>
              <a:rPr lang="en-US" sz="2000" dirty="0"/>
              <a:t>, tomando en cuenta los elementos que lo </a:t>
            </a:r>
            <a:r>
              <a:rPr lang="en-US" sz="2000" dirty="0" err="1"/>
              <a:t>componen</a:t>
            </a:r>
            <a:r>
              <a:rPr lang="en-US" sz="2000" dirty="0"/>
              <a:t> y su secuencialidad, </a:t>
            </a:r>
            <a:r>
              <a:rPr lang="en-US" sz="2000" dirty="0" err="1"/>
              <a:t>permitiendo</a:t>
            </a:r>
            <a:r>
              <a:rPr lang="en-US" sz="2000" dirty="0"/>
              <a:t> de </a:t>
            </a:r>
            <a:r>
              <a:rPr lang="en-US" sz="2000" dirty="0" err="1"/>
              <a:t>esta</a:t>
            </a:r>
            <a:r>
              <a:rPr lang="en-US" sz="2000" dirty="0"/>
              <a:t> </a:t>
            </a:r>
            <a:r>
              <a:rPr lang="en-US" sz="2000" dirty="0" err="1"/>
              <a:t>manera</a:t>
            </a:r>
            <a:r>
              <a:rPr lang="en-US" sz="2000" dirty="0"/>
              <a:t> una </a:t>
            </a:r>
            <a:r>
              <a:rPr lang="en-US" sz="2000" dirty="0" err="1"/>
              <a:t>operación</a:t>
            </a:r>
            <a:r>
              <a:rPr lang="en-US" sz="2000" dirty="0"/>
              <a:t> </a:t>
            </a:r>
            <a:r>
              <a:rPr lang="en-US" sz="2000" dirty="0" err="1"/>
              <a:t>coherente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45252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AA9D95-B137-4E17-9310-DE6CE37C4C9A}"/>
              </a:ext>
            </a:extLst>
          </p:cNvPr>
          <p:cNvSpPr txBox="1">
            <a:spLocks/>
          </p:cNvSpPr>
          <p:nvPr/>
        </p:nvSpPr>
        <p:spPr>
          <a:xfrm>
            <a:off x="0" y="1268955"/>
            <a:ext cx="8957479" cy="670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s-PE" sz="2800" b="1" dirty="0">
                <a:solidFill>
                  <a:sysClr val="windowText" lastClr="000000"/>
                </a:solidFill>
                <a:latin typeface="+mn-lt"/>
              </a:rPr>
              <a:t>¿C</a:t>
            </a:r>
            <a:r>
              <a:rPr lang="en-US" sz="2800" b="1" dirty="0">
                <a:solidFill>
                  <a:sysClr val="windowText" lastClr="000000"/>
                </a:solidFill>
                <a:latin typeface="+mn-lt"/>
              </a:rPr>
              <a:t>on que </a:t>
            </a:r>
            <a:r>
              <a:rPr lang="en-US" sz="2800" b="1" dirty="0" err="1">
                <a:solidFill>
                  <a:sysClr val="windowText" lastClr="000000"/>
                </a:solidFill>
                <a:latin typeface="+mn-lt"/>
              </a:rPr>
              <a:t>herramientas</a:t>
            </a:r>
            <a:r>
              <a:rPr lang="en-US" sz="2800" b="1" dirty="0">
                <a:solidFill>
                  <a:sysClr val="windowText" lastClr="000000"/>
                </a:solidFill>
                <a:latin typeface="+mn-lt"/>
              </a:rPr>
              <a:t> de </a:t>
            </a:r>
            <a:r>
              <a:rPr lang="en-US" sz="2800" b="1" dirty="0" err="1">
                <a:solidFill>
                  <a:sysClr val="windowText" lastClr="000000"/>
                </a:solidFill>
                <a:latin typeface="+mn-lt"/>
              </a:rPr>
              <a:t>gestión</a:t>
            </a:r>
            <a:r>
              <a:rPr lang="en-US" sz="2800" b="1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+mn-lt"/>
              </a:rPr>
              <a:t>debería</a:t>
            </a:r>
            <a:r>
              <a:rPr lang="en-US" sz="2800" b="1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+mn-lt"/>
              </a:rPr>
              <a:t>interactuar</a:t>
            </a:r>
            <a:r>
              <a:rPr lang="en-US" sz="2800" b="1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+mn-lt"/>
              </a:rPr>
              <a:t>prioritariamente</a:t>
            </a:r>
            <a:r>
              <a:rPr lang="en-US" sz="2800" b="1" dirty="0">
                <a:solidFill>
                  <a:sysClr val="windowText" lastClr="000000"/>
                </a:solidFill>
                <a:latin typeface="+mn-lt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DD5068-8C47-43D3-B039-7E34769E4062}"/>
              </a:ext>
            </a:extLst>
          </p:cNvPr>
          <p:cNvGrpSpPr/>
          <p:nvPr/>
        </p:nvGrpSpPr>
        <p:grpSpPr>
          <a:xfrm>
            <a:off x="192489" y="2286697"/>
            <a:ext cx="8572500" cy="4164427"/>
            <a:chOff x="1139370" y="1371600"/>
            <a:chExt cx="9862459" cy="47910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912D37-93AA-44C6-92F1-AEFE52F6E14F}"/>
                </a:ext>
              </a:extLst>
            </p:cNvPr>
            <p:cNvGrpSpPr/>
            <p:nvPr/>
          </p:nvGrpSpPr>
          <p:grpSpPr>
            <a:xfrm>
              <a:off x="1522192" y="1371600"/>
              <a:ext cx="9147616" cy="4791076"/>
              <a:chOff x="1522192" y="1371600"/>
              <a:chExt cx="9147616" cy="479107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11D96A1-793E-4E57-B5F3-5433F09162AB}"/>
                  </a:ext>
                </a:extLst>
              </p:cNvPr>
              <p:cNvGrpSpPr/>
              <p:nvPr/>
            </p:nvGrpSpPr>
            <p:grpSpPr>
              <a:xfrm>
                <a:off x="3739164" y="2862157"/>
                <a:ext cx="1881001" cy="1216782"/>
                <a:chOff x="3739164" y="2862157"/>
                <a:chExt cx="1881001" cy="1216782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03CE9862-8C52-431B-86BC-9E53AB81E6DB}"/>
                    </a:ext>
                  </a:extLst>
                </p:cNvPr>
                <p:cNvGrpSpPr/>
                <p:nvPr/>
              </p:nvGrpSpPr>
              <p:grpSpPr>
                <a:xfrm>
                  <a:off x="3739164" y="2862157"/>
                  <a:ext cx="1881001" cy="1216782"/>
                  <a:chOff x="6124575" y="3190875"/>
                  <a:chExt cx="1177962" cy="762000"/>
                </a:xfrm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8496991A-0380-4468-BBE3-AD53DA06D4BD}"/>
                      </a:ext>
                    </a:extLst>
                  </p:cNvPr>
                  <p:cNvSpPr/>
                  <p:nvPr/>
                </p:nvSpPr>
                <p:spPr>
                  <a:xfrm>
                    <a:off x="6124575" y="3248025"/>
                    <a:ext cx="1130338" cy="70485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7D037456-0F5F-4DC4-8562-9AA915CDC23C}"/>
                      </a:ext>
                    </a:extLst>
                  </p:cNvPr>
                  <p:cNvSpPr/>
                  <p:nvPr/>
                </p:nvSpPr>
                <p:spPr>
                  <a:xfrm>
                    <a:off x="6172199" y="3190875"/>
                    <a:ext cx="1130338" cy="704850"/>
                  </a:xfrm>
                  <a:prstGeom prst="ellipse">
                    <a:avLst/>
                  </a:prstGeom>
                  <a:solidFill>
                    <a:srgbClr val="0BB728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D7E1864-C9AB-40A6-8952-124C4531551A}"/>
                    </a:ext>
                  </a:extLst>
                </p:cNvPr>
                <p:cNvSpPr txBox="1"/>
                <p:nvPr/>
              </p:nvSpPr>
              <p:spPr>
                <a:xfrm>
                  <a:off x="4004627" y="3240251"/>
                  <a:ext cx="1426121" cy="3186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s-PE" sz="12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US" sz="1200" b="1" dirty="0" err="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roceso</a:t>
                  </a:r>
                  <a:endPara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1F296D-C180-4DDE-8E7A-1A6D62C08FCD}"/>
                  </a:ext>
                </a:extLst>
              </p:cNvPr>
              <p:cNvSpPr txBox="1"/>
              <p:nvPr/>
            </p:nvSpPr>
            <p:spPr>
              <a:xfrm>
                <a:off x="5497539" y="4128868"/>
                <a:ext cx="1311104" cy="31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s-PE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200" b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atisfacción</a:t>
                </a:r>
                <a:endPara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BF59732-8808-4B68-B1E7-0666C08F7624}"/>
                  </a:ext>
                </a:extLst>
              </p:cNvPr>
              <p:cNvGrpSpPr/>
              <p:nvPr/>
            </p:nvGrpSpPr>
            <p:grpSpPr>
              <a:xfrm>
                <a:off x="3410313" y="1988719"/>
                <a:ext cx="5380137" cy="3303197"/>
                <a:chOff x="3410313" y="1988719"/>
                <a:chExt cx="5380137" cy="3303197"/>
              </a:xfrm>
            </p:grpSpPr>
            <p:sp>
              <p:nvSpPr>
                <p:cNvPr id="38" name="Freeform 135">
                  <a:extLst>
                    <a:ext uri="{FF2B5EF4-FFF2-40B4-BE49-F238E27FC236}">
                      <a16:creationId xmlns:a16="http://schemas.microsoft.com/office/drawing/2014/main" id="{19C8C264-2D81-45E1-AAA2-CFBE3EEE09BA}"/>
                    </a:ext>
                  </a:extLst>
                </p:cNvPr>
                <p:cNvSpPr/>
                <p:nvPr/>
              </p:nvSpPr>
              <p:spPr>
                <a:xfrm>
                  <a:off x="4864683" y="2468754"/>
                  <a:ext cx="2479134" cy="381619"/>
                </a:xfrm>
                <a:custGeom>
                  <a:avLst/>
                  <a:gdLst>
                    <a:gd name="connsiteX0" fmla="*/ 0 w 1701971"/>
                    <a:gd name="connsiteY0" fmla="*/ 0 h 9525"/>
                    <a:gd name="connsiteX1" fmla="*/ 1552575 w 1701971"/>
                    <a:gd name="connsiteY1" fmla="*/ 9525 h 9525"/>
                    <a:gd name="connsiteX2" fmla="*/ 1552575 w 1701971"/>
                    <a:gd name="connsiteY2" fmla="*/ 0 h 9525"/>
                    <a:gd name="connsiteX0" fmla="*/ 0 w 9122"/>
                    <a:gd name="connsiteY0" fmla="*/ 0 h 10000"/>
                    <a:gd name="connsiteX1" fmla="*/ 9122 w 9122"/>
                    <a:gd name="connsiteY1" fmla="*/ 10000 h 10000"/>
                    <a:gd name="connsiteX0" fmla="*/ 0 w 10000"/>
                    <a:gd name="connsiteY0" fmla="*/ 248903 h 258903"/>
                    <a:gd name="connsiteX1" fmla="*/ 10000 w 10000"/>
                    <a:gd name="connsiteY1" fmla="*/ 258903 h 258903"/>
                    <a:gd name="connsiteX0" fmla="*/ 0 w 10000"/>
                    <a:gd name="connsiteY0" fmla="*/ 369995 h 379995"/>
                    <a:gd name="connsiteX1" fmla="*/ 10000 w 10000"/>
                    <a:gd name="connsiteY1" fmla="*/ 379995 h 379995"/>
                    <a:gd name="connsiteX0" fmla="*/ 0 w 10000"/>
                    <a:gd name="connsiteY0" fmla="*/ 373995 h 383995"/>
                    <a:gd name="connsiteX1" fmla="*/ 10000 w 10000"/>
                    <a:gd name="connsiteY1" fmla="*/ 383995 h 383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383995">
                      <a:moveTo>
                        <a:pt x="0" y="373995"/>
                      </a:moveTo>
                      <a:cubicBezTo>
                        <a:pt x="1554" y="-42672"/>
                        <a:pt x="7403" y="-204339"/>
                        <a:pt x="10000" y="383995"/>
                      </a:cubicBezTo>
                    </a:path>
                  </a:pathLst>
                </a:cu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tailEnd type="stealt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" name="Freeform 136">
                  <a:extLst>
                    <a:ext uri="{FF2B5EF4-FFF2-40B4-BE49-F238E27FC236}">
                      <a16:creationId xmlns:a16="http://schemas.microsoft.com/office/drawing/2014/main" id="{6A052A2D-5946-4F6F-A799-030EE79AA25E}"/>
                    </a:ext>
                  </a:extLst>
                </p:cNvPr>
                <p:cNvSpPr/>
                <p:nvPr/>
              </p:nvSpPr>
              <p:spPr>
                <a:xfrm flipH="1" flipV="1">
                  <a:off x="4864684" y="4101767"/>
                  <a:ext cx="2479134" cy="427984"/>
                </a:xfrm>
                <a:custGeom>
                  <a:avLst/>
                  <a:gdLst>
                    <a:gd name="connsiteX0" fmla="*/ 0 w 1701971"/>
                    <a:gd name="connsiteY0" fmla="*/ 0 h 9525"/>
                    <a:gd name="connsiteX1" fmla="*/ 1552575 w 1701971"/>
                    <a:gd name="connsiteY1" fmla="*/ 9525 h 9525"/>
                    <a:gd name="connsiteX2" fmla="*/ 1552575 w 1701971"/>
                    <a:gd name="connsiteY2" fmla="*/ 0 h 9525"/>
                    <a:gd name="connsiteX0" fmla="*/ 0 w 9122"/>
                    <a:gd name="connsiteY0" fmla="*/ 0 h 10000"/>
                    <a:gd name="connsiteX1" fmla="*/ 9122 w 9122"/>
                    <a:gd name="connsiteY1" fmla="*/ 10000 h 10000"/>
                    <a:gd name="connsiteX0" fmla="*/ 0 w 10000"/>
                    <a:gd name="connsiteY0" fmla="*/ 248903 h 258903"/>
                    <a:gd name="connsiteX1" fmla="*/ 10000 w 10000"/>
                    <a:gd name="connsiteY1" fmla="*/ 258903 h 258903"/>
                    <a:gd name="connsiteX0" fmla="*/ 0 w 10000"/>
                    <a:gd name="connsiteY0" fmla="*/ 369995 h 379995"/>
                    <a:gd name="connsiteX1" fmla="*/ 10000 w 10000"/>
                    <a:gd name="connsiteY1" fmla="*/ 379995 h 379995"/>
                    <a:gd name="connsiteX0" fmla="*/ 0 w 10000"/>
                    <a:gd name="connsiteY0" fmla="*/ 373995 h 383995"/>
                    <a:gd name="connsiteX1" fmla="*/ 10000 w 10000"/>
                    <a:gd name="connsiteY1" fmla="*/ 383995 h 383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383995">
                      <a:moveTo>
                        <a:pt x="0" y="373995"/>
                      </a:moveTo>
                      <a:cubicBezTo>
                        <a:pt x="1554" y="-42672"/>
                        <a:pt x="7403" y="-204339"/>
                        <a:pt x="10000" y="383995"/>
                      </a:cubicBezTo>
                    </a:path>
                  </a:pathLst>
                </a:cu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tailEnd type="stealt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" name="Freeform 137">
                  <a:extLst>
                    <a:ext uri="{FF2B5EF4-FFF2-40B4-BE49-F238E27FC236}">
                      <a16:creationId xmlns:a16="http://schemas.microsoft.com/office/drawing/2014/main" id="{78D34474-9374-4E41-A0BA-4BAAA2DEAB84}"/>
                    </a:ext>
                  </a:extLst>
                </p:cNvPr>
                <p:cNvSpPr/>
                <p:nvPr/>
              </p:nvSpPr>
              <p:spPr>
                <a:xfrm>
                  <a:off x="7664927" y="2035935"/>
                  <a:ext cx="1125523" cy="869064"/>
                </a:xfrm>
                <a:custGeom>
                  <a:avLst/>
                  <a:gdLst>
                    <a:gd name="connsiteX0" fmla="*/ 0 w 770634"/>
                    <a:gd name="connsiteY0" fmla="*/ 591687 h 591687"/>
                    <a:gd name="connsiteX1" fmla="*/ 704850 w 770634"/>
                    <a:gd name="connsiteY1" fmla="*/ 51937 h 591687"/>
                    <a:gd name="connsiteX2" fmla="*/ 698500 w 770634"/>
                    <a:gd name="connsiteY2" fmla="*/ 51937 h 591687"/>
                    <a:gd name="connsiteX0" fmla="*/ 0 w 704850"/>
                    <a:gd name="connsiteY0" fmla="*/ 539750 h 539750"/>
                    <a:gd name="connsiteX1" fmla="*/ 704850 w 704850"/>
                    <a:gd name="connsiteY1" fmla="*/ 0 h 539750"/>
                    <a:gd name="connsiteX0" fmla="*/ 0 w 704850"/>
                    <a:gd name="connsiteY0" fmla="*/ 543748 h 543748"/>
                    <a:gd name="connsiteX1" fmla="*/ 704850 w 704850"/>
                    <a:gd name="connsiteY1" fmla="*/ 3998 h 543748"/>
                    <a:gd name="connsiteX0" fmla="*/ 0 w 704850"/>
                    <a:gd name="connsiteY0" fmla="*/ 544245 h 544245"/>
                    <a:gd name="connsiteX1" fmla="*/ 704850 w 704850"/>
                    <a:gd name="connsiteY1" fmla="*/ 4495 h 544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4850" h="544245">
                      <a:moveTo>
                        <a:pt x="0" y="544245"/>
                      </a:moveTo>
                      <a:cubicBezTo>
                        <a:pt x="69850" y="313528"/>
                        <a:pt x="336550" y="-44188"/>
                        <a:pt x="704850" y="4495"/>
                      </a:cubicBezTo>
                    </a:path>
                  </a:pathLst>
                </a:cu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tailEnd type="stealt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" name="Freeform 138">
                  <a:extLst>
                    <a:ext uri="{FF2B5EF4-FFF2-40B4-BE49-F238E27FC236}">
                      <a16:creationId xmlns:a16="http://schemas.microsoft.com/office/drawing/2014/main" id="{53930159-5E79-4649-93DA-CCAF75D1B875}"/>
                    </a:ext>
                  </a:extLst>
                </p:cNvPr>
                <p:cNvSpPr/>
                <p:nvPr/>
              </p:nvSpPr>
              <p:spPr>
                <a:xfrm flipH="1">
                  <a:off x="3410313" y="1988719"/>
                  <a:ext cx="1125523" cy="869064"/>
                </a:xfrm>
                <a:custGeom>
                  <a:avLst/>
                  <a:gdLst>
                    <a:gd name="connsiteX0" fmla="*/ 0 w 770634"/>
                    <a:gd name="connsiteY0" fmla="*/ 591687 h 591687"/>
                    <a:gd name="connsiteX1" fmla="*/ 704850 w 770634"/>
                    <a:gd name="connsiteY1" fmla="*/ 51937 h 591687"/>
                    <a:gd name="connsiteX2" fmla="*/ 698500 w 770634"/>
                    <a:gd name="connsiteY2" fmla="*/ 51937 h 591687"/>
                    <a:gd name="connsiteX0" fmla="*/ 0 w 704850"/>
                    <a:gd name="connsiteY0" fmla="*/ 539750 h 539750"/>
                    <a:gd name="connsiteX1" fmla="*/ 704850 w 704850"/>
                    <a:gd name="connsiteY1" fmla="*/ 0 h 539750"/>
                    <a:gd name="connsiteX0" fmla="*/ 0 w 704850"/>
                    <a:gd name="connsiteY0" fmla="*/ 543748 h 543748"/>
                    <a:gd name="connsiteX1" fmla="*/ 704850 w 704850"/>
                    <a:gd name="connsiteY1" fmla="*/ 3998 h 543748"/>
                    <a:gd name="connsiteX0" fmla="*/ 0 w 704850"/>
                    <a:gd name="connsiteY0" fmla="*/ 544245 h 544245"/>
                    <a:gd name="connsiteX1" fmla="*/ 704850 w 704850"/>
                    <a:gd name="connsiteY1" fmla="*/ 4495 h 544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4850" h="544245">
                      <a:moveTo>
                        <a:pt x="0" y="544245"/>
                      </a:moveTo>
                      <a:cubicBezTo>
                        <a:pt x="69850" y="313528"/>
                        <a:pt x="336550" y="-44188"/>
                        <a:pt x="704850" y="4495"/>
                      </a:cubicBezTo>
                    </a:path>
                  </a:pathLst>
                </a:cu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headEnd type="stealth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" name="Freeform 139">
                  <a:extLst>
                    <a:ext uri="{FF2B5EF4-FFF2-40B4-BE49-F238E27FC236}">
                      <a16:creationId xmlns:a16="http://schemas.microsoft.com/office/drawing/2014/main" id="{48E75B7A-F3E2-465B-B307-B8865B691378}"/>
                    </a:ext>
                  </a:extLst>
                </p:cNvPr>
                <p:cNvSpPr/>
                <p:nvPr/>
              </p:nvSpPr>
              <p:spPr>
                <a:xfrm>
                  <a:off x="6975039" y="4078936"/>
                  <a:ext cx="600786" cy="1174955"/>
                </a:xfrm>
                <a:custGeom>
                  <a:avLst/>
                  <a:gdLst>
                    <a:gd name="connsiteX0" fmla="*/ 342900 w 342900"/>
                    <a:gd name="connsiteY0" fmla="*/ 0 h 762000"/>
                    <a:gd name="connsiteX1" fmla="*/ 0 w 342900"/>
                    <a:gd name="connsiteY1" fmla="*/ 762000 h 762000"/>
                    <a:gd name="connsiteX2" fmla="*/ 0 w 342900"/>
                    <a:gd name="connsiteY2" fmla="*/ 762000 h 762000"/>
                    <a:gd name="connsiteX0" fmla="*/ 364331 w 364331"/>
                    <a:gd name="connsiteY0" fmla="*/ 0 h 762000"/>
                    <a:gd name="connsiteX1" fmla="*/ 0 w 364331"/>
                    <a:gd name="connsiteY1" fmla="*/ 762000 h 762000"/>
                    <a:gd name="connsiteX2" fmla="*/ 0 w 364331"/>
                    <a:gd name="connsiteY2" fmla="*/ 762000 h 762000"/>
                    <a:gd name="connsiteX0" fmla="*/ 364331 w 364331"/>
                    <a:gd name="connsiteY0" fmla="*/ 0 h 762000"/>
                    <a:gd name="connsiteX1" fmla="*/ 0 w 364331"/>
                    <a:gd name="connsiteY1" fmla="*/ 762000 h 762000"/>
                    <a:gd name="connsiteX2" fmla="*/ 0 w 364331"/>
                    <a:gd name="connsiteY2" fmla="*/ 762000 h 762000"/>
                    <a:gd name="connsiteX0" fmla="*/ 364331 w 364331"/>
                    <a:gd name="connsiteY0" fmla="*/ 0 h 762000"/>
                    <a:gd name="connsiteX1" fmla="*/ 0 w 364331"/>
                    <a:gd name="connsiteY1" fmla="*/ 762000 h 762000"/>
                    <a:gd name="connsiteX2" fmla="*/ 0 w 364331"/>
                    <a:gd name="connsiteY2" fmla="*/ 762000 h 762000"/>
                    <a:gd name="connsiteX0" fmla="*/ 364331 w 364331"/>
                    <a:gd name="connsiteY0" fmla="*/ 0 h 762000"/>
                    <a:gd name="connsiteX1" fmla="*/ 0 w 364331"/>
                    <a:gd name="connsiteY1" fmla="*/ 762000 h 762000"/>
                    <a:gd name="connsiteX2" fmla="*/ 14287 w 364331"/>
                    <a:gd name="connsiteY2" fmla="*/ 731044 h 762000"/>
                    <a:gd name="connsiteX0" fmla="*/ 364331 w 364331"/>
                    <a:gd name="connsiteY0" fmla="*/ 0 h 762000"/>
                    <a:gd name="connsiteX1" fmla="*/ 0 w 364331"/>
                    <a:gd name="connsiteY1" fmla="*/ 762000 h 762000"/>
                    <a:gd name="connsiteX0" fmla="*/ 340518 w 340518"/>
                    <a:gd name="connsiteY0" fmla="*/ 0 h 740569"/>
                    <a:gd name="connsiteX1" fmla="*/ 0 w 340518"/>
                    <a:gd name="connsiteY1" fmla="*/ 740569 h 740569"/>
                    <a:gd name="connsiteX0" fmla="*/ 347662 w 347662"/>
                    <a:gd name="connsiteY0" fmla="*/ 0 h 735807"/>
                    <a:gd name="connsiteX1" fmla="*/ 0 w 347662"/>
                    <a:gd name="connsiteY1" fmla="*/ 735807 h 735807"/>
                    <a:gd name="connsiteX0" fmla="*/ 347662 w 347662"/>
                    <a:gd name="connsiteY0" fmla="*/ 0 h 735807"/>
                    <a:gd name="connsiteX1" fmla="*/ 207168 w 347662"/>
                    <a:gd name="connsiteY1" fmla="*/ 466726 h 735807"/>
                    <a:gd name="connsiteX2" fmla="*/ 0 w 347662"/>
                    <a:gd name="connsiteY2" fmla="*/ 735807 h 735807"/>
                    <a:gd name="connsiteX0" fmla="*/ 347662 w 347662"/>
                    <a:gd name="connsiteY0" fmla="*/ 0 h 735807"/>
                    <a:gd name="connsiteX1" fmla="*/ 0 w 347662"/>
                    <a:gd name="connsiteY1" fmla="*/ 735807 h 735807"/>
                    <a:gd name="connsiteX0" fmla="*/ 347662 w 347662"/>
                    <a:gd name="connsiteY0" fmla="*/ 0 h 735807"/>
                    <a:gd name="connsiteX1" fmla="*/ 0 w 347662"/>
                    <a:gd name="connsiteY1" fmla="*/ 735807 h 735807"/>
                    <a:gd name="connsiteX0" fmla="*/ 347662 w 347662"/>
                    <a:gd name="connsiteY0" fmla="*/ 0 h 735807"/>
                    <a:gd name="connsiteX1" fmla="*/ 0 w 347662"/>
                    <a:gd name="connsiteY1" fmla="*/ 735807 h 735807"/>
                    <a:gd name="connsiteX0" fmla="*/ 364331 w 364331"/>
                    <a:gd name="connsiteY0" fmla="*/ 0 h 731045"/>
                    <a:gd name="connsiteX1" fmla="*/ 0 w 364331"/>
                    <a:gd name="connsiteY1" fmla="*/ 731045 h 731045"/>
                    <a:gd name="connsiteX0" fmla="*/ 376238 w 376238"/>
                    <a:gd name="connsiteY0" fmla="*/ 0 h 735807"/>
                    <a:gd name="connsiteX1" fmla="*/ 0 w 376238"/>
                    <a:gd name="connsiteY1" fmla="*/ 735807 h 735807"/>
                    <a:gd name="connsiteX0" fmla="*/ 376238 w 376238"/>
                    <a:gd name="connsiteY0" fmla="*/ 0 h 735807"/>
                    <a:gd name="connsiteX1" fmla="*/ 0 w 376238"/>
                    <a:gd name="connsiteY1" fmla="*/ 735807 h 735807"/>
                    <a:gd name="connsiteX0" fmla="*/ 376238 w 376238"/>
                    <a:gd name="connsiteY0" fmla="*/ 0 h 735807"/>
                    <a:gd name="connsiteX1" fmla="*/ 0 w 376238"/>
                    <a:gd name="connsiteY1" fmla="*/ 735807 h 735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6238" h="735807">
                      <a:moveTo>
                        <a:pt x="376238" y="0"/>
                      </a:moveTo>
                      <a:cubicBezTo>
                        <a:pt x="331788" y="311944"/>
                        <a:pt x="203994" y="583407"/>
                        <a:pt x="0" y="735807"/>
                      </a:cubicBezTo>
                    </a:path>
                  </a:pathLst>
                </a:cu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tailEnd type="stealt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" name="Freeform 140">
                  <a:extLst>
                    <a:ext uri="{FF2B5EF4-FFF2-40B4-BE49-F238E27FC236}">
                      <a16:creationId xmlns:a16="http://schemas.microsoft.com/office/drawing/2014/main" id="{ADBB4A94-F850-4B30-AD74-0913C698BAF6}"/>
                    </a:ext>
                  </a:extLst>
                </p:cNvPr>
                <p:cNvSpPr/>
                <p:nvPr/>
              </p:nvSpPr>
              <p:spPr>
                <a:xfrm flipH="1">
                  <a:off x="4630829" y="4116961"/>
                  <a:ext cx="600786" cy="1174955"/>
                </a:xfrm>
                <a:custGeom>
                  <a:avLst/>
                  <a:gdLst>
                    <a:gd name="connsiteX0" fmla="*/ 342900 w 342900"/>
                    <a:gd name="connsiteY0" fmla="*/ 0 h 762000"/>
                    <a:gd name="connsiteX1" fmla="*/ 0 w 342900"/>
                    <a:gd name="connsiteY1" fmla="*/ 762000 h 762000"/>
                    <a:gd name="connsiteX2" fmla="*/ 0 w 342900"/>
                    <a:gd name="connsiteY2" fmla="*/ 762000 h 762000"/>
                    <a:gd name="connsiteX0" fmla="*/ 364331 w 364331"/>
                    <a:gd name="connsiteY0" fmla="*/ 0 h 762000"/>
                    <a:gd name="connsiteX1" fmla="*/ 0 w 364331"/>
                    <a:gd name="connsiteY1" fmla="*/ 762000 h 762000"/>
                    <a:gd name="connsiteX2" fmla="*/ 0 w 364331"/>
                    <a:gd name="connsiteY2" fmla="*/ 762000 h 762000"/>
                    <a:gd name="connsiteX0" fmla="*/ 364331 w 364331"/>
                    <a:gd name="connsiteY0" fmla="*/ 0 h 762000"/>
                    <a:gd name="connsiteX1" fmla="*/ 0 w 364331"/>
                    <a:gd name="connsiteY1" fmla="*/ 762000 h 762000"/>
                    <a:gd name="connsiteX2" fmla="*/ 0 w 364331"/>
                    <a:gd name="connsiteY2" fmla="*/ 762000 h 762000"/>
                    <a:gd name="connsiteX0" fmla="*/ 364331 w 364331"/>
                    <a:gd name="connsiteY0" fmla="*/ 0 h 762000"/>
                    <a:gd name="connsiteX1" fmla="*/ 0 w 364331"/>
                    <a:gd name="connsiteY1" fmla="*/ 762000 h 762000"/>
                    <a:gd name="connsiteX2" fmla="*/ 0 w 364331"/>
                    <a:gd name="connsiteY2" fmla="*/ 762000 h 762000"/>
                    <a:gd name="connsiteX0" fmla="*/ 364331 w 364331"/>
                    <a:gd name="connsiteY0" fmla="*/ 0 h 762000"/>
                    <a:gd name="connsiteX1" fmla="*/ 0 w 364331"/>
                    <a:gd name="connsiteY1" fmla="*/ 762000 h 762000"/>
                    <a:gd name="connsiteX2" fmla="*/ 14287 w 364331"/>
                    <a:gd name="connsiteY2" fmla="*/ 731044 h 762000"/>
                    <a:gd name="connsiteX0" fmla="*/ 364331 w 364331"/>
                    <a:gd name="connsiteY0" fmla="*/ 0 h 762000"/>
                    <a:gd name="connsiteX1" fmla="*/ 0 w 364331"/>
                    <a:gd name="connsiteY1" fmla="*/ 762000 h 762000"/>
                    <a:gd name="connsiteX0" fmla="*/ 340518 w 340518"/>
                    <a:gd name="connsiteY0" fmla="*/ 0 h 740569"/>
                    <a:gd name="connsiteX1" fmla="*/ 0 w 340518"/>
                    <a:gd name="connsiteY1" fmla="*/ 740569 h 740569"/>
                    <a:gd name="connsiteX0" fmla="*/ 347662 w 347662"/>
                    <a:gd name="connsiteY0" fmla="*/ 0 h 735807"/>
                    <a:gd name="connsiteX1" fmla="*/ 0 w 347662"/>
                    <a:gd name="connsiteY1" fmla="*/ 735807 h 735807"/>
                    <a:gd name="connsiteX0" fmla="*/ 347662 w 347662"/>
                    <a:gd name="connsiteY0" fmla="*/ 0 h 735807"/>
                    <a:gd name="connsiteX1" fmla="*/ 207168 w 347662"/>
                    <a:gd name="connsiteY1" fmla="*/ 466726 h 735807"/>
                    <a:gd name="connsiteX2" fmla="*/ 0 w 347662"/>
                    <a:gd name="connsiteY2" fmla="*/ 735807 h 735807"/>
                    <a:gd name="connsiteX0" fmla="*/ 347662 w 347662"/>
                    <a:gd name="connsiteY0" fmla="*/ 0 h 735807"/>
                    <a:gd name="connsiteX1" fmla="*/ 0 w 347662"/>
                    <a:gd name="connsiteY1" fmla="*/ 735807 h 735807"/>
                    <a:gd name="connsiteX0" fmla="*/ 347662 w 347662"/>
                    <a:gd name="connsiteY0" fmla="*/ 0 h 735807"/>
                    <a:gd name="connsiteX1" fmla="*/ 0 w 347662"/>
                    <a:gd name="connsiteY1" fmla="*/ 735807 h 735807"/>
                    <a:gd name="connsiteX0" fmla="*/ 347662 w 347662"/>
                    <a:gd name="connsiteY0" fmla="*/ 0 h 735807"/>
                    <a:gd name="connsiteX1" fmla="*/ 0 w 347662"/>
                    <a:gd name="connsiteY1" fmla="*/ 735807 h 735807"/>
                    <a:gd name="connsiteX0" fmla="*/ 364331 w 364331"/>
                    <a:gd name="connsiteY0" fmla="*/ 0 h 731045"/>
                    <a:gd name="connsiteX1" fmla="*/ 0 w 364331"/>
                    <a:gd name="connsiteY1" fmla="*/ 731045 h 731045"/>
                    <a:gd name="connsiteX0" fmla="*/ 376238 w 376238"/>
                    <a:gd name="connsiteY0" fmla="*/ 0 h 735807"/>
                    <a:gd name="connsiteX1" fmla="*/ 0 w 376238"/>
                    <a:gd name="connsiteY1" fmla="*/ 735807 h 735807"/>
                    <a:gd name="connsiteX0" fmla="*/ 376238 w 376238"/>
                    <a:gd name="connsiteY0" fmla="*/ 0 h 735807"/>
                    <a:gd name="connsiteX1" fmla="*/ 0 w 376238"/>
                    <a:gd name="connsiteY1" fmla="*/ 735807 h 735807"/>
                    <a:gd name="connsiteX0" fmla="*/ 376238 w 376238"/>
                    <a:gd name="connsiteY0" fmla="*/ 0 h 735807"/>
                    <a:gd name="connsiteX1" fmla="*/ 0 w 376238"/>
                    <a:gd name="connsiteY1" fmla="*/ 735807 h 735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6238" h="735807">
                      <a:moveTo>
                        <a:pt x="376238" y="0"/>
                      </a:moveTo>
                      <a:cubicBezTo>
                        <a:pt x="331788" y="311944"/>
                        <a:pt x="203994" y="583407"/>
                        <a:pt x="0" y="735807"/>
                      </a:cubicBezTo>
                    </a:path>
                  </a:pathLst>
                </a:cu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headEnd type="stealth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FD1AAAC-B4E3-4D00-8138-472B3D7E0011}"/>
                  </a:ext>
                </a:extLst>
              </p:cNvPr>
              <p:cNvGrpSpPr/>
              <p:nvPr/>
            </p:nvGrpSpPr>
            <p:grpSpPr>
              <a:xfrm>
                <a:off x="1522192" y="1371600"/>
                <a:ext cx="1881002" cy="1216782"/>
                <a:chOff x="1522192" y="1371600"/>
                <a:chExt cx="1881002" cy="1216782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7A97C15F-878A-4F79-88FB-61C3CCB867F9}"/>
                    </a:ext>
                  </a:extLst>
                </p:cNvPr>
                <p:cNvGrpSpPr/>
                <p:nvPr/>
              </p:nvGrpSpPr>
              <p:grpSpPr>
                <a:xfrm>
                  <a:off x="1522192" y="1371600"/>
                  <a:ext cx="1881002" cy="1216782"/>
                  <a:chOff x="6124575" y="3190875"/>
                  <a:chExt cx="1177963" cy="762000"/>
                </a:xfrm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C1097E82-F784-4AFD-A0B3-2774AB94A525}"/>
                      </a:ext>
                    </a:extLst>
                  </p:cNvPr>
                  <p:cNvSpPr/>
                  <p:nvPr/>
                </p:nvSpPr>
                <p:spPr>
                  <a:xfrm>
                    <a:off x="6124575" y="3248025"/>
                    <a:ext cx="1130338" cy="70485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27EEC764-9C6F-4CF0-A349-2BED24296693}"/>
                      </a:ext>
                    </a:extLst>
                  </p:cNvPr>
                  <p:cNvSpPr/>
                  <p:nvPr/>
                </p:nvSpPr>
                <p:spPr>
                  <a:xfrm>
                    <a:off x="6172200" y="3190875"/>
                    <a:ext cx="1130338" cy="704850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E507FF9-A1AD-4274-B37D-3D1767790605}"/>
                    </a:ext>
                  </a:extLst>
                </p:cNvPr>
                <p:cNvSpPr txBox="1"/>
                <p:nvPr/>
              </p:nvSpPr>
              <p:spPr>
                <a:xfrm>
                  <a:off x="1637913" y="1749694"/>
                  <a:ext cx="1725606" cy="531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s-PE" sz="12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Política pública</a:t>
                  </a:r>
                </a:p>
                <a:p>
                  <a:pPr algn="ctr" defTabSz="685800">
                    <a:defRPr/>
                  </a:pPr>
                  <a:r>
                    <a:rPr lang="es-PE" sz="12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Planeamiento</a:t>
                  </a:r>
                  <a:endPara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0BCF13-D2C1-4CE1-8BFE-EF5BCCD4B4B1}"/>
                  </a:ext>
                </a:extLst>
              </p:cNvPr>
              <p:cNvSpPr txBox="1"/>
              <p:nvPr/>
            </p:nvSpPr>
            <p:spPr>
              <a:xfrm>
                <a:off x="5497539" y="2085535"/>
                <a:ext cx="1311104" cy="31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s-PE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200" b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ecesidades</a:t>
                </a:r>
                <a:endPara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F8CA27B-2778-42DB-8C20-C8DD5C45101F}"/>
                  </a:ext>
                </a:extLst>
              </p:cNvPr>
              <p:cNvGrpSpPr/>
              <p:nvPr/>
            </p:nvGrpSpPr>
            <p:grpSpPr>
              <a:xfrm>
                <a:off x="6522550" y="2862157"/>
                <a:ext cx="1881002" cy="1216782"/>
                <a:chOff x="6522550" y="2862157"/>
                <a:chExt cx="1881002" cy="1216782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66B4BE7B-77E8-4787-A448-D1204B6B289D}"/>
                    </a:ext>
                  </a:extLst>
                </p:cNvPr>
                <p:cNvGrpSpPr/>
                <p:nvPr/>
              </p:nvGrpSpPr>
              <p:grpSpPr>
                <a:xfrm>
                  <a:off x="6522550" y="2862157"/>
                  <a:ext cx="1881002" cy="1216782"/>
                  <a:chOff x="6124575" y="3190875"/>
                  <a:chExt cx="1177963" cy="762000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75CAB36E-8DD7-463D-BE28-59B20C51F7D7}"/>
                      </a:ext>
                    </a:extLst>
                  </p:cNvPr>
                  <p:cNvSpPr/>
                  <p:nvPr/>
                </p:nvSpPr>
                <p:spPr>
                  <a:xfrm>
                    <a:off x="6124575" y="3248025"/>
                    <a:ext cx="1130338" cy="70485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64B2D2AA-BC19-4E05-ADF0-CFD5A27ADA7C}"/>
                      </a:ext>
                    </a:extLst>
                  </p:cNvPr>
                  <p:cNvSpPr/>
                  <p:nvPr/>
                </p:nvSpPr>
                <p:spPr>
                  <a:xfrm>
                    <a:off x="6172200" y="3190875"/>
                    <a:ext cx="1130338" cy="704850"/>
                  </a:xfrm>
                  <a:prstGeom prst="ellipse">
                    <a:avLst/>
                  </a:prstGeom>
                  <a:solidFill>
                    <a:srgbClr val="FF2600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52E1FFA-E638-4C23-899C-51A7969DF3A8}"/>
                    </a:ext>
                  </a:extLst>
                </p:cNvPr>
                <p:cNvSpPr txBox="1"/>
                <p:nvPr/>
              </p:nvSpPr>
              <p:spPr>
                <a:xfrm>
                  <a:off x="6889630" y="3240251"/>
                  <a:ext cx="1459174" cy="3186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s-PE" sz="12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Presupuesto</a:t>
                  </a:r>
                  <a:endPara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30CC81B-0B46-448C-B7C3-59FE7147D6D5}"/>
                  </a:ext>
                </a:extLst>
              </p:cNvPr>
              <p:cNvGrpSpPr/>
              <p:nvPr/>
            </p:nvGrpSpPr>
            <p:grpSpPr>
              <a:xfrm>
                <a:off x="5184090" y="4945894"/>
                <a:ext cx="1881002" cy="1216782"/>
                <a:chOff x="5184090" y="4945894"/>
                <a:chExt cx="1881002" cy="1216782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C863F047-2F18-4895-A8FC-5B9DD980F216}"/>
                    </a:ext>
                  </a:extLst>
                </p:cNvPr>
                <p:cNvGrpSpPr/>
                <p:nvPr/>
              </p:nvGrpSpPr>
              <p:grpSpPr>
                <a:xfrm>
                  <a:off x="5184090" y="4945894"/>
                  <a:ext cx="1881002" cy="1216782"/>
                  <a:chOff x="6124575" y="3190875"/>
                  <a:chExt cx="1177963" cy="762000"/>
                </a:xfrm>
              </p:grpSpPr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9FDDE2B5-98F9-427B-8A80-207A27874BCD}"/>
                      </a:ext>
                    </a:extLst>
                  </p:cNvPr>
                  <p:cNvSpPr/>
                  <p:nvPr/>
                </p:nvSpPr>
                <p:spPr>
                  <a:xfrm>
                    <a:off x="6124575" y="3248025"/>
                    <a:ext cx="1130338" cy="70485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845741C9-E806-4B2E-9A3B-EADF8D1743AB}"/>
                      </a:ext>
                    </a:extLst>
                  </p:cNvPr>
                  <p:cNvSpPr/>
                  <p:nvPr/>
                </p:nvSpPr>
                <p:spPr>
                  <a:xfrm>
                    <a:off x="6172200" y="3190875"/>
                    <a:ext cx="1130338" cy="704850"/>
                  </a:xfrm>
                  <a:prstGeom prst="ellipse">
                    <a:avLst/>
                  </a:prstGeom>
                  <a:solidFill>
                    <a:srgbClr val="116DFE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140815F-20A8-411F-9763-0C9A9C041495}"/>
                    </a:ext>
                  </a:extLst>
                </p:cNvPr>
                <p:cNvSpPr txBox="1"/>
                <p:nvPr/>
              </p:nvSpPr>
              <p:spPr>
                <a:xfrm>
                  <a:off x="5544117" y="5034259"/>
                  <a:ext cx="1229943" cy="956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s-PE" sz="12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Gobierno abierto</a:t>
                  </a:r>
                </a:p>
                <a:p>
                  <a:pPr algn="ctr" defTabSz="685800">
                    <a:defRPr/>
                  </a:pPr>
                  <a:r>
                    <a:rPr lang="es-PE" sz="12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Gobierno digital</a:t>
                  </a:r>
                  <a:endPara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ED4CE1-C303-483B-9A63-AF8AA88648D4}"/>
                  </a:ext>
                </a:extLst>
              </p:cNvPr>
              <p:cNvSpPr txBox="1"/>
              <p:nvPr/>
            </p:nvSpPr>
            <p:spPr>
              <a:xfrm>
                <a:off x="7344949" y="4700955"/>
                <a:ext cx="1661798" cy="31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s-PE" sz="1200" b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Interoperatividad</a:t>
                </a:r>
                <a:endPara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4C6004-CD0C-4719-BBBC-085C4637110B}"/>
                  </a:ext>
                </a:extLst>
              </p:cNvPr>
              <p:cNvSpPr txBox="1"/>
              <p:nvPr/>
            </p:nvSpPr>
            <p:spPr>
              <a:xfrm>
                <a:off x="3400268" y="4715022"/>
                <a:ext cx="1583032" cy="53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s-PE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Calidad de la información</a:t>
                </a:r>
                <a:endPara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45101E7-1803-4772-B90E-0566A00BD31D}"/>
                  </a:ext>
                </a:extLst>
              </p:cNvPr>
              <p:cNvGrpSpPr/>
              <p:nvPr/>
            </p:nvGrpSpPr>
            <p:grpSpPr>
              <a:xfrm>
                <a:off x="8788806" y="1417230"/>
                <a:ext cx="1881002" cy="1216782"/>
                <a:chOff x="8788806" y="1417230"/>
                <a:chExt cx="1881002" cy="1216782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7DCECAC4-AB5B-413C-89E3-9483016FB56F}"/>
                    </a:ext>
                  </a:extLst>
                </p:cNvPr>
                <p:cNvGrpSpPr/>
                <p:nvPr/>
              </p:nvGrpSpPr>
              <p:grpSpPr>
                <a:xfrm>
                  <a:off x="8788806" y="1417230"/>
                  <a:ext cx="1881002" cy="1216782"/>
                  <a:chOff x="6124575" y="3190875"/>
                  <a:chExt cx="1177963" cy="762000"/>
                </a:xfrm>
              </p:grpSpPr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589E9DA0-7A77-46DB-BFDF-784885416ABA}"/>
                      </a:ext>
                    </a:extLst>
                  </p:cNvPr>
                  <p:cNvSpPr/>
                  <p:nvPr/>
                </p:nvSpPr>
                <p:spPr>
                  <a:xfrm>
                    <a:off x="6124575" y="3248025"/>
                    <a:ext cx="1130338" cy="704850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01211219-F4B9-44FF-B72A-0F6D94B67627}"/>
                      </a:ext>
                    </a:extLst>
                  </p:cNvPr>
                  <p:cNvSpPr/>
                  <p:nvPr/>
                </p:nvSpPr>
                <p:spPr>
                  <a:xfrm>
                    <a:off x="6172200" y="3190875"/>
                    <a:ext cx="1130338" cy="704850"/>
                  </a:xfrm>
                  <a:prstGeom prst="ellipse">
                    <a:avLst/>
                  </a:prstGeom>
                  <a:solidFill>
                    <a:srgbClr val="8AA82A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2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983BC5E-C648-4304-A90A-72086418FD94}"/>
                    </a:ext>
                  </a:extLst>
                </p:cNvPr>
                <p:cNvSpPr txBox="1"/>
                <p:nvPr/>
              </p:nvSpPr>
              <p:spPr>
                <a:xfrm>
                  <a:off x="8904527" y="1795324"/>
                  <a:ext cx="1725606" cy="3186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s-PE" sz="12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Resultados</a:t>
                  </a:r>
                  <a:endPara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91D46BB-E239-4733-8AF9-777F055C78EF}"/>
                </a:ext>
              </a:extLst>
            </p:cNvPr>
            <p:cNvGrpSpPr/>
            <p:nvPr/>
          </p:nvGrpSpPr>
          <p:grpSpPr>
            <a:xfrm>
              <a:off x="1139370" y="3134623"/>
              <a:ext cx="9862459" cy="2648687"/>
              <a:chOff x="1139370" y="3134623"/>
              <a:chExt cx="9862459" cy="264868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0FE0D8-2E52-4762-BE13-6D8A8544E7D4}"/>
                  </a:ext>
                </a:extLst>
              </p:cNvPr>
              <p:cNvSpPr/>
              <p:nvPr/>
            </p:nvSpPr>
            <p:spPr>
              <a:xfrm>
                <a:off x="8424854" y="3134623"/>
                <a:ext cx="2576975" cy="318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defRPr/>
                </a:pPr>
                <a:endPara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495B35-9462-495F-BFA7-D73FE8DAE520}"/>
                  </a:ext>
                </a:extLst>
              </p:cNvPr>
              <p:cNvSpPr/>
              <p:nvPr/>
            </p:nvSpPr>
            <p:spPr>
              <a:xfrm>
                <a:off x="7104054" y="5464629"/>
                <a:ext cx="2576975" cy="318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defRPr/>
                </a:pPr>
                <a:endPara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98BF6A-7EEB-4E6E-8FB7-413F81B05989}"/>
                  </a:ext>
                </a:extLst>
              </p:cNvPr>
              <p:cNvSpPr/>
              <p:nvPr/>
            </p:nvSpPr>
            <p:spPr>
              <a:xfrm>
                <a:off x="1139370" y="3134623"/>
                <a:ext cx="2576975" cy="318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685800">
                  <a:defRPr/>
                </a:pPr>
                <a:endPara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290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820392" y="2654641"/>
            <a:ext cx="2000203" cy="2591321"/>
          </a:xfrm>
          <a:prstGeom prst="homePlate">
            <a:avLst>
              <a:gd name="adj" fmla="val 25730"/>
            </a:avLst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s-ES" altLang="es-PE" sz="2000" dirty="0">
              <a:solidFill>
                <a:srgbClr val="003300"/>
              </a:solidFill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723219" y="3951026"/>
            <a:ext cx="1828949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6" tIns="45718" rIns="91436" bIns="45718"/>
          <a:lstStyle/>
          <a:p>
            <a:endParaRPr lang="es-P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838525" y="3951026"/>
            <a:ext cx="1828949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6" tIns="45718" rIns="91436" bIns="45718"/>
          <a:lstStyle/>
          <a:p>
            <a:endParaRPr lang="es-P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780302" y="4865524"/>
            <a:ext cx="177186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6" tIns="45718" rIns="91436" bIns="45718"/>
          <a:lstStyle/>
          <a:p>
            <a:endParaRPr lang="es-P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723219" y="3112615"/>
            <a:ext cx="1828949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6" tIns="45718" rIns="91436" bIns="45718"/>
          <a:lstStyle/>
          <a:p>
            <a:endParaRPr lang="es-P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546363" y="3652540"/>
            <a:ext cx="2276000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s-ES" altLang="es-PE" sz="1200">
                <a:solidFill>
                  <a:prstClr val="black"/>
                </a:solidFill>
              </a:rPr>
              <a:t>Requerimiento o necesidad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813882" y="4567038"/>
            <a:ext cx="1686095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s-ES" altLang="es-PE" sz="1200">
                <a:solidFill>
                  <a:prstClr val="black"/>
                </a:solidFill>
              </a:rPr>
              <a:t>Recursos o medios.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638306" y="2661957"/>
            <a:ext cx="2170338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s-ES" altLang="es-PE" sz="1200" dirty="0">
                <a:solidFill>
                  <a:prstClr val="black"/>
                </a:solidFill>
              </a:rPr>
              <a:t>Marco legal, Objetivos, metas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984933" y="3569139"/>
            <a:ext cx="2133333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s-ES" altLang="es-PE" sz="1200">
                <a:solidFill>
                  <a:prstClr val="black"/>
                </a:solidFill>
              </a:rPr>
              <a:t>Requerimiento satisfecho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6099098" y="1435799"/>
            <a:ext cx="1771864" cy="1828995"/>
          </a:xfrm>
          <a:prstGeom prst="cloudCallout">
            <a:avLst>
              <a:gd name="adj1" fmla="val -17606"/>
              <a:gd name="adj2" fmla="val 60676"/>
            </a:avLst>
          </a:prstGeom>
          <a:solidFill>
            <a:srgbClr val="00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lIns="91436" tIns="45718" rIns="91436" bIns="45718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s-ES" altLang="es-PE" sz="1200" dirty="0">
                <a:solidFill>
                  <a:srgbClr val="000000"/>
                </a:solidFill>
              </a:rPr>
              <a:t>PROCESO EFECTIVO.</a:t>
            </a:r>
          </a:p>
          <a:p>
            <a:r>
              <a:rPr lang="es-ES" altLang="es-PE" sz="1200" dirty="0">
                <a:solidFill>
                  <a:srgbClr val="000000"/>
                </a:solidFill>
              </a:rPr>
              <a:t>Habilidad de lograr resultados deseados</a:t>
            </a:r>
            <a:endParaRPr lang="es-PE" altLang="es-PE" sz="1200" dirty="0">
              <a:solidFill>
                <a:srgbClr val="000000"/>
              </a:solidFill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6384524" y="4635808"/>
            <a:ext cx="1809833" cy="1981167"/>
          </a:xfrm>
          <a:prstGeom prst="cloudCallout">
            <a:avLst>
              <a:gd name="adj1" fmla="val -33255"/>
              <a:gd name="adj2" fmla="val -76764"/>
            </a:avLst>
          </a:prstGeom>
          <a:solidFill>
            <a:srgbClr val="00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lIns="91436" tIns="45718" rIns="91436" bIns="45718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s-ES" altLang="es-PE" sz="1200" dirty="0">
                <a:solidFill>
                  <a:srgbClr val="000000"/>
                </a:solidFill>
              </a:rPr>
              <a:t>EFICIENCIA DEL PROCESO.</a:t>
            </a:r>
          </a:p>
          <a:p>
            <a:r>
              <a:rPr lang="es-ES" altLang="es-PE" sz="1200" dirty="0">
                <a:solidFill>
                  <a:srgbClr val="000000"/>
                </a:solidFill>
              </a:rPr>
              <a:t>Resultados logrados vs. Recursos usados</a:t>
            </a:r>
            <a:endParaRPr lang="es-PE" altLang="es-PE" sz="1200" dirty="0">
              <a:solidFill>
                <a:srgbClr val="00000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05171" y="1179368"/>
            <a:ext cx="8482171" cy="4565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altLang="es-PE" sz="2800" b="1" dirty="0">
                <a:solidFill>
                  <a:prstClr val="black"/>
                </a:solidFill>
                <a:latin typeface="Calibri"/>
              </a:rPr>
              <a:t>¿Cómo funciona?</a:t>
            </a:r>
          </a:p>
        </p:txBody>
      </p:sp>
      <p:pic>
        <p:nvPicPr>
          <p:cNvPr id="3" name="Gráfico 2" descr="Hombre">
            <a:extLst>
              <a:ext uri="{FF2B5EF4-FFF2-40B4-BE49-F238E27FC236}">
                <a16:creationId xmlns:a16="http://schemas.microsoft.com/office/drawing/2014/main" id="{EED1D7CE-1B36-4818-9393-352E2F8B3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174" y="3250394"/>
            <a:ext cx="914400" cy="914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F4D4584-AECE-42D5-B649-856EB3765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519" y="3139989"/>
            <a:ext cx="914479" cy="9144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3F155EE-F878-4CCF-8AC5-270F74495CFC}"/>
              </a:ext>
            </a:extLst>
          </p:cNvPr>
          <p:cNvSpPr txBox="1"/>
          <p:nvPr/>
        </p:nvSpPr>
        <p:spPr>
          <a:xfrm>
            <a:off x="0" y="4202898"/>
            <a:ext cx="233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F79646"/>
                </a:solidFill>
                <a:latin typeface="Calibri"/>
              </a:rPr>
              <a:t>Proveedor de necesidades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0B7B8C-C7E0-49E3-9381-AA7C6237E173}"/>
              </a:ext>
            </a:extLst>
          </p:cNvPr>
          <p:cNvSpPr txBox="1"/>
          <p:nvPr/>
        </p:nvSpPr>
        <p:spPr>
          <a:xfrm>
            <a:off x="6825419" y="3996590"/>
            <a:ext cx="2585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F79646"/>
                </a:solidFill>
                <a:latin typeface="Calibri"/>
              </a:rPr>
              <a:t>Cliente que recibe el servicio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8D647B6-3088-4CAD-8274-E4A3A07FB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552669"/>
              </p:ext>
            </p:extLst>
          </p:nvPr>
        </p:nvGraphicFramePr>
        <p:xfrm>
          <a:off x="3893557" y="3112615"/>
          <a:ext cx="1505401" cy="159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0619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B01FA1-100C-4444-9AA6-A607BBEF2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631"/>
            <a:ext cx="9144000" cy="51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8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FB3104-9AE7-4996-80FB-E674B2999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1" y="1362637"/>
            <a:ext cx="8953609" cy="53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1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98826E73-0850-4A2F-A631-2E9ACFC6174F}"/>
              </a:ext>
            </a:extLst>
          </p:cNvPr>
          <p:cNvSpPr/>
          <p:nvPr/>
        </p:nvSpPr>
        <p:spPr>
          <a:xfrm>
            <a:off x="2" y="0"/>
            <a:ext cx="91319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1464" y="0"/>
            <a:ext cx="887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PE" sz="2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uta de los resultados y los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procesos</a:t>
            </a:r>
            <a:endParaRPr lang="en-US" sz="28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589046" y="3768743"/>
            <a:ext cx="1228212" cy="415498"/>
            <a:chOff x="877335" y="5308945"/>
            <a:chExt cx="2435872" cy="265388"/>
          </a:xfrm>
        </p:grpSpPr>
        <p:sp>
          <p:nvSpPr>
            <p:cNvPr id="66" name="Rectangle 65"/>
            <p:cNvSpPr/>
            <p:nvPr/>
          </p:nvSpPr>
          <p:spPr>
            <a:xfrm>
              <a:off x="883400" y="5308945"/>
              <a:ext cx="2337038" cy="265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105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Problema Público</a:t>
              </a:r>
              <a:endParaRPr lang="en-US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flipH="1">
              <a:off x="877335" y="5429850"/>
              <a:ext cx="2435872" cy="137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84574" y="2005259"/>
            <a:ext cx="1406024" cy="404736"/>
            <a:chOff x="877335" y="5308945"/>
            <a:chExt cx="2788521" cy="258514"/>
          </a:xfrm>
        </p:grpSpPr>
        <p:sp>
          <p:nvSpPr>
            <p:cNvPr id="69" name="Rectangle 68"/>
            <p:cNvSpPr/>
            <p:nvPr/>
          </p:nvSpPr>
          <p:spPr>
            <a:xfrm>
              <a:off x="1328818" y="5308945"/>
              <a:ext cx="2337038" cy="167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1050" b="1" dirty="0">
                  <a:solidFill>
                    <a:srgbClr val="D6AA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Competencias</a:t>
              </a:r>
              <a:endParaRPr lang="en-US" sz="1050" b="1" dirty="0">
                <a:solidFill>
                  <a:srgbClr val="D6AA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 flipH="1">
              <a:off x="877335" y="5429850"/>
              <a:ext cx="2435872" cy="137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075447" y="1185202"/>
            <a:ext cx="1228212" cy="404736"/>
            <a:chOff x="877335" y="5308945"/>
            <a:chExt cx="2435872" cy="258514"/>
          </a:xfrm>
        </p:grpSpPr>
        <p:sp>
          <p:nvSpPr>
            <p:cNvPr id="72" name="Rectangle 71"/>
            <p:cNvSpPr/>
            <p:nvPr/>
          </p:nvSpPr>
          <p:spPr>
            <a:xfrm>
              <a:off x="883400" y="5308945"/>
              <a:ext cx="2337038" cy="167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10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0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ESULTADO</a:t>
              </a:r>
            </a:p>
          </p:txBody>
        </p:sp>
        <p:sp>
          <p:nvSpPr>
            <p:cNvPr id="73" name="Rectangle 72"/>
            <p:cNvSpPr/>
            <p:nvPr/>
          </p:nvSpPr>
          <p:spPr>
            <a:xfrm flipH="1">
              <a:off x="877335" y="5429850"/>
              <a:ext cx="2435872" cy="137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74018" y="1860115"/>
            <a:ext cx="1228212" cy="415498"/>
            <a:chOff x="877335" y="5308945"/>
            <a:chExt cx="2435872" cy="265388"/>
          </a:xfrm>
        </p:grpSpPr>
        <p:sp>
          <p:nvSpPr>
            <p:cNvPr id="75" name="Rectangle 74"/>
            <p:cNvSpPr/>
            <p:nvPr/>
          </p:nvSpPr>
          <p:spPr>
            <a:xfrm>
              <a:off x="883400" y="5308945"/>
              <a:ext cx="2337038" cy="265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1050" b="1" dirty="0">
                  <a:solidFill>
                    <a:srgbClr val="CB23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050" b="1" dirty="0" err="1">
                  <a:solidFill>
                    <a:srgbClr val="CB23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laneamiento</a:t>
              </a:r>
              <a:r>
                <a:rPr lang="en-US" sz="1050" b="1" dirty="0">
                  <a:solidFill>
                    <a:srgbClr val="CB23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estratégico</a:t>
              </a:r>
            </a:p>
          </p:txBody>
        </p:sp>
        <p:sp>
          <p:nvSpPr>
            <p:cNvPr id="76" name="Rectangle 75"/>
            <p:cNvSpPr/>
            <p:nvPr/>
          </p:nvSpPr>
          <p:spPr>
            <a:xfrm flipH="1">
              <a:off x="877335" y="5429850"/>
              <a:ext cx="2435872" cy="137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500714" y="1232215"/>
            <a:ext cx="1228212" cy="404736"/>
            <a:chOff x="877335" y="5308945"/>
            <a:chExt cx="2435872" cy="258514"/>
          </a:xfrm>
        </p:grpSpPr>
        <p:sp>
          <p:nvSpPr>
            <p:cNvPr id="78" name="Rectangle 77"/>
            <p:cNvSpPr/>
            <p:nvPr/>
          </p:nvSpPr>
          <p:spPr>
            <a:xfrm>
              <a:off x="883400" y="5308945"/>
              <a:ext cx="2337038" cy="167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1050" b="1" dirty="0">
                  <a:solidFill>
                    <a:srgbClr val="0879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050" b="1" dirty="0">
                  <a:solidFill>
                    <a:srgbClr val="0879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resupuesto</a:t>
              </a:r>
            </a:p>
          </p:txBody>
        </p:sp>
        <p:sp>
          <p:nvSpPr>
            <p:cNvPr id="79" name="Rectangle 78"/>
            <p:cNvSpPr/>
            <p:nvPr/>
          </p:nvSpPr>
          <p:spPr>
            <a:xfrm flipH="1">
              <a:off x="877335" y="5429850"/>
              <a:ext cx="2435872" cy="137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046602" y="2979796"/>
            <a:ext cx="1228212" cy="404736"/>
            <a:chOff x="877335" y="5308945"/>
            <a:chExt cx="2435872" cy="258514"/>
          </a:xfrm>
        </p:grpSpPr>
        <p:sp>
          <p:nvSpPr>
            <p:cNvPr id="81" name="Rectangle 80"/>
            <p:cNvSpPr/>
            <p:nvPr/>
          </p:nvSpPr>
          <p:spPr>
            <a:xfrm>
              <a:off x="883400" y="5308945"/>
              <a:ext cx="2337038" cy="162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1050" b="1" dirty="0">
                  <a:solidFill>
                    <a:srgbClr val="C55A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050" b="1" dirty="0">
                  <a:solidFill>
                    <a:srgbClr val="C55A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olitica Pública</a:t>
              </a:r>
            </a:p>
          </p:txBody>
        </p:sp>
        <p:sp>
          <p:nvSpPr>
            <p:cNvPr id="82" name="Rectangle 81"/>
            <p:cNvSpPr/>
            <p:nvPr/>
          </p:nvSpPr>
          <p:spPr>
            <a:xfrm flipH="1">
              <a:off x="877335" y="5429850"/>
              <a:ext cx="2435872" cy="137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27904" y="604630"/>
            <a:ext cx="1228212" cy="404736"/>
            <a:chOff x="877335" y="5308945"/>
            <a:chExt cx="2435872" cy="258514"/>
          </a:xfrm>
        </p:grpSpPr>
        <p:sp>
          <p:nvSpPr>
            <p:cNvPr id="84" name="Rectangle 83"/>
            <p:cNvSpPr/>
            <p:nvPr/>
          </p:nvSpPr>
          <p:spPr>
            <a:xfrm>
              <a:off x="883400" y="5308945"/>
              <a:ext cx="2337038" cy="167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105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05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rocesos</a:t>
              </a:r>
            </a:p>
          </p:txBody>
        </p:sp>
        <p:sp>
          <p:nvSpPr>
            <p:cNvPr id="85" name="Rectangle 84"/>
            <p:cNvSpPr/>
            <p:nvPr/>
          </p:nvSpPr>
          <p:spPr>
            <a:xfrm flipH="1">
              <a:off x="877335" y="5429850"/>
              <a:ext cx="2435872" cy="137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4072" y="604632"/>
            <a:ext cx="8724693" cy="6245659"/>
            <a:chOff x="-4762" y="508000"/>
            <a:chExt cx="9153525" cy="6342289"/>
          </a:xfrm>
        </p:grpSpPr>
        <p:grpSp>
          <p:nvGrpSpPr>
            <p:cNvPr id="45" name="Group 44"/>
            <p:cNvGrpSpPr/>
            <p:nvPr/>
          </p:nvGrpSpPr>
          <p:grpSpPr>
            <a:xfrm>
              <a:off x="-4762" y="953198"/>
              <a:ext cx="9153525" cy="5897091"/>
              <a:chOff x="-4762" y="953198"/>
              <a:chExt cx="9153525" cy="589709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4762" y="953198"/>
                <a:ext cx="9153525" cy="5897091"/>
                <a:chOff x="-7145" y="532894"/>
                <a:chExt cx="9153525" cy="6207464"/>
              </a:xfrm>
            </p:grpSpPr>
            <p:sp>
              <p:nvSpPr>
                <p:cNvPr id="3" name="Freeform 2"/>
                <p:cNvSpPr/>
                <p:nvPr/>
              </p:nvSpPr>
              <p:spPr>
                <a:xfrm>
                  <a:off x="0" y="536153"/>
                  <a:ext cx="9144000" cy="6199993"/>
                </a:xfrm>
                <a:custGeom>
                  <a:avLst/>
                  <a:gdLst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467916"/>
                    <a:gd name="connsiteX1" fmla="*/ 5777230 w 5777230"/>
                    <a:gd name="connsiteY1" fmla="*/ 63847 h 4467916"/>
                    <a:gd name="connsiteX2" fmla="*/ 5541641 w 5777230"/>
                    <a:gd name="connsiteY2" fmla="*/ 73003 h 4467916"/>
                    <a:gd name="connsiteX3" fmla="*/ 2172652 w 5777230"/>
                    <a:gd name="connsiteY3" fmla="*/ 371477 h 4467916"/>
                    <a:gd name="connsiteX4" fmla="*/ 3657600 w 5777230"/>
                    <a:gd name="connsiteY4" fmla="*/ 674849 h 4467916"/>
                    <a:gd name="connsiteX5" fmla="*/ 1859280 w 5777230"/>
                    <a:gd name="connsiteY5" fmla="*/ 1253969 h 4467916"/>
                    <a:gd name="connsiteX6" fmla="*/ 5306853 w 5777230"/>
                    <a:gd name="connsiteY6" fmla="*/ 2367441 h 4467916"/>
                    <a:gd name="connsiteX7" fmla="*/ 0 w 5777230"/>
                    <a:gd name="connsiteY7" fmla="*/ 4467916 h 4467916"/>
                    <a:gd name="connsiteX8" fmla="*/ 0 w 5777230"/>
                    <a:gd name="connsiteY8" fmla="*/ 3204689 h 4467916"/>
                    <a:gd name="connsiteX9" fmla="*/ 3639978 w 5777230"/>
                    <a:gd name="connsiteY9" fmla="*/ 2276478 h 4467916"/>
                    <a:gd name="connsiteX10" fmla="*/ 571023 w 5777230"/>
                    <a:gd name="connsiteY10" fmla="*/ 1435420 h 4467916"/>
                    <a:gd name="connsiteX11" fmla="*/ 2667000 w 5777230"/>
                    <a:gd name="connsiteY11" fmla="*/ 659609 h 4467916"/>
                    <a:gd name="connsiteX12" fmla="*/ 1336357 w 5777230"/>
                    <a:gd name="connsiteY12" fmla="*/ 450535 h 4467916"/>
                    <a:gd name="connsiteX13" fmla="*/ 2084705 w 5777230"/>
                    <a:gd name="connsiteY13" fmla="*/ 188439 h 4467916"/>
                    <a:gd name="connsiteX14" fmla="*/ 5761942 w 5777230"/>
                    <a:gd name="connsiteY14" fmla="*/ 468 h 4467916"/>
                    <a:gd name="connsiteX15" fmla="*/ 5777230 w 5777230"/>
                    <a:gd name="connsiteY15" fmla="*/ 0 h 4467916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073"/>
                    <a:gd name="connsiteX1" fmla="*/ 5777230 w 5777230"/>
                    <a:gd name="connsiteY1" fmla="*/ 63847 h 4519073"/>
                    <a:gd name="connsiteX2" fmla="*/ 5541641 w 5777230"/>
                    <a:gd name="connsiteY2" fmla="*/ 73003 h 4519073"/>
                    <a:gd name="connsiteX3" fmla="*/ 2172652 w 5777230"/>
                    <a:gd name="connsiteY3" fmla="*/ 371477 h 4519073"/>
                    <a:gd name="connsiteX4" fmla="*/ 3657600 w 5777230"/>
                    <a:gd name="connsiteY4" fmla="*/ 674849 h 4519073"/>
                    <a:gd name="connsiteX5" fmla="*/ 1859280 w 5777230"/>
                    <a:gd name="connsiteY5" fmla="*/ 1253969 h 4519073"/>
                    <a:gd name="connsiteX6" fmla="*/ 5306853 w 5777230"/>
                    <a:gd name="connsiteY6" fmla="*/ 2367441 h 4519073"/>
                    <a:gd name="connsiteX7" fmla="*/ 0 w 5777230"/>
                    <a:gd name="connsiteY7" fmla="*/ 4519073 h 4519073"/>
                    <a:gd name="connsiteX8" fmla="*/ 0 w 5777230"/>
                    <a:gd name="connsiteY8" fmla="*/ 3204689 h 4519073"/>
                    <a:gd name="connsiteX9" fmla="*/ 3639978 w 5777230"/>
                    <a:gd name="connsiteY9" fmla="*/ 2276478 h 4519073"/>
                    <a:gd name="connsiteX10" fmla="*/ 571023 w 5777230"/>
                    <a:gd name="connsiteY10" fmla="*/ 1435420 h 4519073"/>
                    <a:gd name="connsiteX11" fmla="*/ 2667000 w 5777230"/>
                    <a:gd name="connsiteY11" fmla="*/ 659609 h 4519073"/>
                    <a:gd name="connsiteX12" fmla="*/ 1336357 w 5777230"/>
                    <a:gd name="connsiteY12" fmla="*/ 450535 h 4519073"/>
                    <a:gd name="connsiteX13" fmla="*/ 2084705 w 5777230"/>
                    <a:gd name="connsiteY13" fmla="*/ 188439 h 4519073"/>
                    <a:gd name="connsiteX14" fmla="*/ 5761942 w 5777230"/>
                    <a:gd name="connsiteY14" fmla="*/ 468 h 4519073"/>
                    <a:gd name="connsiteX15" fmla="*/ 5777230 w 5777230"/>
                    <a:gd name="connsiteY15" fmla="*/ 0 h 4519073"/>
                    <a:gd name="connsiteX0" fmla="*/ 5777230 w 5777230"/>
                    <a:gd name="connsiteY0" fmla="*/ 0 h 4519109"/>
                    <a:gd name="connsiteX1" fmla="*/ 5777230 w 5777230"/>
                    <a:gd name="connsiteY1" fmla="*/ 63847 h 4519109"/>
                    <a:gd name="connsiteX2" fmla="*/ 5541641 w 5777230"/>
                    <a:gd name="connsiteY2" fmla="*/ 73003 h 4519109"/>
                    <a:gd name="connsiteX3" fmla="*/ 2172652 w 5777230"/>
                    <a:gd name="connsiteY3" fmla="*/ 371477 h 4519109"/>
                    <a:gd name="connsiteX4" fmla="*/ 3657600 w 5777230"/>
                    <a:gd name="connsiteY4" fmla="*/ 674849 h 4519109"/>
                    <a:gd name="connsiteX5" fmla="*/ 1859280 w 5777230"/>
                    <a:gd name="connsiteY5" fmla="*/ 1253969 h 4519109"/>
                    <a:gd name="connsiteX6" fmla="*/ 5306853 w 5777230"/>
                    <a:gd name="connsiteY6" fmla="*/ 2367441 h 4519109"/>
                    <a:gd name="connsiteX7" fmla="*/ 0 w 5777230"/>
                    <a:gd name="connsiteY7" fmla="*/ 4519073 h 4519109"/>
                    <a:gd name="connsiteX8" fmla="*/ 0 w 5777230"/>
                    <a:gd name="connsiteY8" fmla="*/ 3204689 h 4519109"/>
                    <a:gd name="connsiteX9" fmla="*/ 3639978 w 5777230"/>
                    <a:gd name="connsiteY9" fmla="*/ 2276478 h 4519109"/>
                    <a:gd name="connsiteX10" fmla="*/ 571023 w 5777230"/>
                    <a:gd name="connsiteY10" fmla="*/ 1435420 h 4519109"/>
                    <a:gd name="connsiteX11" fmla="*/ 2667000 w 5777230"/>
                    <a:gd name="connsiteY11" fmla="*/ 659609 h 4519109"/>
                    <a:gd name="connsiteX12" fmla="*/ 1336357 w 5777230"/>
                    <a:gd name="connsiteY12" fmla="*/ 450535 h 4519109"/>
                    <a:gd name="connsiteX13" fmla="*/ 2084705 w 5777230"/>
                    <a:gd name="connsiteY13" fmla="*/ 188439 h 4519109"/>
                    <a:gd name="connsiteX14" fmla="*/ 5761942 w 5777230"/>
                    <a:gd name="connsiteY14" fmla="*/ 468 h 4519109"/>
                    <a:gd name="connsiteX15" fmla="*/ 5777230 w 5777230"/>
                    <a:gd name="connsiteY15" fmla="*/ 0 h 4519109"/>
                    <a:gd name="connsiteX0" fmla="*/ 5777230 w 5777230"/>
                    <a:gd name="connsiteY0" fmla="*/ 0 h 4519109"/>
                    <a:gd name="connsiteX1" fmla="*/ 5777230 w 5777230"/>
                    <a:gd name="connsiteY1" fmla="*/ 63847 h 4519109"/>
                    <a:gd name="connsiteX2" fmla="*/ 5541641 w 5777230"/>
                    <a:gd name="connsiteY2" fmla="*/ 73003 h 4519109"/>
                    <a:gd name="connsiteX3" fmla="*/ 2172652 w 5777230"/>
                    <a:gd name="connsiteY3" fmla="*/ 371477 h 4519109"/>
                    <a:gd name="connsiteX4" fmla="*/ 3657600 w 5777230"/>
                    <a:gd name="connsiteY4" fmla="*/ 674849 h 4519109"/>
                    <a:gd name="connsiteX5" fmla="*/ 1859280 w 5777230"/>
                    <a:gd name="connsiteY5" fmla="*/ 1253969 h 4519109"/>
                    <a:gd name="connsiteX6" fmla="*/ 5306853 w 5777230"/>
                    <a:gd name="connsiteY6" fmla="*/ 2367441 h 4519109"/>
                    <a:gd name="connsiteX7" fmla="*/ 0 w 5777230"/>
                    <a:gd name="connsiteY7" fmla="*/ 4519073 h 4519109"/>
                    <a:gd name="connsiteX8" fmla="*/ 0 w 5777230"/>
                    <a:gd name="connsiteY8" fmla="*/ 3204689 h 4519109"/>
                    <a:gd name="connsiteX9" fmla="*/ 3639978 w 5777230"/>
                    <a:gd name="connsiteY9" fmla="*/ 2276478 h 4519109"/>
                    <a:gd name="connsiteX10" fmla="*/ 571023 w 5777230"/>
                    <a:gd name="connsiteY10" fmla="*/ 1435420 h 4519109"/>
                    <a:gd name="connsiteX11" fmla="*/ 2667000 w 5777230"/>
                    <a:gd name="connsiteY11" fmla="*/ 659609 h 4519109"/>
                    <a:gd name="connsiteX12" fmla="*/ 1336357 w 5777230"/>
                    <a:gd name="connsiteY12" fmla="*/ 450535 h 4519109"/>
                    <a:gd name="connsiteX13" fmla="*/ 2084705 w 5777230"/>
                    <a:gd name="connsiteY13" fmla="*/ 188439 h 4519109"/>
                    <a:gd name="connsiteX14" fmla="*/ 5761942 w 5777230"/>
                    <a:gd name="connsiteY14" fmla="*/ 468 h 4519109"/>
                    <a:gd name="connsiteX15" fmla="*/ 5777230 w 5777230"/>
                    <a:gd name="connsiteY15" fmla="*/ 0 h 4519109"/>
                    <a:gd name="connsiteX0" fmla="*/ 5777230 w 5777230"/>
                    <a:gd name="connsiteY0" fmla="*/ 0 h 4519109"/>
                    <a:gd name="connsiteX1" fmla="*/ 5777230 w 5777230"/>
                    <a:gd name="connsiteY1" fmla="*/ 63847 h 4519109"/>
                    <a:gd name="connsiteX2" fmla="*/ 5541641 w 5777230"/>
                    <a:gd name="connsiteY2" fmla="*/ 73003 h 4519109"/>
                    <a:gd name="connsiteX3" fmla="*/ 2172652 w 5777230"/>
                    <a:gd name="connsiteY3" fmla="*/ 371477 h 4519109"/>
                    <a:gd name="connsiteX4" fmla="*/ 3657600 w 5777230"/>
                    <a:gd name="connsiteY4" fmla="*/ 674849 h 4519109"/>
                    <a:gd name="connsiteX5" fmla="*/ 1859280 w 5777230"/>
                    <a:gd name="connsiteY5" fmla="*/ 1253969 h 4519109"/>
                    <a:gd name="connsiteX6" fmla="*/ 5306853 w 5777230"/>
                    <a:gd name="connsiteY6" fmla="*/ 2367441 h 4519109"/>
                    <a:gd name="connsiteX7" fmla="*/ 0 w 5777230"/>
                    <a:gd name="connsiteY7" fmla="*/ 4519073 h 4519109"/>
                    <a:gd name="connsiteX8" fmla="*/ 0 w 5777230"/>
                    <a:gd name="connsiteY8" fmla="*/ 3204689 h 4519109"/>
                    <a:gd name="connsiteX9" fmla="*/ 3639978 w 5777230"/>
                    <a:gd name="connsiteY9" fmla="*/ 2276478 h 4519109"/>
                    <a:gd name="connsiteX10" fmla="*/ 571023 w 5777230"/>
                    <a:gd name="connsiteY10" fmla="*/ 1435420 h 4519109"/>
                    <a:gd name="connsiteX11" fmla="*/ 2667000 w 5777230"/>
                    <a:gd name="connsiteY11" fmla="*/ 659609 h 4519109"/>
                    <a:gd name="connsiteX12" fmla="*/ 1336357 w 5777230"/>
                    <a:gd name="connsiteY12" fmla="*/ 450535 h 4519109"/>
                    <a:gd name="connsiteX13" fmla="*/ 2084705 w 5777230"/>
                    <a:gd name="connsiteY13" fmla="*/ 188439 h 4519109"/>
                    <a:gd name="connsiteX14" fmla="*/ 5761942 w 5777230"/>
                    <a:gd name="connsiteY14" fmla="*/ 468 h 4519109"/>
                    <a:gd name="connsiteX15" fmla="*/ 5777230 w 5777230"/>
                    <a:gd name="connsiteY15" fmla="*/ 0 h 4519109"/>
                    <a:gd name="connsiteX0" fmla="*/ 5777230 w 5777230"/>
                    <a:gd name="connsiteY0" fmla="*/ 0 h 4519109"/>
                    <a:gd name="connsiteX1" fmla="*/ 5777230 w 5777230"/>
                    <a:gd name="connsiteY1" fmla="*/ 63847 h 4519109"/>
                    <a:gd name="connsiteX2" fmla="*/ 5541641 w 5777230"/>
                    <a:gd name="connsiteY2" fmla="*/ 73003 h 4519109"/>
                    <a:gd name="connsiteX3" fmla="*/ 2172652 w 5777230"/>
                    <a:gd name="connsiteY3" fmla="*/ 371477 h 4519109"/>
                    <a:gd name="connsiteX4" fmla="*/ 3657600 w 5777230"/>
                    <a:gd name="connsiteY4" fmla="*/ 674849 h 4519109"/>
                    <a:gd name="connsiteX5" fmla="*/ 1859280 w 5777230"/>
                    <a:gd name="connsiteY5" fmla="*/ 1253969 h 4519109"/>
                    <a:gd name="connsiteX6" fmla="*/ 5306853 w 5777230"/>
                    <a:gd name="connsiteY6" fmla="*/ 2367441 h 4519109"/>
                    <a:gd name="connsiteX7" fmla="*/ 0 w 5777230"/>
                    <a:gd name="connsiteY7" fmla="*/ 4519073 h 4519109"/>
                    <a:gd name="connsiteX8" fmla="*/ 0 w 5777230"/>
                    <a:gd name="connsiteY8" fmla="*/ 3204689 h 4519109"/>
                    <a:gd name="connsiteX9" fmla="*/ 3639978 w 5777230"/>
                    <a:gd name="connsiteY9" fmla="*/ 2276478 h 4519109"/>
                    <a:gd name="connsiteX10" fmla="*/ 571023 w 5777230"/>
                    <a:gd name="connsiteY10" fmla="*/ 1435420 h 4519109"/>
                    <a:gd name="connsiteX11" fmla="*/ 2667000 w 5777230"/>
                    <a:gd name="connsiteY11" fmla="*/ 659609 h 4519109"/>
                    <a:gd name="connsiteX12" fmla="*/ 1336357 w 5777230"/>
                    <a:gd name="connsiteY12" fmla="*/ 450535 h 4519109"/>
                    <a:gd name="connsiteX13" fmla="*/ 2084705 w 5777230"/>
                    <a:gd name="connsiteY13" fmla="*/ 188439 h 4519109"/>
                    <a:gd name="connsiteX14" fmla="*/ 5761942 w 5777230"/>
                    <a:gd name="connsiteY14" fmla="*/ 468 h 4519109"/>
                    <a:gd name="connsiteX15" fmla="*/ 5777230 w 5777230"/>
                    <a:gd name="connsiteY15" fmla="*/ 0 h 4519109"/>
                    <a:gd name="connsiteX0" fmla="*/ 5777230 w 5777230"/>
                    <a:gd name="connsiteY0" fmla="*/ 0 h 4519109"/>
                    <a:gd name="connsiteX1" fmla="*/ 5777230 w 5777230"/>
                    <a:gd name="connsiteY1" fmla="*/ 63847 h 4519109"/>
                    <a:gd name="connsiteX2" fmla="*/ 5541641 w 5777230"/>
                    <a:gd name="connsiteY2" fmla="*/ 73003 h 4519109"/>
                    <a:gd name="connsiteX3" fmla="*/ 2172652 w 5777230"/>
                    <a:gd name="connsiteY3" fmla="*/ 371477 h 4519109"/>
                    <a:gd name="connsiteX4" fmla="*/ 3657600 w 5777230"/>
                    <a:gd name="connsiteY4" fmla="*/ 674849 h 4519109"/>
                    <a:gd name="connsiteX5" fmla="*/ 1859280 w 5777230"/>
                    <a:gd name="connsiteY5" fmla="*/ 1253969 h 4519109"/>
                    <a:gd name="connsiteX6" fmla="*/ 5306853 w 5777230"/>
                    <a:gd name="connsiteY6" fmla="*/ 2367441 h 4519109"/>
                    <a:gd name="connsiteX7" fmla="*/ 0 w 5777230"/>
                    <a:gd name="connsiteY7" fmla="*/ 4519073 h 4519109"/>
                    <a:gd name="connsiteX8" fmla="*/ 0 w 5777230"/>
                    <a:gd name="connsiteY8" fmla="*/ 3204689 h 4519109"/>
                    <a:gd name="connsiteX9" fmla="*/ 3639978 w 5777230"/>
                    <a:gd name="connsiteY9" fmla="*/ 2276478 h 4519109"/>
                    <a:gd name="connsiteX10" fmla="*/ 571023 w 5777230"/>
                    <a:gd name="connsiteY10" fmla="*/ 1435420 h 4519109"/>
                    <a:gd name="connsiteX11" fmla="*/ 2667000 w 5777230"/>
                    <a:gd name="connsiteY11" fmla="*/ 659609 h 4519109"/>
                    <a:gd name="connsiteX12" fmla="*/ 1336357 w 5777230"/>
                    <a:gd name="connsiteY12" fmla="*/ 450535 h 4519109"/>
                    <a:gd name="connsiteX13" fmla="*/ 2084705 w 5777230"/>
                    <a:gd name="connsiteY13" fmla="*/ 188439 h 4519109"/>
                    <a:gd name="connsiteX14" fmla="*/ 5761942 w 5777230"/>
                    <a:gd name="connsiteY14" fmla="*/ 468 h 4519109"/>
                    <a:gd name="connsiteX15" fmla="*/ 5777230 w 5777230"/>
                    <a:gd name="connsiteY15" fmla="*/ 0 h 4519109"/>
                    <a:gd name="connsiteX0" fmla="*/ 5777230 w 5777230"/>
                    <a:gd name="connsiteY0" fmla="*/ 0 h 4519109"/>
                    <a:gd name="connsiteX1" fmla="*/ 5777230 w 5777230"/>
                    <a:gd name="connsiteY1" fmla="*/ 63847 h 4519109"/>
                    <a:gd name="connsiteX2" fmla="*/ 5541641 w 5777230"/>
                    <a:gd name="connsiteY2" fmla="*/ 73003 h 4519109"/>
                    <a:gd name="connsiteX3" fmla="*/ 2172652 w 5777230"/>
                    <a:gd name="connsiteY3" fmla="*/ 371477 h 4519109"/>
                    <a:gd name="connsiteX4" fmla="*/ 3657600 w 5777230"/>
                    <a:gd name="connsiteY4" fmla="*/ 674849 h 4519109"/>
                    <a:gd name="connsiteX5" fmla="*/ 1859280 w 5777230"/>
                    <a:gd name="connsiteY5" fmla="*/ 1253969 h 4519109"/>
                    <a:gd name="connsiteX6" fmla="*/ 5306853 w 5777230"/>
                    <a:gd name="connsiteY6" fmla="*/ 2367441 h 4519109"/>
                    <a:gd name="connsiteX7" fmla="*/ 0 w 5777230"/>
                    <a:gd name="connsiteY7" fmla="*/ 4519073 h 4519109"/>
                    <a:gd name="connsiteX8" fmla="*/ 0 w 5777230"/>
                    <a:gd name="connsiteY8" fmla="*/ 3204689 h 4519109"/>
                    <a:gd name="connsiteX9" fmla="*/ 3639978 w 5777230"/>
                    <a:gd name="connsiteY9" fmla="*/ 2276478 h 4519109"/>
                    <a:gd name="connsiteX10" fmla="*/ 571023 w 5777230"/>
                    <a:gd name="connsiteY10" fmla="*/ 1435420 h 4519109"/>
                    <a:gd name="connsiteX11" fmla="*/ 2667000 w 5777230"/>
                    <a:gd name="connsiteY11" fmla="*/ 659609 h 4519109"/>
                    <a:gd name="connsiteX12" fmla="*/ 1336357 w 5777230"/>
                    <a:gd name="connsiteY12" fmla="*/ 450535 h 4519109"/>
                    <a:gd name="connsiteX13" fmla="*/ 2084705 w 5777230"/>
                    <a:gd name="connsiteY13" fmla="*/ 188439 h 4519109"/>
                    <a:gd name="connsiteX14" fmla="*/ 5761942 w 5777230"/>
                    <a:gd name="connsiteY14" fmla="*/ 468 h 4519109"/>
                    <a:gd name="connsiteX15" fmla="*/ 5777230 w 5777230"/>
                    <a:gd name="connsiteY15" fmla="*/ 0 h 4519109"/>
                    <a:gd name="connsiteX0" fmla="*/ 5777230 w 5777230"/>
                    <a:gd name="connsiteY0" fmla="*/ 0 h 4519109"/>
                    <a:gd name="connsiteX1" fmla="*/ 5777230 w 5777230"/>
                    <a:gd name="connsiteY1" fmla="*/ 63847 h 4519109"/>
                    <a:gd name="connsiteX2" fmla="*/ 5541641 w 5777230"/>
                    <a:gd name="connsiteY2" fmla="*/ 73003 h 4519109"/>
                    <a:gd name="connsiteX3" fmla="*/ 2172652 w 5777230"/>
                    <a:gd name="connsiteY3" fmla="*/ 371477 h 4519109"/>
                    <a:gd name="connsiteX4" fmla="*/ 3657600 w 5777230"/>
                    <a:gd name="connsiteY4" fmla="*/ 674849 h 4519109"/>
                    <a:gd name="connsiteX5" fmla="*/ 1859280 w 5777230"/>
                    <a:gd name="connsiteY5" fmla="*/ 1253969 h 4519109"/>
                    <a:gd name="connsiteX6" fmla="*/ 5306853 w 5777230"/>
                    <a:gd name="connsiteY6" fmla="*/ 2367441 h 4519109"/>
                    <a:gd name="connsiteX7" fmla="*/ 0 w 5777230"/>
                    <a:gd name="connsiteY7" fmla="*/ 4519073 h 4519109"/>
                    <a:gd name="connsiteX8" fmla="*/ 0 w 5777230"/>
                    <a:gd name="connsiteY8" fmla="*/ 3204689 h 4519109"/>
                    <a:gd name="connsiteX9" fmla="*/ 3639978 w 5777230"/>
                    <a:gd name="connsiteY9" fmla="*/ 2276478 h 4519109"/>
                    <a:gd name="connsiteX10" fmla="*/ 571023 w 5777230"/>
                    <a:gd name="connsiteY10" fmla="*/ 1435420 h 4519109"/>
                    <a:gd name="connsiteX11" fmla="*/ 2667000 w 5777230"/>
                    <a:gd name="connsiteY11" fmla="*/ 659609 h 4519109"/>
                    <a:gd name="connsiteX12" fmla="*/ 1336357 w 5777230"/>
                    <a:gd name="connsiteY12" fmla="*/ 450535 h 4519109"/>
                    <a:gd name="connsiteX13" fmla="*/ 2084705 w 5777230"/>
                    <a:gd name="connsiteY13" fmla="*/ 188439 h 4519109"/>
                    <a:gd name="connsiteX14" fmla="*/ 5761942 w 5777230"/>
                    <a:gd name="connsiteY14" fmla="*/ 468 h 4519109"/>
                    <a:gd name="connsiteX15" fmla="*/ 5777230 w 5777230"/>
                    <a:gd name="connsiteY15" fmla="*/ 0 h 4519109"/>
                    <a:gd name="connsiteX0" fmla="*/ 5777230 w 5777230"/>
                    <a:gd name="connsiteY0" fmla="*/ 0 h 4519109"/>
                    <a:gd name="connsiteX1" fmla="*/ 5777230 w 5777230"/>
                    <a:gd name="connsiteY1" fmla="*/ 63847 h 4519109"/>
                    <a:gd name="connsiteX2" fmla="*/ 5541641 w 5777230"/>
                    <a:gd name="connsiteY2" fmla="*/ 73003 h 4519109"/>
                    <a:gd name="connsiteX3" fmla="*/ 2172652 w 5777230"/>
                    <a:gd name="connsiteY3" fmla="*/ 371477 h 4519109"/>
                    <a:gd name="connsiteX4" fmla="*/ 3657600 w 5777230"/>
                    <a:gd name="connsiteY4" fmla="*/ 674849 h 4519109"/>
                    <a:gd name="connsiteX5" fmla="*/ 1859280 w 5777230"/>
                    <a:gd name="connsiteY5" fmla="*/ 1253969 h 4519109"/>
                    <a:gd name="connsiteX6" fmla="*/ 5306853 w 5777230"/>
                    <a:gd name="connsiteY6" fmla="*/ 2367441 h 4519109"/>
                    <a:gd name="connsiteX7" fmla="*/ 0 w 5777230"/>
                    <a:gd name="connsiteY7" fmla="*/ 4519073 h 4519109"/>
                    <a:gd name="connsiteX8" fmla="*/ 0 w 5777230"/>
                    <a:gd name="connsiteY8" fmla="*/ 3204689 h 4519109"/>
                    <a:gd name="connsiteX9" fmla="*/ 3639978 w 5777230"/>
                    <a:gd name="connsiteY9" fmla="*/ 2276478 h 4519109"/>
                    <a:gd name="connsiteX10" fmla="*/ 571023 w 5777230"/>
                    <a:gd name="connsiteY10" fmla="*/ 1435420 h 4519109"/>
                    <a:gd name="connsiteX11" fmla="*/ 2667000 w 5777230"/>
                    <a:gd name="connsiteY11" fmla="*/ 659609 h 4519109"/>
                    <a:gd name="connsiteX12" fmla="*/ 1336357 w 5777230"/>
                    <a:gd name="connsiteY12" fmla="*/ 450535 h 4519109"/>
                    <a:gd name="connsiteX13" fmla="*/ 2084705 w 5777230"/>
                    <a:gd name="connsiteY13" fmla="*/ 188439 h 4519109"/>
                    <a:gd name="connsiteX14" fmla="*/ 5761942 w 5777230"/>
                    <a:gd name="connsiteY14" fmla="*/ 468 h 4519109"/>
                    <a:gd name="connsiteX15" fmla="*/ 5777230 w 5777230"/>
                    <a:gd name="connsiteY15" fmla="*/ 0 h 451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77230" h="4519109">
                      <a:moveTo>
                        <a:pt x="5777230" y="0"/>
                      </a:moveTo>
                      <a:lnTo>
                        <a:pt x="5777230" y="63847"/>
                      </a:lnTo>
                      <a:lnTo>
                        <a:pt x="5541641" y="73003"/>
                      </a:lnTo>
                      <a:cubicBezTo>
                        <a:pt x="4353863" y="124971"/>
                        <a:pt x="2514917" y="281466"/>
                        <a:pt x="2172652" y="371477"/>
                      </a:cubicBezTo>
                      <a:cubicBezTo>
                        <a:pt x="1781492" y="474347"/>
                        <a:pt x="3600770" y="348900"/>
                        <a:pt x="3657600" y="674849"/>
                      </a:cubicBezTo>
                      <a:cubicBezTo>
                        <a:pt x="3701852" y="928658"/>
                        <a:pt x="1876772" y="1089668"/>
                        <a:pt x="1859280" y="1253969"/>
                      </a:cubicBezTo>
                      <a:cubicBezTo>
                        <a:pt x="1822464" y="1599780"/>
                        <a:pt x="5186534" y="1125587"/>
                        <a:pt x="5306853" y="2367441"/>
                      </a:cubicBezTo>
                      <a:cubicBezTo>
                        <a:pt x="5440087" y="3742600"/>
                        <a:pt x="716059" y="4525260"/>
                        <a:pt x="0" y="4519073"/>
                      </a:cubicBezTo>
                      <a:lnTo>
                        <a:pt x="0" y="3204689"/>
                      </a:lnTo>
                      <a:cubicBezTo>
                        <a:pt x="1510506" y="2963865"/>
                        <a:pt x="3657030" y="2647728"/>
                        <a:pt x="3639978" y="2276478"/>
                      </a:cubicBezTo>
                      <a:cubicBezTo>
                        <a:pt x="3619069" y="1821263"/>
                        <a:pt x="621348" y="2116928"/>
                        <a:pt x="571023" y="1435420"/>
                      </a:cubicBezTo>
                      <a:cubicBezTo>
                        <a:pt x="525198" y="814855"/>
                        <a:pt x="2548660" y="782763"/>
                        <a:pt x="2667000" y="659609"/>
                      </a:cubicBezTo>
                      <a:cubicBezTo>
                        <a:pt x="2723556" y="600752"/>
                        <a:pt x="1401846" y="642351"/>
                        <a:pt x="1336357" y="450535"/>
                      </a:cubicBezTo>
                      <a:cubicBezTo>
                        <a:pt x="1303434" y="354103"/>
                        <a:pt x="1652746" y="229158"/>
                        <a:pt x="2084705" y="188439"/>
                      </a:cubicBezTo>
                      <a:cubicBezTo>
                        <a:pt x="2808159" y="111570"/>
                        <a:pt x="5018219" y="23863"/>
                        <a:pt x="5761942" y="468"/>
                      </a:cubicBezTo>
                      <a:lnTo>
                        <a:pt x="5777230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" name="Freeform 1"/>
                <p:cNvSpPr/>
                <p:nvPr/>
              </p:nvSpPr>
              <p:spPr>
                <a:xfrm>
                  <a:off x="-7145" y="532894"/>
                  <a:ext cx="9153525" cy="6207464"/>
                </a:xfrm>
                <a:custGeom>
                  <a:avLst/>
                  <a:gdLst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0 w 5777230"/>
                    <a:gd name="connsiteY8" fmla="*/ 3204689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7000 w 5777230"/>
                    <a:gd name="connsiteY11" fmla="*/ 659609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4705 w 5777230"/>
                    <a:gd name="connsiteY13" fmla="*/ 188439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87714 w 5777230"/>
                    <a:gd name="connsiteY13" fmla="*/ 181131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93732 w 5777230"/>
                    <a:gd name="connsiteY13" fmla="*/ 177478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93732 w 5777230"/>
                    <a:gd name="connsiteY13" fmla="*/ 177478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93732 w 5777230"/>
                    <a:gd name="connsiteY13" fmla="*/ 177478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93732 w 5777230"/>
                    <a:gd name="connsiteY13" fmla="*/ 177478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93732 w 5777230"/>
                    <a:gd name="connsiteY13" fmla="*/ 177478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77230 w 5777230"/>
                    <a:gd name="connsiteY0" fmla="*/ 0 h 4606769"/>
                    <a:gd name="connsiteX1" fmla="*/ 5777230 w 5777230"/>
                    <a:gd name="connsiteY1" fmla="*/ 63847 h 4606769"/>
                    <a:gd name="connsiteX2" fmla="*/ 5541641 w 5777230"/>
                    <a:gd name="connsiteY2" fmla="*/ 73003 h 4606769"/>
                    <a:gd name="connsiteX3" fmla="*/ 2172652 w 5777230"/>
                    <a:gd name="connsiteY3" fmla="*/ 371477 h 4606769"/>
                    <a:gd name="connsiteX4" fmla="*/ 3657600 w 5777230"/>
                    <a:gd name="connsiteY4" fmla="*/ 674849 h 4606769"/>
                    <a:gd name="connsiteX5" fmla="*/ 1859280 w 5777230"/>
                    <a:gd name="connsiteY5" fmla="*/ 1253969 h 4606769"/>
                    <a:gd name="connsiteX6" fmla="*/ 5306853 w 5777230"/>
                    <a:gd name="connsiteY6" fmla="*/ 2367441 h 4606769"/>
                    <a:gd name="connsiteX7" fmla="*/ 0 w 5777230"/>
                    <a:gd name="connsiteY7" fmla="*/ 4606769 h 4606769"/>
                    <a:gd name="connsiteX8" fmla="*/ 2006 w 5777230"/>
                    <a:gd name="connsiteY8" fmla="*/ 3197381 h 4606769"/>
                    <a:gd name="connsiteX9" fmla="*/ 3639978 w 5777230"/>
                    <a:gd name="connsiteY9" fmla="*/ 2276478 h 4606769"/>
                    <a:gd name="connsiteX10" fmla="*/ 571023 w 5777230"/>
                    <a:gd name="connsiteY10" fmla="*/ 1435420 h 4606769"/>
                    <a:gd name="connsiteX11" fmla="*/ 2660982 w 5777230"/>
                    <a:gd name="connsiteY11" fmla="*/ 652301 h 4606769"/>
                    <a:gd name="connsiteX12" fmla="*/ 1336357 w 5777230"/>
                    <a:gd name="connsiteY12" fmla="*/ 450535 h 4606769"/>
                    <a:gd name="connsiteX13" fmla="*/ 2093732 w 5777230"/>
                    <a:gd name="connsiteY13" fmla="*/ 177478 h 4606769"/>
                    <a:gd name="connsiteX14" fmla="*/ 5761942 w 5777230"/>
                    <a:gd name="connsiteY14" fmla="*/ 468 h 4606769"/>
                    <a:gd name="connsiteX15" fmla="*/ 5777230 w 577723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66012 w 5781300"/>
                    <a:gd name="connsiteY14" fmla="*/ 468 h 4606769"/>
                    <a:gd name="connsiteX15" fmla="*/ 5781300 w 5781300"/>
                    <a:gd name="connsiteY15" fmla="*/ 0 h 4606769"/>
                    <a:gd name="connsiteX0" fmla="*/ 5781300 w 5781300"/>
                    <a:gd name="connsiteY0" fmla="*/ 0 h 4606769"/>
                    <a:gd name="connsiteX1" fmla="*/ 5781300 w 5781300"/>
                    <a:gd name="connsiteY1" fmla="*/ 63847 h 4606769"/>
                    <a:gd name="connsiteX2" fmla="*/ 5545711 w 5781300"/>
                    <a:gd name="connsiteY2" fmla="*/ 73003 h 4606769"/>
                    <a:gd name="connsiteX3" fmla="*/ 2176722 w 5781300"/>
                    <a:gd name="connsiteY3" fmla="*/ 371477 h 4606769"/>
                    <a:gd name="connsiteX4" fmla="*/ 3661670 w 5781300"/>
                    <a:gd name="connsiteY4" fmla="*/ 674849 h 4606769"/>
                    <a:gd name="connsiteX5" fmla="*/ 1863350 w 5781300"/>
                    <a:gd name="connsiteY5" fmla="*/ 1253969 h 4606769"/>
                    <a:gd name="connsiteX6" fmla="*/ 5310923 w 5781300"/>
                    <a:gd name="connsiteY6" fmla="*/ 2367441 h 4606769"/>
                    <a:gd name="connsiteX7" fmla="*/ 4070 w 5781300"/>
                    <a:gd name="connsiteY7" fmla="*/ 4606769 h 4606769"/>
                    <a:gd name="connsiteX8" fmla="*/ 58 w 5781300"/>
                    <a:gd name="connsiteY8" fmla="*/ 3193727 h 4606769"/>
                    <a:gd name="connsiteX9" fmla="*/ 3644048 w 5781300"/>
                    <a:gd name="connsiteY9" fmla="*/ 2276478 h 4606769"/>
                    <a:gd name="connsiteX10" fmla="*/ 575093 w 5781300"/>
                    <a:gd name="connsiteY10" fmla="*/ 1435420 h 4606769"/>
                    <a:gd name="connsiteX11" fmla="*/ 2665052 w 5781300"/>
                    <a:gd name="connsiteY11" fmla="*/ 652301 h 4606769"/>
                    <a:gd name="connsiteX12" fmla="*/ 1340427 w 5781300"/>
                    <a:gd name="connsiteY12" fmla="*/ 450535 h 4606769"/>
                    <a:gd name="connsiteX13" fmla="*/ 2097802 w 5781300"/>
                    <a:gd name="connsiteY13" fmla="*/ 177478 h 4606769"/>
                    <a:gd name="connsiteX14" fmla="*/ 5781300 w 5781300"/>
                    <a:gd name="connsiteY14" fmla="*/ 0 h 4606769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79796 w 5781300"/>
                    <a:gd name="connsiteY0" fmla="*/ 0 h 4619558"/>
                    <a:gd name="connsiteX1" fmla="*/ 5781300 w 5781300"/>
                    <a:gd name="connsiteY1" fmla="*/ 76636 h 4619558"/>
                    <a:gd name="connsiteX2" fmla="*/ 5545711 w 5781300"/>
                    <a:gd name="connsiteY2" fmla="*/ 85792 h 4619558"/>
                    <a:gd name="connsiteX3" fmla="*/ 2176722 w 5781300"/>
                    <a:gd name="connsiteY3" fmla="*/ 384266 h 4619558"/>
                    <a:gd name="connsiteX4" fmla="*/ 3661670 w 5781300"/>
                    <a:gd name="connsiteY4" fmla="*/ 687638 h 4619558"/>
                    <a:gd name="connsiteX5" fmla="*/ 1863350 w 5781300"/>
                    <a:gd name="connsiteY5" fmla="*/ 1266758 h 4619558"/>
                    <a:gd name="connsiteX6" fmla="*/ 5310923 w 5781300"/>
                    <a:gd name="connsiteY6" fmla="*/ 2380230 h 4619558"/>
                    <a:gd name="connsiteX7" fmla="*/ 4070 w 5781300"/>
                    <a:gd name="connsiteY7" fmla="*/ 4619558 h 4619558"/>
                    <a:gd name="connsiteX8" fmla="*/ 58 w 5781300"/>
                    <a:gd name="connsiteY8" fmla="*/ 3206516 h 4619558"/>
                    <a:gd name="connsiteX9" fmla="*/ 3644048 w 5781300"/>
                    <a:gd name="connsiteY9" fmla="*/ 2289267 h 4619558"/>
                    <a:gd name="connsiteX10" fmla="*/ 575093 w 5781300"/>
                    <a:gd name="connsiteY10" fmla="*/ 1448209 h 4619558"/>
                    <a:gd name="connsiteX11" fmla="*/ 2665052 w 5781300"/>
                    <a:gd name="connsiteY11" fmla="*/ 665090 h 4619558"/>
                    <a:gd name="connsiteX12" fmla="*/ 1340427 w 5781300"/>
                    <a:gd name="connsiteY12" fmla="*/ 463324 h 4619558"/>
                    <a:gd name="connsiteX13" fmla="*/ 2097802 w 5781300"/>
                    <a:gd name="connsiteY13" fmla="*/ 190267 h 4619558"/>
                    <a:gd name="connsiteX14" fmla="*/ 5779796 w 5781300"/>
                    <a:gd name="connsiteY14" fmla="*/ 0 h 4619558"/>
                    <a:gd name="connsiteX0" fmla="*/ 5781744 w 5783248"/>
                    <a:gd name="connsiteY0" fmla="*/ 0 h 4378392"/>
                    <a:gd name="connsiteX1" fmla="*/ 5783248 w 5783248"/>
                    <a:gd name="connsiteY1" fmla="*/ 76636 h 4378392"/>
                    <a:gd name="connsiteX2" fmla="*/ 5547659 w 5783248"/>
                    <a:gd name="connsiteY2" fmla="*/ 85792 h 4378392"/>
                    <a:gd name="connsiteX3" fmla="*/ 2178670 w 5783248"/>
                    <a:gd name="connsiteY3" fmla="*/ 384266 h 4378392"/>
                    <a:gd name="connsiteX4" fmla="*/ 3663618 w 5783248"/>
                    <a:gd name="connsiteY4" fmla="*/ 687638 h 4378392"/>
                    <a:gd name="connsiteX5" fmla="*/ 1865298 w 5783248"/>
                    <a:gd name="connsiteY5" fmla="*/ 1266758 h 4378392"/>
                    <a:gd name="connsiteX6" fmla="*/ 5312871 w 5783248"/>
                    <a:gd name="connsiteY6" fmla="*/ 2380230 h 4378392"/>
                    <a:gd name="connsiteX7" fmla="*/ 0 w 5783248"/>
                    <a:gd name="connsiteY7" fmla="*/ 4378392 h 4378392"/>
                    <a:gd name="connsiteX8" fmla="*/ 2006 w 5783248"/>
                    <a:gd name="connsiteY8" fmla="*/ 3206516 h 4378392"/>
                    <a:gd name="connsiteX9" fmla="*/ 3645996 w 5783248"/>
                    <a:gd name="connsiteY9" fmla="*/ 2289267 h 4378392"/>
                    <a:gd name="connsiteX10" fmla="*/ 577041 w 5783248"/>
                    <a:gd name="connsiteY10" fmla="*/ 1448209 h 4378392"/>
                    <a:gd name="connsiteX11" fmla="*/ 2667000 w 5783248"/>
                    <a:gd name="connsiteY11" fmla="*/ 665090 h 4378392"/>
                    <a:gd name="connsiteX12" fmla="*/ 1342375 w 5783248"/>
                    <a:gd name="connsiteY12" fmla="*/ 463324 h 4378392"/>
                    <a:gd name="connsiteX13" fmla="*/ 2099750 w 5783248"/>
                    <a:gd name="connsiteY13" fmla="*/ 190267 h 4378392"/>
                    <a:gd name="connsiteX14" fmla="*/ 5781744 w 5783248"/>
                    <a:gd name="connsiteY14" fmla="*/ 0 h 4378392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  <a:gd name="connsiteX0" fmla="*/ 5781744 w 5783248"/>
                    <a:gd name="connsiteY0" fmla="*/ 0 h 4524553"/>
                    <a:gd name="connsiteX1" fmla="*/ 5783248 w 5783248"/>
                    <a:gd name="connsiteY1" fmla="*/ 76636 h 4524553"/>
                    <a:gd name="connsiteX2" fmla="*/ 5547659 w 5783248"/>
                    <a:gd name="connsiteY2" fmla="*/ 85792 h 4524553"/>
                    <a:gd name="connsiteX3" fmla="*/ 2178670 w 5783248"/>
                    <a:gd name="connsiteY3" fmla="*/ 384266 h 4524553"/>
                    <a:gd name="connsiteX4" fmla="*/ 3663618 w 5783248"/>
                    <a:gd name="connsiteY4" fmla="*/ 687638 h 4524553"/>
                    <a:gd name="connsiteX5" fmla="*/ 1865298 w 5783248"/>
                    <a:gd name="connsiteY5" fmla="*/ 1266758 h 4524553"/>
                    <a:gd name="connsiteX6" fmla="*/ 5312871 w 5783248"/>
                    <a:gd name="connsiteY6" fmla="*/ 2380230 h 4524553"/>
                    <a:gd name="connsiteX7" fmla="*/ 0 w 5783248"/>
                    <a:gd name="connsiteY7" fmla="*/ 4524553 h 4524553"/>
                    <a:gd name="connsiteX8" fmla="*/ 2006 w 5783248"/>
                    <a:gd name="connsiteY8" fmla="*/ 3206516 h 4524553"/>
                    <a:gd name="connsiteX9" fmla="*/ 3645996 w 5783248"/>
                    <a:gd name="connsiteY9" fmla="*/ 2289267 h 4524553"/>
                    <a:gd name="connsiteX10" fmla="*/ 577041 w 5783248"/>
                    <a:gd name="connsiteY10" fmla="*/ 1448209 h 4524553"/>
                    <a:gd name="connsiteX11" fmla="*/ 2667000 w 5783248"/>
                    <a:gd name="connsiteY11" fmla="*/ 665090 h 4524553"/>
                    <a:gd name="connsiteX12" fmla="*/ 1342375 w 5783248"/>
                    <a:gd name="connsiteY12" fmla="*/ 463324 h 4524553"/>
                    <a:gd name="connsiteX13" fmla="*/ 2099750 w 5783248"/>
                    <a:gd name="connsiteY13" fmla="*/ 190267 h 4524553"/>
                    <a:gd name="connsiteX14" fmla="*/ 5781744 w 5783248"/>
                    <a:gd name="connsiteY14" fmla="*/ 0 h 4524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83248" h="4524553">
                      <a:moveTo>
                        <a:pt x="5781744" y="0"/>
                      </a:moveTo>
                      <a:cubicBezTo>
                        <a:pt x="5782245" y="25545"/>
                        <a:pt x="5782747" y="51091"/>
                        <a:pt x="5783248" y="76636"/>
                      </a:cubicBezTo>
                      <a:lnTo>
                        <a:pt x="5547659" y="85792"/>
                      </a:lnTo>
                      <a:cubicBezTo>
                        <a:pt x="4191379" y="121316"/>
                        <a:pt x="2293905" y="358930"/>
                        <a:pt x="2178670" y="384266"/>
                      </a:cubicBezTo>
                      <a:cubicBezTo>
                        <a:pt x="1804836" y="466457"/>
                        <a:pt x="3669609" y="328568"/>
                        <a:pt x="3663618" y="687638"/>
                      </a:cubicBezTo>
                      <a:cubicBezTo>
                        <a:pt x="3660099" y="898562"/>
                        <a:pt x="1827151" y="1051335"/>
                        <a:pt x="1865298" y="1266758"/>
                      </a:cubicBezTo>
                      <a:cubicBezTo>
                        <a:pt x="1921904" y="1586424"/>
                        <a:pt x="5209909" y="1143949"/>
                        <a:pt x="5312871" y="2380230"/>
                      </a:cubicBezTo>
                      <a:cubicBezTo>
                        <a:pt x="5415484" y="3612325"/>
                        <a:pt x="1222216" y="4286745"/>
                        <a:pt x="0" y="4524553"/>
                      </a:cubicBezTo>
                      <a:cubicBezTo>
                        <a:pt x="669" y="4054757"/>
                        <a:pt x="1337" y="3676312"/>
                        <a:pt x="2006" y="3206516"/>
                      </a:cubicBezTo>
                      <a:cubicBezTo>
                        <a:pt x="1042611" y="3015023"/>
                        <a:pt x="3585543" y="2698371"/>
                        <a:pt x="3645996" y="2289267"/>
                      </a:cubicBezTo>
                      <a:cubicBezTo>
                        <a:pt x="3731579" y="1710100"/>
                        <a:pt x="648707" y="2089477"/>
                        <a:pt x="577041" y="1448209"/>
                      </a:cubicBezTo>
                      <a:cubicBezTo>
                        <a:pt x="509653" y="845216"/>
                        <a:pt x="2424119" y="744705"/>
                        <a:pt x="2667000" y="665090"/>
                      </a:cubicBezTo>
                      <a:cubicBezTo>
                        <a:pt x="2791426" y="624304"/>
                        <a:pt x="1394792" y="631985"/>
                        <a:pt x="1342375" y="463324"/>
                      </a:cubicBezTo>
                      <a:cubicBezTo>
                        <a:pt x="1305784" y="345587"/>
                        <a:pt x="1667791" y="230986"/>
                        <a:pt x="2099750" y="190267"/>
                      </a:cubicBezTo>
                      <a:cubicBezTo>
                        <a:pt x="2839896" y="115178"/>
                        <a:pt x="5167828" y="18939"/>
                        <a:pt x="5781744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Freeform 27"/>
              <p:cNvSpPr/>
              <p:nvPr/>
            </p:nvSpPr>
            <p:spPr>
              <a:xfrm>
                <a:off x="25758" y="991876"/>
                <a:ext cx="9105363" cy="4997003"/>
              </a:xfrm>
              <a:custGeom>
                <a:avLst/>
                <a:gdLst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6980349 w 9105363"/>
                  <a:gd name="connsiteY1" fmla="*/ 32969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551849 w 9105363"/>
                  <a:gd name="connsiteY1" fmla="*/ 3096967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61349 w 9105363"/>
                  <a:gd name="connsiteY1" fmla="*/ 31064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  <a:gd name="connsiteX0" fmla="*/ 0 w 9105363"/>
                  <a:gd name="connsiteY0" fmla="*/ 4997003 h 4997003"/>
                  <a:gd name="connsiteX1" fmla="*/ 7310549 w 9105363"/>
                  <a:gd name="connsiteY1" fmla="*/ 2865192 h 4997003"/>
                  <a:gd name="connsiteX2" fmla="*/ 2021983 w 9105363"/>
                  <a:gd name="connsiteY2" fmla="*/ 1648496 h 4997003"/>
                  <a:gd name="connsiteX3" fmla="*/ 4906850 w 9105363"/>
                  <a:gd name="connsiteY3" fmla="*/ 798491 h 4997003"/>
                  <a:gd name="connsiteX4" fmla="*/ 2846231 w 9105363"/>
                  <a:gd name="connsiteY4" fmla="*/ 502276 h 4997003"/>
                  <a:gd name="connsiteX5" fmla="*/ 9105363 w 9105363"/>
                  <a:gd name="connsiteY5" fmla="*/ 0 h 4997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5363" h="4997003">
                    <a:moveTo>
                      <a:pt x="0" y="4997003"/>
                    </a:moveTo>
                    <a:cubicBezTo>
                      <a:pt x="1149172" y="4872910"/>
                      <a:pt x="7300175" y="4208709"/>
                      <a:pt x="7310549" y="2865192"/>
                    </a:cubicBezTo>
                    <a:cubicBezTo>
                      <a:pt x="7346323" y="1966175"/>
                      <a:pt x="1960217" y="2091429"/>
                      <a:pt x="2021983" y="1648496"/>
                    </a:cubicBezTo>
                    <a:cubicBezTo>
                      <a:pt x="2091267" y="1151646"/>
                      <a:pt x="4898264" y="1041044"/>
                      <a:pt x="4906850" y="798491"/>
                    </a:cubicBezTo>
                    <a:cubicBezTo>
                      <a:pt x="4915436" y="555938"/>
                      <a:pt x="3086638" y="699752"/>
                      <a:pt x="2846231" y="502276"/>
                    </a:cubicBezTo>
                    <a:cubicBezTo>
                      <a:pt x="2554309" y="163133"/>
                      <a:pt x="8169498" y="27904"/>
                      <a:pt x="9105363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407038" y="1174533"/>
              <a:ext cx="1171062" cy="1639664"/>
              <a:chOff x="1407038" y="1174533"/>
              <a:chExt cx="1171062" cy="163966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407038" y="1174533"/>
                <a:ext cx="1171062" cy="1639664"/>
                <a:chOff x="1285782" y="1954531"/>
                <a:chExt cx="2448018" cy="3427594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1285782" y="1954531"/>
                  <a:ext cx="2448018" cy="2448018"/>
                </a:xfrm>
                <a:prstGeom prst="ellipse">
                  <a:avLst/>
                </a:prstGeom>
                <a:solidFill>
                  <a:srgbClr val="CB236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Rectangle 19"/>
                <p:cNvSpPr/>
                <p:nvPr/>
              </p:nvSpPr>
              <p:spPr>
                <a:xfrm>
                  <a:off x="1707503" y="3698984"/>
                  <a:ext cx="1904046" cy="1683141"/>
                </a:xfrm>
                <a:custGeom>
                  <a:avLst/>
                  <a:gdLst>
                    <a:gd name="connsiteX0" fmla="*/ 0 w 681037"/>
                    <a:gd name="connsiteY0" fmla="*/ 0 h 742950"/>
                    <a:gd name="connsiteX1" fmla="*/ 681037 w 681037"/>
                    <a:gd name="connsiteY1" fmla="*/ 0 h 742950"/>
                    <a:gd name="connsiteX2" fmla="*/ 681037 w 681037"/>
                    <a:gd name="connsiteY2" fmla="*/ 742950 h 742950"/>
                    <a:gd name="connsiteX3" fmla="*/ 0 w 681037"/>
                    <a:gd name="connsiteY3" fmla="*/ 742950 h 742950"/>
                    <a:gd name="connsiteX4" fmla="*/ 0 w 681037"/>
                    <a:gd name="connsiteY4" fmla="*/ 0 h 742950"/>
                    <a:gd name="connsiteX0" fmla="*/ 0 w 1114424"/>
                    <a:gd name="connsiteY0" fmla="*/ 0 h 742950"/>
                    <a:gd name="connsiteX1" fmla="*/ 1114424 w 1114424"/>
                    <a:gd name="connsiteY1" fmla="*/ 138113 h 742950"/>
                    <a:gd name="connsiteX2" fmla="*/ 681037 w 1114424"/>
                    <a:gd name="connsiteY2" fmla="*/ 742950 h 742950"/>
                    <a:gd name="connsiteX3" fmla="*/ 0 w 1114424"/>
                    <a:gd name="connsiteY3" fmla="*/ 742950 h 742950"/>
                    <a:gd name="connsiteX4" fmla="*/ 0 w 1114424"/>
                    <a:gd name="connsiteY4" fmla="*/ 0 h 742950"/>
                    <a:gd name="connsiteX0" fmla="*/ 0 w 1104899"/>
                    <a:gd name="connsiteY0" fmla="*/ 0 h 742950"/>
                    <a:gd name="connsiteX1" fmla="*/ 1104899 w 1104899"/>
                    <a:gd name="connsiteY1" fmla="*/ 142875 h 742950"/>
                    <a:gd name="connsiteX2" fmla="*/ 681037 w 1104899"/>
                    <a:gd name="connsiteY2" fmla="*/ 742950 h 742950"/>
                    <a:gd name="connsiteX3" fmla="*/ 0 w 1104899"/>
                    <a:gd name="connsiteY3" fmla="*/ 742950 h 742950"/>
                    <a:gd name="connsiteX4" fmla="*/ 0 w 1104899"/>
                    <a:gd name="connsiteY4" fmla="*/ 0 h 742950"/>
                    <a:gd name="connsiteX0" fmla="*/ 400050 w 1104899"/>
                    <a:gd name="connsiteY0" fmla="*/ 152400 h 600075"/>
                    <a:gd name="connsiteX1" fmla="*/ 1104899 w 1104899"/>
                    <a:gd name="connsiteY1" fmla="*/ 0 h 600075"/>
                    <a:gd name="connsiteX2" fmla="*/ 681037 w 1104899"/>
                    <a:gd name="connsiteY2" fmla="*/ 600075 h 600075"/>
                    <a:gd name="connsiteX3" fmla="*/ 0 w 1104899"/>
                    <a:gd name="connsiteY3" fmla="*/ 600075 h 600075"/>
                    <a:gd name="connsiteX4" fmla="*/ 400050 w 1104899"/>
                    <a:gd name="connsiteY4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9600"/>
                    <a:gd name="connsiteX1" fmla="*/ 704849 w 704849"/>
                    <a:gd name="connsiteY1" fmla="*/ 0 h 609600"/>
                    <a:gd name="connsiteX2" fmla="*/ 290512 w 704849"/>
                    <a:gd name="connsiteY2" fmla="*/ 609600 h 609600"/>
                    <a:gd name="connsiteX3" fmla="*/ 0 w 704849"/>
                    <a:gd name="connsiteY3" fmla="*/ 152400 h 609600"/>
                    <a:gd name="connsiteX0" fmla="*/ 0 w 704849"/>
                    <a:gd name="connsiteY0" fmla="*/ 152400 h 609600"/>
                    <a:gd name="connsiteX1" fmla="*/ 704849 w 704849"/>
                    <a:gd name="connsiteY1" fmla="*/ 0 h 609600"/>
                    <a:gd name="connsiteX2" fmla="*/ 290512 w 704849"/>
                    <a:gd name="connsiteY2" fmla="*/ 609600 h 609600"/>
                    <a:gd name="connsiteX3" fmla="*/ 0 w 704849"/>
                    <a:gd name="connsiteY3" fmla="*/ 152400 h 609600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11965"/>
                    <a:gd name="connsiteY0" fmla="*/ 139947 h 619125"/>
                    <a:gd name="connsiteX1" fmla="*/ 711965 w 711965"/>
                    <a:gd name="connsiteY1" fmla="*/ 0 h 619125"/>
                    <a:gd name="connsiteX2" fmla="*/ 297628 w 711965"/>
                    <a:gd name="connsiteY2" fmla="*/ 619125 h 619125"/>
                    <a:gd name="connsiteX3" fmla="*/ 0 w 711965"/>
                    <a:gd name="connsiteY3" fmla="*/ 139947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52188 h 628698"/>
                    <a:gd name="connsiteX1" fmla="*/ 709297 w 709297"/>
                    <a:gd name="connsiteY1" fmla="*/ 0 h 628698"/>
                    <a:gd name="connsiteX2" fmla="*/ 294960 w 709297"/>
                    <a:gd name="connsiteY2" fmla="*/ 628698 h 628698"/>
                    <a:gd name="connsiteX3" fmla="*/ 0 w 709297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1212" h="628698">
                      <a:moveTo>
                        <a:pt x="0" y="152188"/>
                      </a:moveTo>
                      <a:cubicBezTo>
                        <a:pt x="282146" y="369755"/>
                        <a:pt x="604850" y="211744"/>
                        <a:pt x="711212" y="0"/>
                      </a:cubicBezTo>
                      <a:cubicBezTo>
                        <a:pt x="633145" y="175886"/>
                        <a:pt x="487421" y="411770"/>
                        <a:pt x="294960" y="628698"/>
                      </a:cubicBezTo>
                      <a:cubicBezTo>
                        <a:pt x="339410" y="308023"/>
                        <a:pt x="203943" y="302099"/>
                        <a:pt x="0" y="152188"/>
                      </a:cubicBezTo>
                      <a:close/>
                    </a:path>
                  </a:pathLst>
                </a:custGeom>
                <a:solidFill>
                  <a:srgbClr val="CB236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571384" y="2240133"/>
                  <a:ext cx="1876814" cy="18768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1757118" y="1512858"/>
                <a:ext cx="528882" cy="557492"/>
                <a:chOff x="1814268" y="1573100"/>
                <a:chExt cx="414582" cy="437008"/>
              </a:xfrm>
              <a:solidFill>
                <a:schemeClr val="tx1">
                  <a:lumMod val="50000"/>
                  <a:lumOff val="50000"/>
                </a:schemeClr>
              </a:solidFill>
              <a:effectLst/>
            </p:grpSpPr>
            <p:sp>
              <p:nvSpPr>
                <p:cNvPr id="142" name="Freeform 141"/>
                <p:cNvSpPr/>
                <p:nvPr/>
              </p:nvSpPr>
              <p:spPr>
                <a:xfrm>
                  <a:off x="1814268" y="1573100"/>
                  <a:ext cx="301729" cy="361811"/>
                </a:xfrm>
                <a:custGeom>
                  <a:avLst/>
                  <a:gdLst>
                    <a:gd name="connsiteX0" fmla="*/ 29853 w 301729"/>
                    <a:gd name="connsiteY0" fmla="*/ 0 h 361811"/>
                    <a:gd name="connsiteX1" fmla="*/ 271876 w 301729"/>
                    <a:gd name="connsiteY1" fmla="*/ 0 h 361811"/>
                    <a:gd name="connsiteX2" fmla="*/ 301729 w 301729"/>
                    <a:gd name="connsiteY2" fmla="*/ 29853 h 361811"/>
                    <a:gd name="connsiteX3" fmla="*/ 301729 w 301729"/>
                    <a:gd name="connsiteY3" fmla="*/ 200323 h 361811"/>
                    <a:gd name="connsiteX4" fmla="*/ 299927 w 301729"/>
                    <a:gd name="connsiteY4" fmla="*/ 200140 h 361811"/>
                    <a:gd name="connsiteX5" fmla="*/ 269888 w 301729"/>
                    <a:gd name="connsiteY5" fmla="*/ 206278 h 361811"/>
                    <a:gd name="connsiteX6" fmla="*/ 275952 w 301729"/>
                    <a:gd name="connsiteY6" fmla="*/ 203868 h 361811"/>
                    <a:gd name="connsiteX7" fmla="*/ 277381 w 301729"/>
                    <a:gd name="connsiteY7" fmla="*/ 203723 h 361811"/>
                    <a:gd name="connsiteX8" fmla="*/ 277381 w 301729"/>
                    <a:gd name="connsiteY8" fmla="*/ 29257 h 361811"/>
                    <a:gd name="connsiteX9" fmla="*/ 272407 w 301729"/>
                    <a:gd name="connsiteY9" fmla="*/ 24282 h 361811"/>
                    <a:gd name="connsiteX10" fmla="*/ 29322 w 301729"/>
                    <a:gd name="connsiteY10" fmla="*/ 24282 h 361811"/>
                    <a:gd name="connsiteX11" fmla="*/ 24347 w 301729"/>
                    <a:gd name="connsiteY11" fmla="*/ 29257 h 361811"/>
                    <a:gd name="connsiteX12" fmla="*/ 24347 w 301729"/>
                    <a:gd name="connsiteY12" fmla="*/ 332553 h 361811"/>
                    <a:gd name="connsiteX13" fmla="*/ 29322 w 301729"/>
                    <a:gd name="connsiteY13" fmla="*/ 337527 h 361811"/>
                    <a:gd name="connsiteX14" fmla="*/ 178286 w 301729"/>
                    <a:gd name="connsiteY14" fmla="*/ 337527 h 361811"/>
                    <a:gd name="connsiteX15" fmla="*/ 179491 w 301729"/>
                    <a:gd name="connsiteY15" fmla="*/ 349633 h 361811"/>
                    <a:gd name="connsiteX16" fmla="*/ 183226 w 301729"/>
                    <a:gd name="connsiteY16" fmla="*/ 361811 h 361811"/>
                    <a:gd name="connsiteX17" fmla="*/ 29853 w 301729"/>
                    <a:gd name="connsiteY17" fmla="*/ 361811 h 361811"/>
                    <a:gd name="connsiteX18" fmla="*/ 0 w 301729"/>
                    <a:gd name="connsiteY18" fmla="*/ 331958 h 361811"/>
                    <a:gd name="connsiteX19" fmla="*/ 0 w 301729"/>
                    <a:gd name="connsiteY19" fmla="*/ 29853 h 361811"/>
                    <a:gd name="connsiteX20" fmla="*/ 29853 w 301729"/>
                    <a:gd name="connsiteY20" fmla="*/ 0 h 361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01729" h="361811">
                      <a:moveTo>
                        <a:pt x="29853" y="0"/>
                      </a:moveTo>
                      <a:lnTo>
                        <a:pt x="271876" y="0"/>
                      </a:lnTo>
                      <a:cubicBezTo>
                        <a:pt x="288363" y="0"/>
                        <a:pt x="301729" y="13366"/>
                        <a:pt x="301729" y="29853"/>
                      </a:cubicBezTo>
                      <a:lnTo>
                        <a:pt x="301729" y="200323"/>
                      </a:lnTo>
                      <a:lnTo>
                        <a:pt x="299927" y="200140"/>
                      </a:lnTo>
                      <a:lnTo>
                        <a:pt x="269888" y="206278"/>
                      </a:lnTo>
                      <a:lnTo>
                        <a:pt x="275952" y="203868"/>
                      </a:lnTo>
                      <a:lnTo>
                        <a:pt x="277381" y="203723"/>
                      </a:lnTo>
                      <a:lnTo>
                        <a:pt x="277381" y="29257"/>
                      </a:lnTo>
                      <a:cubicBezTo>
                        <a:pt x="277381" y="26509"/>
                        <a:pt x="275154" y="24282"/>
                        <a:pt x="272407" y="24282"/>
                      </a:cubicBezTo>
                      <a:lnTo>
                        <a:pt x="29322" y="24282"/>
                      </a:lnTo>
                      <a:cubicBezTo>
                        <a:pt x="26574" y="24282"/>
                        <a:pt x="24347" y="26509"/>
                        <a:pt x="24347" y="29257"/>
                      </a:cubicBezTo>
                      <a:lnTo>
                        <a:pt x="24347" y="332553"/>
                      </a:lnTo>
                      <a:cubicBezTo>
                        <a:pt x="24347" y="335300"/>
                        <a:pt x="26574" y="337527"/>
                        <a:pt x="29322" y="337527"/>
                      </a:cubicBezTo>
                      <a:lnTo>
                        <a:pt x="178286" y="337527"/>
                      </a:lnTo>
                      <a:lnTo>
                        <a:pt x="179491" y="349633"/>
                      </a:lnTo>
                      <a:lnTo>
                        <a:pt x="183226" y="361811"/>
                      </a:lnTo>
                      <a:lnTo>
                        <a:pt x="29853" y="361811"/>
                      </a:lnTo>
                      <a:cubicBezTo>
                        <a:pt x="13366" y="361811"/>
                        <a:pt x="0" y="348445"/>
                        <a:pt x="0" y="331958"/>
                      </a:cubicBezTo>
                      <a:lnTo>
                        <a:pt x="0" y="29853"/>
                      </a:lnTo>
                      <a:cubicBezTo>
                        <a:pt x="0" y="13366"/>
                        <a:pt x="13366" y="0"/>
                        <a:pt x="29853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33"/>
                <p:cNvSpPr>
                  <a:spLocks/>
                </p:cNvSpPr>
                <p:nvPr/>
              </p:nvSpPr>
              <p:spPr bwMode="auto">
                <a:xfrm>
                  <a:off x="2070317" y="1851376"/>
                  <a:ext cx="92963" cy="93765"/>
                </a:xfrm>
                <a:custGeom>
                  <a:avLst/>
                  <a:gdLst>
                    <a:gd name="T0" fmla="*/ 97 w 116"/>
                    <a:gd name="T1" fmla="*/ 0 h 117"/>
                    <a:gd name="T2" fmla="*/ 116 w 116"/>
                    <a:gd name="T3" fmla="*/ 18 h 117"/>
                    <a:gd name="T4" fmla="*/ 76 w 116"/>
                    <a:gd name="T5" fmla="*/ 59 h 117"/>
                    <a:gd name="T6" fmla="*/ 116 w 116"/>
                    <a:gd name="T7" fmla="*/ 99 h 117"/>
                    <a:gd name="T8" fmla="*/ 97 w 116"/>
                    <a:gd name="T9" fmla="*/ 117 h 117"/>
                    <a:gd name="T10" fmla="*/ 58 w 116"/>
                    <a:gd name="T11" fmla="*/ 78 h 117"/>
                    <a:gd name="T12" fmla="*/ 19 w 116"/>
                    <a:gd name="T13" fmla="*/ 116 h 117"/>
                    <a:gd name="T14" fmla="*/ 0 w 116"/>
                    <a:gd name="T15" fmla="*/ 98 h 117"/>
                    <a:gd name="T16" fmla="*/ 38 w 116"/>
                    <a:gd name="T17" fmla="*/ 59 h 117"/>
                    <a:gd name="T18" fmla="*/ 0 w 116"/>
                    <a:gd name="T19" fmla="*/ 20 h 117"/>
                    <a:gd name="T20" fmla="*/ 19 w 116"/>
                    <a:gd name="T21" fmla="*/ 1 h 117"/>
                    <a:gd name="T22" fmla="*/ 58 w 116"/>
                    <a:gd name="T23" fmla="*/ 39 h 117"/>
                    <a:gd name="T24" fmla="*/ 97 w 116"/>
                    <a:gd name="T2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" h="117">
                      <a:moveTo>
                        <a:pt x="97" y="0"/>
                      </a:moveTo>
                      <a:lnTo>
                        <a:pt x="116" y="18"/>
                      </a:lnTo>
                      <a:lnTo>
                        <a:pt x="76" y="59"/>
                      </a:lnTo>
                      <a:lnTo>
                        <a:pt x="116" y="99"/>
                      </a:lnTo>
                      <a:lnTo>
                        <a:pt x="97" y="117"/>
                      </a:lnTo>
                      <a:lnTo>
                        <a:pt x="58" y="78"/>
                      </a:lnTo>
                      <a:lnTo>
                        <a:pt x="19" y="116"/>
                      </a:lnTo>
                      <a:lnTo>
                        <a:pt x="0" y="98"/>
                      </a:lnTo>
                      <a:lnTo>
                        <a:pt x="38" y="59"/>
                      </a:lnTo>
                      <a:lnTo>
                        <a:pt x="0" y="20"/>
                      </a:lnTo>
                      <a:lnTo>
                        <a:pt x="19" y="1"/>
                      </a:lnTo>
                      <a:lnTo>
                        <a:pt x="58" y="39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1999538" y="1780398"/>
                  <a:ext cx="229312" cy="229710"/>
                </a:xfrm>
                <a:custGeom>
                  <a:avLst/>
                  <a:gdLst>
                    <a:gd name="connsiteX0" fmla="*/ 227122 w 454244"/>
                    <a:gd name="connsiteY0" fmla="*/ 56441 h 464178"/>
                    <a:gd name="connsiteX1" fmla="*/ 53514 w 454244"/>
                    <a:gd name="connsiteY1" fmla="*/ 232089 h 464178"/>
                    <a:gd name="connsiteX2" fmla="*/ 227122 w 454244"/>
                    <a:gd name="connsiteY2" fmla="*/ 407737 h 464178"/>
                    <a:gd name="connsiteX3" fmla="*/ 400730 w 454244"/>
                    <a:gd name="connsiteY3" fmla="*/ 232089 h 464178"/>
                    <a:gd name="connsiteX4" fmla="*/ 227122 w 454244"/>
                    <a:gd name="connsiteY4" fmla="*/ 56441 h 464178"/>
                    <a:gd name="connsiteX5" fmla="*/ 227122 w 454244"/>
                    <a:gd name="connsiteY5" fmla="*/ 0 h 464178"/>
                    <a:gd name="connsiteX6" fmla="*/ 454244 w 454244"/>
                    <a:gd name="connsiteY6" fmla="*/ 232089 h 464178"/>
                    <a:gd name="connsiteX7" fmla="*/ 227122 w 454244"/>
                    <a:gd name="connsiteY7" fmla="*/ 464178 h 464178"/>
                    <a:gd name="connsiteX8" fmla="*/ 0 w 454244"/>
                    <a:gd name="connsiteY8" fmla="*/ 232089 h 464178"/>
                    <a:gd name="connsiteX9" fmla="*/ 227122 w 454244"/>
                    <a:gd name="connsiteY9" fmla="*/ 0 h 464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4244" h="464178">
                      <a:moveTo>
                        <a:pt x="227122" y="56441"/>
                      </a:moveTo>
                      <a:cubicBezTo>
                        <a:pt x="131241" y="56441"/>
                        <a:pt x="53514" y="135081"/>
                        <a:pt x="53514" y="232089"/>
                      </a:cubicBezTo>
                      <a:cubicBezTo>
                        <a:pt x="53514" y="329097"/>
                        <a:pt x="131241" y="407737"/>
                        <a:pt x="227122" y="407737"/>
                      </a:cubicBezTo>
                      <a:cubicBezTo>
                        <a:pt x="323003" y="407737"/>
                        <a:pt x="400730" y="329097"/>
                        <a:pt x="400730" y="232089"/>
                      </a:cubicBezTo>
                      <a:cubicBezTo>
                        <a:pt x="400730" y="135081"/>
                        <a:pt x="323003" y="56441"/>
                        <a:pt x="227122" y="56441"/>
                      </a:cubicBezTo>
                      <a:close/>
                      <a:moveTo>
                        <a:pt x="227122" y="0"/>
                      </a:moveTo>
                      <a:cubicBezTo>
                        <a:pt x="352558" y="0"/>
                        <a:pt x="454244" y="103910"/>
                        <a:pt x="454244" y="232089"/>
                      </a:cubicBezTo>
                      <a:cubicBezTo>
                        <a:pt x="454244" y="360268"/>
                        <a:pt x="352558" y="464178"/>
                        <a:pt x="227122" y="464178"/>
                      </a:cubicBezTo>
                      <a:cubicBezTo>
                        <a:pt x="101686" y="464178"/>
                        <a:pt x="0" y="360268"/>
                        <a:pt x="0" y="232089"/>
                      </a:cubicBezTo>
                      <a:cubicBezTo>
                        <a:pt x="0" y="103910"/>
                        <a:pt x="101686" y="0"/>
                        <a:pt x="227122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Rectangle 34"/>
                <p:cNvSpPr>
                  <a:spLocks noChangeArrowheads="1"/>
                </p:cNvSpPr>
                <p:nvPr/>
              </p:nvSpPr>
              <p:spPr bwMode="auto">
                <a:xfrm>
                  <a:off x="1865158" y="1735173"/>
                  <a:ext cx="193940" cy="16830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Rectangle 35"/>
                <p:cNvSpPr>
                  <a:spLocks noChangeArrowheads="1"/>
                </p:cNvSpPr>
                <p:nvPr/>
              </p:nvSpPr>
              <p:spPr bwMode="auto">
                <a:xfrm>
                  <a:off x="1865158" y="1776044"/>
                  <a:ext cx="193940" cy="16830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Rectangle 36"/>
                <p:cNvSpPr>
                  <a:spLocks noChangeArrowheads="1"/>
                </p:cNvSpPr>
                <p:nvPr/>
              </p:nvSpPr>
              <p:spPr bwMode="auto">
                <a:xfrm>
                  <a:off x="1873172" y="1609352"/>
                  <a:ext cx="32056" cy="114601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Rectangle 37"/>
                <p:cNvSpPr>
                  <a:spLocks noChangeArrowheads="1"/>
                </p:cNvSpPr>
                <p:nvPr/>
              </p:nvSpPr>
              <p:spPr bwMode="auto">
                <a:xfrm>
                  <a:off x="1922057" y="1643011"/>
                  <a:ext cx="31255" cy="80942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tangle 38"/>
                <p:cNvSpPr>
                  <a:spLocks noChangeArrowheads="1"/>
                </p:cNvSpPr>
                <p:nvPr/>
              </p:nvSpPr>
              <p:spPr bwMode="auto">
                <a:xfrm>
                  <a:off x="1970141" y="1662245"/>
                  <a:ext cx="32056" cy="6170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Rectangle 39"/>
                <p:cNvSpPr>
                  <a:spLocks noChangeArrowheads="1"/>
                </p:cNvSpPr>
                <p:nvPr/>
              </p:nvSpPr>
              <p:spPr bwMode="auto">
                <a:xfrm>
                  <a:off x="2019027" y="1687088"/>
                  <a:ext cx="32056" cy="3686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Freeform 41"/>
                <p:cNvSpPr>
                  <a:spLocks/>
                </p:cNvSpPr>
                <p:nvPr/>
              </p:nvSpPr>
              <p:spPr bwMode="auto">
                <a:xfrm>
                  <a:off x="1867562" y="1855384"/>
                  <a:ext cx="131430" cy="16028"/>
                </a:xfrm>
                <a:custGeom>
                  <a:avLst/>
                  <a:gdLst>
                    <a:gd name="T0" fmla="*/ 0 w 164"/>
                    <a:gd name="T1" fmla="*/ 0 h 20"/>
                    <a:gd name="T2" fmla="*/ 164 w 164"/>
                    <a:gd name="T3" fmla="*/ 0 h 20"/>
                    <a:gd name="T4" fmla="*/ 158 w 164"/>
                    <a:gd name="T5" fmla="*/ 20 h 20"/>
                    <a:gd name="T6" fmla="*/ 0 w 164"/>
                    <a:gd name="T7" fmla="*/ 20 h 20"/>
                    <a:gd name="T8" fmla="*/ 0 w 164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4" h="20">
                      <a:moveTo>
                        <a:pt x="0" y="0"/>
                      </a:moveTo>
                      <a:lnTo>
                        <a:pt x="164" y="0"/>
                      </a:lnTo>
                      <a:lnTo>
                        <a:pt x="158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42"/>
                <p:cNvSpPr>
                  <a:spLocks/>
                </p:cNvSpPr>
                <p:nvPr/>
              </p:nvSpPr>
              <p:spPr bwMode="auto">
                <a:xfrm>
                  <a:off x="1867562" y="1815313"/>
                  <a:ext cx="153870" cy="16028"/>
                </a:xfrm>
                <a:custGeom>
                  <a:avLst/>
                  <a:gdLst>
                    <a:gd name="T0" fmla="*/ 0 w 192"/>
                    <a:gd name="T1" fmla="*/ 0 h 20"/>
                    <a:gd name="T2" fmla="*/ 192 w 192"/>
                    <a:gd name="T3" fmla="*/ 0 h 20"/>
                    <a:gd name="T4" fmla="*/ 177 w 192"/>
                    <a:gd name="T5" fmla="*/ 20 h 20"/>
                    <a:gd name="T6" fmla="*/ 0 w 192"/>
                    <a:gd name="T7" fmla="*/ 20 h 20"/>
                    <a:gd name="T8" fmla="*/ 0 w 192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">
                      <a:moveTo>
                        <a:pt x="0" y="0"/>
                      </a:moveTo>
                      <a:lnTo>
                        <a:pt x="192" y="0"/>
                      </a:lnTo>
                      <a:lnTo>
                        <a:pt x="177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1" name="Group 40"/>
            <p:cNvGrpSpPr/>
            <p:nvPr/>
          </p:nvGrpSpPr>
          <p:grpSpPr>
            <a:xfrm>
              <a:off x="4504024" y="663500"/>
              <a:ext cx="829976" cy="1159600"/>
              <a:chOff x="4504024" y="663500"/>
              <a:chExt cx="829976" cy="11596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04024" y="663500"/>
                <a:ext cx="829976" cy="1159600"/>
                <a:chOff x="1285782" y="1954531"/>
                <a:chExt cx="2448018" cy="3420244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1285782" y="1954531"/>
                  <a:ext cx="2448018" cy="2448018"/>
                </a:xfrm>
                <a:prstGeom prst="ellipse">
                  <a:avLst/>
                </a:prstGeom>
                <a:solidFill>
                  <a:srgbClr val="D6AA5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Rectangle 19"/>
                <p:cNvSpPr/>
                <p:nvPr/>
              </p:nvSpPr>
              <p:spPr>
                <a:xfrm>
                  <a:off x="1707502" y="3691635"/>
                  <a:ext cx="1904047" cy="1683140"/>
                </a:xfrm>
                <a:custGeom>
                  <a:avLst/>
                  <a:gdLst>
                    <a:gd name="connsiteX0" fmla="*/ 0 w 681037"/>
                    <a:gd name="connsiteY0" fmla="*/ 0 h 742950"/>
                    <a:gd name="connsiteX1" fmla="*/ 681037 w 681037"/>
                    <a:gd name="connsiteY1" fmla="*/ 0 h 742950"/>
                    <a:gd name="connsiteX2" fmla="*/ 681037 w 681037"/>
                    <a:gd name="connsiteY2" fmla="*/ 742950 h 742950"/>
                    <a:gd name="connsiteX3" fmla="*/ 0 w 681037"/>
                    <a:gd name="connsiteY3" fmla="*/ 742950 h 742950"/>
                    <a:gd name="connsiteX4" fmla="*/ 0 w 681037"/>
                    <a:gd name="connsiteY4" fmla="*/ 0 h 742950"/>
                    <a:gd name="connsiteX0" fmla="*/ 0 w 1114424"/>
                    <a:gd name="connsiteY0" fmla="*/ 0 h 742950"/>
                    <a:gd name="connsiteX1" fmla="*/ 1114424 w 1114424"/>
                    <a:gd name="connsiteY1" fmla="*/ 138113 h 742950"/>
                    <a:gd name="connsiteX2" fmla="*/ 681037 w 1114424"/>
                    <a:gd name="connsiteY2" fmla="*/ 742950 h 742950"/>
                    <a:gd name="connsiteX3" fmla="*/ 0 w 1114424"/>
                    <a:gd name="connsiteY3" fmla="*/ 742950 h 742950"/>
                    <a:gd name="connsiteX4" fmla="*/ 0 w 1114424"/>
                    <a:gd name="connsiteY4" fmla="*/ 0 h 742950"/>
                    <a:gd name="connsiteX0" fmla="*/ 0 w 1104899"/>
                    <a:gd name="connsiteY0" fmla="*/ 0 h 742950"/>
                    <a:gd name="connsiteX1" fmla="*/ 1104899 w 1104899"/>
                    <a:gd name="connsiteY1" fmla="*/ 142875 h 742950"/>
                    <a:gd name="connsiteX2" fmla="*/ 681037 w 1104899"/>
                    <a:gd name="connsiteY2" fmla="*/ 742950 h 742950"/>
                    <a:gd name="connsiteX3" fmla="*/ 0 w 1104899"/>
                    <a:gd name="connsiteY3" fmla="*/ 742950 h 742950"/>
                    <a:gd name="connsiteX4" fmla="*/ 0 w 1104899"/>
                    <a:gd name="connsiteY4" fmla="*/ 0 h 742950"/>
                    <a:gd name="connsiteX0" fmla="*/ 400050 w 1104899"/>
                    <a:gd name="connsiteY0" fmla="*/ 152400 h 600075"/>
                    <a:gd name="connsiteX1" fmla="*/ 1104899 w 1104899"/>
                    <a:gd name="connsiteY1" fmla="*/ 0 h 600075"/>
                    <a:gd name="connsiteX2" fmla="*/ 681037 w 1104899"/>
                    <a:gd name="connsiteY2" fmla="*/ 600075 h 600075"/>
                    <a:gd name="connsiteX3" fmla="*/ 0 w 1104899"/>
                    <a:gd name="connsiteY3" fmla="*/ 600075 h 600075"/>
                    <a:gd name="connsiteX4" fmla="*/ 400050 w 1104899"/>
                    <a:gd name="connsiteY4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9600"/>
                    <a:gd name="connsiteX1" fmla="*/ 704849 w 704849"/>
                    <a:gd name="connsiteY1" fmla="*/ 0 h 609600"/>
                    <a:gd name="connsiteX2" fmla="*/ 290512 w 704849"/>
                    <a:gd name="connsiteY2" fmla="*/ 609600 h 609600"/>
                    <a:gd name="connsiteX3" fmla="*/ 0 w 704849"/>
                    <a:gd name="connsiteY3" fmla="*/ 152400 h 609600"/>
                    <a:gd name="connsiteX0" fmla="*/ 0 w 704849"/>
                    <a:gd name="connsiteY0" fmla="*/ 152400 h 609600"/>
                    <a:gd name="connsiteX1" fmla="*/ 704849 w 704849"/>
                    <a:gd name="connsiteY1" fmla="*/ 0 h 609600"/>
                    <a:gd name="connsiteX2" fmla="*/ 290512 w 704849"/>
                    <a:gd name="connsiteY2" fmla="*/ 609600 h 609600"/>
                    <a:gd name="connsiteX3" fmla="*/ 0 w 704849"/>
                    <a:gd name="connsiteY3" fmla="*/ 152400 h 609600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11965"/>
                    <a:gd name="connsiteY0" fmla="*/ 139947 h 619125"/>
                    <a:gd name="connsiteX1" fmla="*/ 711965 w 711965"/>
                    <a:gd name="connsiteY1" fmla="*/ 0 h 619125"/>
                    <a:gd name="connsiteX2" fmla="*/ 297628 w 711965"/>
                    <a:gd name="connsiteY2" fmla="*/ 619125 h 619125"/>
                    <a:gd name="connsiteX3" fmla="*/ 0 w 711965"/>
                    <a:gd name="connsiteY3" fmla="*/ 139947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52188 h 628698"/>
                    <a:gd name="connsiteX1" fmla="*/ 709297 w 709297"/>
                    <a:gd name="connsiteY1" fmla="*/ 0 h 628698"/>
                    <a:gd name="connsiteX2" fmla="*/ 294960 w 709297"/>
                    <a:gd name="connsiteY2" fmla="*/ 628698 h 628698"/>
                    <a:gd name="connsiteX3" fmla="*/ 0 w 709297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1212" h="628698">
                      <a:moveTo>
                        <a:pt x="0" y="152188"/>
                      </a:moveTo>
                      <a:cubicBezTo>
                        <a:pt x="282146" y="369755"/>
                        <a:pt x="604850" y="211744"/>
                        <a:pt x="711212" y="0"/>
                      </a:cubicBezTo>
                      <a:cubicBezTo>
                        <a:pt x="633145" y="175886"/>
                        <a:pt x="487421" y="411770"/>
                        <a:pt x="294960" y="628698"/>
                      </a:cubicBezTo>
                      <a:cubicBezTo>
                        <a:pt x="339410" y="308023"/>
                        <a:pt x="203943" y="302099"/>
                        <a:pt x="0" y="152188"/>
                      </a:cubicBezTo>
                      <a:close/>
                    </a:path>
                  </a:pathLst>
                </a:custGeom>
                <a:solidFill>
                  <a:srgbClr val="D6AA5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571384" y="2240133"/>
                  <a:ext cx="1876814" cy="18768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4756226" y="948615"/>
                <a:ext cx="368224" cy="335030"/>
                <a:chOff x="3230885" y="2320773"/>
                <a:chExt cx="866310" cy="788215"/>
              </a:xfrm>
              <a:solidFill>
                <a:schemeClr val="tx1">
                  <a:lumMod val="50000"/>
                  <a:lumOff val="50000"/>
                </a:schemeClr>
              </a:solidFill>
              <a:effectLst/>
            </p:grpSpPr>
            <p:sp>
              <p:nvSpPr>
                <p:cNvPr id="91" name="Freeform 90"/>
                <p:cNvSpPr/>
                <p:nvPr/>
              </p:nvSpPr>
              <p:spPr>
                <a:xfrm>
                  <a:off x="3438657" y="2511360"/>
                  <a:ext cx="496718" cy="324569"/>
                </a:xfrm>
                <a:custGeom>
                  <a:avLst/>
                  <a:gdLst>
                    <a:gd name="connsiteX0" fmla="*/ 496718 w 496718"/>
                    <a:gd name="connsiteY0" fmla="*/ 0 h 324569"/>
                    <a:gd name="connsiteX1" fmla="*/ 427435 w 496718"/>
                    <a:gd name="connsiteY1" fmla="*/ 168210 h 324569"/>
                    <a:gd name="connsiteX2" fmla="*/ 393915 w 496718"/>
                    <a:gd name="connsiteY2" fmla="*/ 130598 h 324569"/>
                    <a:gd name="connsiteX3" fmla="*/ 221517 w 496718"/>
                    <a:gd name="connsiteY3" fmla="*/ 283355 h 324569"/>
                    <a:gd name="connsiteX4" fmla="*/ 162274 w 496718"/>
                    <a:gd name="connsiteY4" fmla="*/ 203506 h 324569"/>
                    <a:gd name="connsiteX5" fmla="*/ 36061 w 496718"/>
                    <a:gd name="connsiteY5" fmla="*/ 324569 h 324569"/>
                    <a:gd name="connsiteX6" fmla="*/ 0 w 496718"/>
                    <a:gd name="connsiteY6" fmla="*/ 275628 h 324569"/>
                    <a:gd name="connsiteX7" fmla="*/ 170002 w 496718"/>
                    <a:gd name="connsiteY7" fmla="*/ 115930 h 324569"/>
                    <a:gd name="connsiteX8" fmla="*/ 229633 w 496718"/>
                    <a:gd name="connsiteY8" fmla="*/ 200543 h 324569"/>
                    <a:gd name="connsiteX9" fmla="*/ 357239 w 496718"/>
                    <a:gd name="connsiteY9" fmla="*/ 89445 h 324569"/>
                    <a:gd name="connsiteX10" fmla="*/ 321673 w 496718"/>
                    <a:gd name="connsiteY10" fmla="*/ 49537 h 324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6718" h="324569">
                      <a:moveTo>
                        <a:pt x="496718" y="0"/>
                      </a:moveTo>
                      <a:lnTo>
                        <a:pt x="427435" y="168210"/>
                      </a:lnTo>
                      <a:lnTo>
                        <a:pt x="393915" y="130598"/>
                      </a:lnTo>
                      <a:lnTo>
                        <a:pt x="221517" y="283355"/>
                      </a:lnTo>
                      <a:lnTo>
                        <a:pt x="162274" y="203506"/>
                      </a:lnTo>
                      <a:lnTo>
                        <a:pt x="36061" y="324569"/>
                      </a:lnTo>
                      <a:lnTo>
                        <a:pt x="0" y="275628"/>
                      </a:lnTo>
                      <a:lnTo>
                        <a:pt x="170002" y="115930"/>
                      </a:lnTo>
                      <a:lnTo>
                        <a:pt x="229633" y="200543"/>
                      </a:lnTo>
                      <a:lnTo>
                        <a:pt x="357239" y="89445"/>
                      </a:lnTo>
                      <a:lnTo>
                        <a:pt x="321673" y="49537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3230885" y="2320773"/>
                  <a:ext cx="866310" cy="92728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3282711" y="2361422"/>
                  <a:ext cx="757506" cy="567800"/>
                </a:xfrm>
                <a:custGeom>
                  <a:avLst/>
                  <a:gdLst>
                    <a:gd name="connsiteX0" fmla="*/ 0 w 757506"/>
                    <a:gd name="connsiteY0" fmla="*/ 0 h 567800"/>
                    <a:gd name="connsiteX1" fmla="*/ 52261 w 757506"/>
                    <a:gd name="connsiteY1" fmla="*/ 0 h 567800"/>
                    <a:gd name="connsiteX2" fmla="*/ 52261 w 757506"/>
                    <a:gd name="connsiteY2" fmla="*/ 515719 h 567800"/>
                    <a:gd name="connsiteX3" fmla="*/ 705245 w 757506"/>
                    <a:gd name="connsiteY3" fmla="*/ 515719 h 567800"/>
                    <a:gd name="connsiteX4" fmla="*/ 705245 w 757506"/>
                    <a:gd name="connsiteY4" fmla="*/ 0 h 567800"/>
                    <a:gd name="connsiteX5" fmla="*/ 757506 w 757506"/>
                    <a:gd name="connsiteY5" fmla="*/ 0 h 567800"/>
                    <a:gd name="connsiteX6" fmla="*/ 757506 w 757506"/>
                    <a:gd name="connsiteY6" fmla="*/ 567800 h 567800"/>
                    <a:gd name="connsiteX7" fmla="*/ 0 w 757506"/>
                    <a:gd name="connsiteY7" fmla="*/ 567800 h 567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7506" h="567800">
                      <a:moveTo>
                        <a:pt x="0" y="0"/>
                      </a:moveTo>
                      <a:lnTo>
                        <a:pt x="52261" y="0"/>
                      </a:lnTo>
                      <a:lnTo>
                        <a:pt x="52261" y="515719"/>
                      </a:lnTo>
                      <a:lnTo>
                        <a:pt x="705245" y="515719"/>
                      </a:lnTo>
                      <a:lnTo>
                        <a:pt x="705245" y="0"/>
                      </a:lnTo>
                      <a:lnTo>
                        <a:pt x="757506" y="0"/>
                      </a:lnTo>
                      <a:lnTo>
                        <a:pt x="757506" y="567800"/>
                      </a:lnTo>
                      <a:lnTo>
                        <a:pt x="0" y="56780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 rot="1200000">
                  <a:off x="3596115" y="2935075"/>
                  <a:ext cx="173878" cy="173913"/>
                </a:xfrm>
                <a:custGeom>
                  <a:avLst/>
                  <a:gdLst>
                    <a:gd name="connsiteX0" fmla="*/ 0 w 173878"/>
                    <a:gd name="connsiteY0" fmla="*/ 32201 h 173913"/>
                    <a:gd name="connsiteX1" fmla="*/ 88471 w 173878"/>
                    <a:gd name="connsiteY1" fmla="*/ 0 h 173913"/>
                    <a:gd name="connsiteX2" fmla="*/ 168644 w 173878"/>
                    <a:gd name="connsiteY2" fmla="*/ 90342 h 173913"/>
                    <a:gd name="connsiteX3" fmla="*/ 166539 w 173878"/>
                    <a:gd name="connsiteY3" fmla="*/ 120443 h 173913"/>
                    <a:gd name="connsiteX4" fmla="*/ 164928 w 173878"/>
                    <a:gd name="connsiteY4" fmla="*/ 121843 h 173913"/>
                    <a:gd name="connsiteX5" fmla="*/ 134828 w 173878"/>
                    <a:gd name="connsiteY5" fmla="*/ 119738 h 173913"/>
                    <a:gd name="connsiteX6" fmla="*/ 83507 w 173878"/>
                    <a:gd name="connsiteY6" fmla="*/ 60699 h 173913"/>
                    <a:gd name="connsiteX7" fmla="*/ 109402 w 173878"/>
                    <a:gd name="connsiteY7" fmla="*/ 133471 h 173913"/>
                    <a:gd name="connsiteX8" fmla="*/ 96174 w 173878"/>
                    <a:gd name="connsiteY8" fmla="*/ 160591 h 173913"/>
                    <a:gd name="connsiteX9" fmla="*/ 94157 w 173878"/>
                    <a:gd name="connsiteY9" fmla="*/ 161286 h 173913"/>
                    <a:gd name="connsiteX10" fmla="*/ 67037 w 173878"/>
                    <a:gd name="connsiteY10" fmla="*/ 148058 h 173913"/>
                    <a:gd name="connsiteX11" fmla="*/ 44076 w 173878"/>
                    <a:gd name="connsiteY11" fmla="*/ 81376 h 173913"/>
                    <a:gd name="connsiteX12" fmla="*/ 44806 w 173878"/>
                    <a:gd name="connsiteY12" fmla="*/ 152577 h 173913"/>
                    <a:gd name="connsiteX13" fmla="*/ 23470 w 173878"/>
                    <a:gd name="connsiteY13" fmla="*/ 173913 h 173913"/>
                    <a:gd name="connsiteX14" fmla="*/ 21336 w 173878"/>
                    <a:gd name="connsiteY14" fmla="*/ 173913 h 173913"/>
                    <a:gd name="connsiteX15" fmla="*/ 0 w 173878"/>
                    <a:gd name="connsiteY15" fmla="*/ 152577 h 17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3878" h="173913">
                      <a:moveTo>
                        <a:pt x="0" y="32201"/>
                      </a:moveTo>
                      <a:lnTo>
                        <a:pt x="88471" y="0"/>
                      </a:lnTo>
                      <a:lnTo>
                        <a:pt x="168644" y="90342"/>
                      </a:lnTo>
                      <a:cubicBezTo>
                        <a:pt x="176375" y="99236"/>
                        <a:pt x="175433" y="112712"/>
                        <a:pt x="166539" y="120443"/>
                      </a:cubicBezTo>
                      <a:lnTo>
                        <a:pt x="164928" y="121843"/>
                      </a:lnTo>
                      <a:cubicBezTo>
                        <a:pt x="156035" y="129574"/>
                        <a:pt x="142559" y="128631"/>
                        <a:pt x="134828" y="119738"/>
                      </a:cubicBezTo>
                      <a:lnTo>
                        <a:pt x="83507" y="60699"/>
                      </a:lnTo>
                      <a:lnTo>
                        <a:pt x="109402" y="133471"/>
                      </a:lnTo>
                      <a:cubicBezTo>
                        <a:pt x="113238" y="144613"/>
                        <a:pt x="107316" y="156754"/>
                        <a:pt x="96174" y="160591"/>
                      </a:cubicBezTo>
                      <a:lnTo>
                        <a:pt x="94157" y="161286"/>
                      </a:lnTo>
                      <a:cubicBezTo>
                        <a:pt x="83015" y="165122"/>
                        <a:pt x="70873" y="159200"/>
                        <a:pt x="67037" y="148058"/>
                      </a:cubicBezTo>
                      <a:lnTo>
                        <a:pt x="44076" y="81376"/>
                      </a:lnTo>
                      <a:lnTo>
                        <a:pt x="44806" y="152577"/>
                      </a:lnTo>
                      <a:cubicBezTo>
                        <a:pt x="44806" y="164361"/>
                        <a:pt x="35254" y="173913"/>
                        <a:pt x="23470" y="173913"/>
                      </a:cubicBezTo>
                      <a:lnTo>
                        <a:pt x="21336" y="173913"/>
                      </a:lnTo>
                      <a:cubicBezTo>
                        <a:pt x="9552" y="173913"/>
                        <a:pt x="0" y="164361"/>
                        <a:pt x="0" y="152577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162438" y="2809853"/>
              <a:ext cx="2201576" cy="3082538"/>
              <a:chOff x="162438" y="2809853"/>
              <a:chExt cx="2201576" cy="308253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62438" y="2809853"/>
                <a:ext cx="2201576" cy="3082538"/>
                <a:chOff x="1285782" y="1954531"/>
                <a:chExt cx="2448018" cy="3427594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1285782" y="1954531"/>
                  <a:ext cx="2448018" cy="2448018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" name="Rectangle 19"/>
                <p:cNvSpPr/>
                <p:nvPr/>
              </p:nvSpPr>
              <p:spPr>
                <a:xfrm>
                  <a:off x="1707503" y="3698984"/>
                  <a:ext cx="1904046" cy="1683141"/>
                </a:xfrm>
                <a:custGeom>
                  <a:avLst/>
                  <a:gdLst>
                    <a:gd name="connsiteX0" fmla="*/ 0 w 681037"/>
                    <a:gd name="connsiteY0" fmla="*/ 0 h 742950"/>
                    <a:gd name="connsiteX1" fmla="*/ 681037 w 681037"/>
                    <a:gd name="connsiteY1" fmla="*/ 0 h 742950"/>
                    <a:gd name="connsiteX2" fmla="*/ 681037 w 681037"/>
                    <a:gd name="connsiteY2" fmla="*/ 742950 h 742950"/>
                    <a:gd name="connsiteX3" fmla="*/ 0 w 681037"/>
                    <a:gd name="connsiteY3" fmla="*/ 742950 h 742950"/>
                    <a:gd name="connsiteX4" fmla="*/ 0 w 681037"/>
                    <a:gd name="connsiteY4" fmla="*/ 0 h 742950"/>
                    <a:gd name="connsiteX0" fmla="*/ 0 w 1114424"/>
                    <a:gd name="connsiteY0" fmla="*/ 0 h 742950"/>
                    <a:gd name="connsiteX1" fmla="*/ 1114424 w 1114424"/>
                    <a:gd name="connsiteY1" fmla="*/ 138113 h 742950"/>
                    <a:gd name="connsiteX2" fmla="*/ 681037 w 1114424"/>
                    <a:gd name="connsiteY2" fmla="*/ 742950 h 742950"/>
                    <a:gd name="connsiteX3" fmla="*/ 0 w 1114424"/>
                    <a:gd name="connsiteY3" fmla="*/ 742950 h 742950"/>
                    <a:gd name="connsiteX4" fmla="*/ 0 w 1114424"/>
                    <a:gd name="connsiteY4" fmla="*/ 0 h 742950"/>
                    <a:gd name="connsiteX0" fmla="*/ 0 w 1104899"/>
                    <a:gd name="connsiteY0" fmla="*/ 0 h 742950"/>
                    <a:gd name="connsiteX1" fmla="*/ 1104899 w 1104899"/>
                    <a:gd name="connsiteY1" fmla="*/ 142875 h 742950"/>
                    <a:gd name="connsiteX2" fmla="*/ 681037 w 1104899"/>
                    <a:gd name="connsiteY2" fmla="*/ 742950 h 742950"/>
                    <a:gd name="connsiteX3" fmla="*/ 0 w 1104899"/>
                    <a:gd name="connsiteY3" fmla="*/ 742950 h 742950"/>
                    <a:gd name="connsiteX4" fmla="*/ 0 w 1104899"/>
                    <a:gd name="connsiteY4" fmla="*/ 0 h 742950"/>
                    <a:gd name="connsiteX0" fmla="*/ 400050 w 1104899"/>
                    <a:gd name="connsiteY0" fmla="*/ 152400 h 600075"/>
                    <a:gd name="connsiteX1" fmla="*/ 1104899 w 1104899"/>
                    <a:gd name="connsiteY1" fmla="*/ 0 h 600075"/>
                    <a:gd name="connsiteX2" fmla="*/ 681037 w 1104899"/>
                    <a:gd name="connsiteY2" fmla="*/ 600075 h 600075"/>
                    <a:gd name="connsiteX3" fmla="*/ 0 w 1104899"/>
                    <a:gd name="connsiteY3" fmla="*/ 600075 h 600075"/>
                    <a:gd name="connsiteX4" fmla="*/ 400050 w 1104899"/>
                    <a:gd name="connsiteY4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9600"/>
                    <a:gd name="connsiteX1" fmla="*/ 704849 w 704849"/>
                    <a:gd name="connsiteY1" fmla="*/ 0 h 609600"/>
                    <a:gd name="connsiteX2" fmla="*/ 290512 w 704849"/>
                    <a:gd name="connsiteY2" fmla="*/ 609600 h 609600"/>
                    <a:gd name="connsiteX3" fmla="*/ 0 w 704849"/>
                    <a:gd name="connsiteY3" fmla="*/ 152400 h 609600"/>
                    <a:gd name="connsiteX0" fmla="*/ 0 w 704849"/>
                    <a:gd name="connsiteY0" fmla="*/ 152400 h 609600"/>
                    <a:gd name="connsiteX1" fmla="*/ 704849 w 704849"/>
                    <a:gd name="connsiteY1" fmla="*/ 0 h 609600"/>
                    <a:gd name="connsiteX2" fmla="*/ 290512 w 704849"/>
                    <a:gd name="connsiteY2" fmla="*/ 609600 h 609600"/>
                    <a:gd name="connsiteX3" fmla="*/ 0 w 704849"/>
                    <a:gd name="connsiteY3" fmla="*/ 152400 h 609600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11965"/>
                    <a:gd name="connsiteY0" fmla="*/ 139947 h 619125"/>
                    <a:gd name="connsiteX1" fmla="*/ 711965 w 711965"/>
                    <a:gd name="connsiteY1" fmla="*/ 0 h 619125"/>
                    <a:gd name="connsiteX2" fmla="*/ 297628 w 711965"/>
                    <a:gd name="connsiteY2" fmla="*/ 619125 h 619125"/>
                    <a:gd name="connsiteX3" fmla="*/ 0 w 711965"/>
                    <a:gd name="connsiteY3" fmla="*/ 139947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52188 h 628698"/>
                    <a:gd name="connsiteX1" fmla="*/ 709297 w 709297"/>
                    <a:gd name="connsiteY1" fmla="*/ 0 h 628698"/>
                    <a:gd name="connsiteX2" fmla="*/ 294960 w 709297"/>
                    <a:gd name="connsiteY2" fmla="*/ 628698 h 628698"/>
                    <a:gd name="connsiteX3" fmla="*/ 0 w 709297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1212" h="628698">
                      <a:moveTo>
                        <a:pt x="0" y="152188"/>
                      </a:moveTo>
                      <a:cubicBezTo>
                        <a:pt x="282146" y="369755"/>
                        <a:pt x="604850" y="211744"/>
                        <a:pt x="711212" y="0"/>
                      </a:cubicBezTo>
                      <a:cubicBezTo>
                        <a:pt x="633145" y="175886"/>
                        <a:pt x="487421" y="411770"/>
                        <a:pt x="294960" y="628698"/>
                      </a:cubicBezTo>
                      <a:cubicBezTo>
                        <a:pt x="339410" y="308023"/>
                        <a:pt x="203943" y="302099"/>
                        <a:pt x="0" y="15218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571384" y="2240133"/>
                  <a:ext cx="1876814" cy="18768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897958" y="3324536"/>
                <a:ext cx="856432" cy="968716"/>
                <a:chOff x="6697664" y="5507038"/>
                <a:chExt cx="769114" cy="869951"/>
              </a:xfrm>
              <a:solidFill>
                <a:schemeClr val="tx1">
                  <a:lumMod val="50000"/>
                  <a:lumOff val="50000"/>
                </a:schemeClr>
              </a:solidFill>
              <a:effectLst/>
            </p:grpSpPr>
            <p:sp>
              <p:nvSpPr>
                <p:cNvPr id="96" name="Rectangle 50"/>
                <p:cNvSpPr>
                  <a:spLocks noChangeArrowheads="1"/>
                </p:cNvSpPr>
                <p:nvPr/>
              </p:nvSpPr>
              <p:spPr bwMode="auto">
                <a:xfrm>
                  <a:off x="7259639" y="6000751"/>
                  <a:ext cx="114300" cy="2397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Rectangle 51"/>
                <p:cNvSpPr>
                  <a:spLocks noChangeArrowheads="1"/>
                </p:cNvSpPr>
                <p:nvPr/>
              </p:nvSpPr>
              <p:spPr bwMode="auto">
                <a:xfrm>
                  <a:off x="7088189" y="5878513"/>
                  <a:ext cx="114300" cy="361950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Rectangle 52"/>
                <p:cNvSpPr>
                  <a:spLocks noChangeArrowheads="1"/>
                </p:cNvSpPr>
                <p:nvPr/>
              </p:nvSpPr>
              <p:spPr bwMode="auto">
                <a:xfrm>
                  <a:off x="6916739" y="5794376"/>
                  <a:ext cx="114300" cy="4460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Rectangle 53"/>
                <p:cNvSpPr>
                  <a:spLocks noChangeArrowheads="1"/>
                </p:cNvSpPr>
                <p:nvPr/>
              </p:nvSpPr>
              <p:spPr bwMode="auto">
                <a:xfrm>
                  <a:off x="6745289" y="5730876"/>
                  <a:ext cx="115888" cy="5095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54"/>
                <p:cNvSpPr>
                  <a:spLocks/>
                </p:cNvSpPr>
                <p:nvPr/>
              </p:nvSpPr>
              <p:spPr bwMode="auto">
                <a:xfrm>
                  <a:off x="6697664" y="6286501"/>
                  <a:ext cx="752475" cy="90488"/>
                </a:xfrm>
                <a:custGeom>
                  <a:avLst/>
                  <a:gdLst>
                    <a:gd name="T0" fmla="*/ 0 w 474"/>
                    <a:gd name="T1" fmla="*/ 0 h 57"/>
                    <a:gd name="T2" fmla="*/ 474 w 474"/>
                    <a:gd name="T3" fmla="*/ 2 h 57"/>
                    <a:gd name="T4" fmla="*/ 474 w 474"/>
                    <a:gd name="T5" fmla="*/ 57 h 57"/>
                    <a:gd name="T6" fmla="*/ 0 w 474"/>
                    <a:gd name="T7" fmla="*/ 57 h 57"/>
                    <a:gd name="T8" fmla="*/ 0 w 474"/>
                    <a:gd name="T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4" h="57">
                      <a:moveTo>
                        <a:pt x="0" y="0"/>
                      </a:moveTo>
                      <a:lnTo>
                        <a:pt x="474" y="2"/>
                      </a:lnTo>
                      <a:lnTo>
                        <a:pt x="474" y="57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55"/>
                <p:cNvSpPr>
                  <a:spLocks/>
                </p:cNvSpPr>
                <p:nvPr/>
              </p:nvSpPr>
              <p:spPr bwMode="auto">
                <a:xfrm>
                  <a:off x="6780214" y="5507038"/>
                  <a:ext cx="686564" cy="467533"/>
                </a:xfrm>
                <a:custGeom>
                  <a:avLst/>
                  <a:gdLst>
                    <a:gd name="T0" fmla="*/ 0 w 434"/>
                    <a:gd name="T1" fmla="*/ 0 h 269"/>
                    <a:gd name="T2" fmla="*/ 339 w 434"/>
                    <a:gd name="T3" fmla="*/ 174 h 269"/>
                    <a:gd name="T4" fmla="*/ 357 w 434"/>
                    <a:gd name="T5" fmla="*/ 145 h 269"/>
                    <a:gd name="T6" fmla="*/ 434 w 434"/>
                    <a:gd name="T7" fmla="*/ 269 h 269"/>
                    <a:gd name="T8" fmla="*/ 286 w 434"/>
                    <a:gd name="T9" fmla="*/ 262 h 269"/>
                    <a:gd name="T10" fmla="*/ 304 w 434"/>
                    <a:gd name="T11" fmla="*/ 232 h 269"/>
                    <a:gd name="T12" fmla="*/ 0 w 434"/>
                    <a:gd name="T13" fmla="*/ 0 h 269"/>
                    <a:gd name="connsiteX0" fmla="*/ 0 w 10000"/>
                    <a:gd name="connsiteY0" fmla="*/ 0 h 9777"/>
                    <a:gd name="connsiteX1" fmla="*/ 7811 w 10000"/>
                    <a:gd name="connsiteY1" fmla="*/ 6468 h 9777"/>
                    <a:gd name="connsiteX2" fmla="*/ 8226 w 10000"/>
                    <a:gd name="connsiteY2" fmla="*/ 5390 h 9777"/>
                    <a:gd name="connsiteX3" fmla="*/ 10000 w 10000"/>
                    <a:gd name="connsiteY3" fmla="*/ 9777 h 9777"/>
                    <a:gd name="connsiteX4" fmla="*/ 6590 w 10000"/>
                    <a:gd name="connsiteY4" fmla="*/ 9740 h 9777"/>
                    <a:gd name="connsiteX5" fmla="*/ 7005 w 10000"/>
                    <a:gd name="connsiteY5" fmla="*/ 8625 h 9777"/>
                    <a:gd name="connsiteX6" fmla="*/ 0 w 10000"/>
                    <a:gd name="connsiteY6" fmla="*/ 0 h 9777"/>
                    <a:gd name="connsiteX0" fmla="*/ 0 w 10035"/>
                    <a:gd name="connsiteY0" fmla="*/ 0 h 10000"/>
                    <a:gd name="connsiteX1" fmla="*/ 7811 w 10035"/>
                    <a:gd name="connsiteY1" fmla="*/ 6616 h 10000"/>
                    <a:gd name="connsiteX2" fmla="*/ 8226 w 10035"/>
                    <a:gd name="connsiteY2" fmla="*/ 5513 h 10000"/>
                    <a:gd name="connsiteX3" fmla="*/ 10035 w 10035"/>
                    <a:gd name="connsiteY3" fmla="*/ 10000 h 10000"/>
                    <a:gd name="connsiteX4" fmla="*/ 6590 w 10035"/>
                    <a:gd name="connsiteY4" fmla="*/ 9962 h 10000"/>
                    <a:gd name="connsiteX5" fmla="*/ 7005 w 10035"/>
                    <a:gd name="connsiteY5" fmla="*/ 8822 h 10000"/>
                    <a:gd name="connsiteX6" fmla="*/ 0 w 10035"/>
                    <a:gd name="connsiteY6" fmla="*/ 0 h 10000"/>
                    <a:gd name="connsiteX0" fmla="*/ 0 w 10000"/>
                    <a:gd name="connsiteY0" fmla="*/ 0 h 10000"/>
                    <a:gd name="connsiteX1" fmla="*/ 7811 w 10000"/>
                    <a:gd name="connsiteY1" fmla="*/ 6616 h 10000"/>
                    <a:gd name="connsiteX2" fmla="*/ 8226 w 10000"/>
                    <a:gd name="connsiteY2" fmla="*/ 5513 h 10000"/>
                    <a:gd name="connsiteX3" fmla="*/ 10000 w 10000"/>
                    <a:gd name="connsiteY3" fmla="*/ 10000 h 10000"/>
                    <a:gd name="connsiteX4" fmla="*/ 6590 w 10000"/>
                    <a:gd name="connsiteY4" fmla="*/ 9962 h 10000"/>
                    <a:gd name="connsiteX5" fmla="*/ 7005 w 10000"/>
                    <a:gd name="connsiteY5" fmla="*/ 8822 h 10000"/>
                    <a:gd name="connsiteX6" fmla="*/ 0 w 10000"/>
                    <a:gd name="connsiteY6" fmla="*/ 0 h 10000"/>
                    <a:gd name="connsiteX0" fmla="*/ 0 w 10000"/>
                    <a:gd name="connsiteY0" fmla="*/ 0 h 10913"/>
                    <a:gd name="connsiteX1" fmla="*/ 7811 w 10000"/>
                    <a:gd name="connsiteY1" fmla="*/ 6616 h 10913"/>
                    <a:gd name="connsiteX2" fmla="*/ 8226 w 10000"/>
                    <a:gd name="connsiteY2" fmla="*/ 5513 h 10913"/>
                    <a:gd name="connsiteX3" fmla="*/ 10000 w 10000"/>
                    <a:gd name="connsiteY3" fmla="*/ 10913 h 10913"/>
                    <a:gd name="connsiteX4" fmla="*/ 6590 w 10000"/>
                    <a:gd name="connsiteY4" fmla="*/ 9962 h 10913"/>
                    <a:gd name="connsiteX5" fmla="*/ 7005 w 10000"/>
                    <a:gd name="connsiteY5" fmla="*/ 8822 h 10913"/>
                    <a:gd name="connsiteX6" fmla="*/ 0 w 10000"/>
                    <a:gd name="connsiteY6" fmla="*/ 0 h 10913"/>
                    <a:gd name="connsiteX0" fmla="*/ 0 w 10000"/>
                    <a:gd name="connsiteY0" fmla="*/ 0 h 10799"/>
                    <a:gd name="connsiteX1" fmla="*/ 7811 w 10000"/>
                    <a:gd name="connsiteY1" fmla="*/ 6616 h 10799"/>
                    <a:gd name="connsiteX2" fmla="*/ 8226 w 10000"/>
                    <a:gd name="connsiteY2" fmla="*/ 5513 h 10799"/>
                    <a:gd name="connsiteX3" fmla="*/ 10000 w 10000"/>
                    <a:gd name="connsiteY3" fmla="*/ 10799 h 10799"/>
                    <a:gd name="connsiteX4" fmla="*/ 6590 w 10000"/>
                    <a:gd name="connsiteY4" fmla="*/ 9962 h 10799"/>
                    <a:gd name="connsiteX5" fmla="*/ 7005 w 10000"/>
                    <a:gd name="connsiteY5" fmla="*/ 8822 h 10799"/>
                    <a:gd name="connsiteX6" fmla="*/ 0 w 10000"/>
                    <a:gd name="connsiteY6" fmla="*/ 0 h 10799"/>
                    <a:gd name="connsiteX0" fmla="*/ 0 w 9965"/>
                    <a:gd name="connsiteY0" fmla="*/ 0 h 11198"/>
                    <a:gd name="connsiteX1" fmla="*/ 7811 w 9965"/>
                    <a:gd name="connsiteY1" fmla="*/ 6616 h 11198"/>
                    <a:gd name="connsiteX2" fmla="*/ 8226 w 9965"/>
                    <a:gd name="connsiteY2" fmla="*/ 5513 h 11198"/>
                    <a:gd name="connsiteX3" fmla="*/ 9965 w 9965"/>
                    <a:gd name="connsiteY3" fmla="*/ 11198 h 11198"/>
                    <a:gd name="connsiteX4" fmla="*/ 6590 w 9965"/>
                    <a:gd name="connsiteY4" fmla="*/ 9962 h 11198"/>
                    <a:gd name="connsiteX5" fmla="*/ 7005 w 9965"/>
                    <a:gd name="connsiteY5" fmla="*/ 8822 h 11198"/>
                    <a:gd name="connsiteX6" fmla="*/ 0 w 9965"/>
                    <a:gd name="connsiteY6" fmla="*/ 0 h 1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65" h="11198">
                      <a:moveTo>
                        <a:pt x="0" y="0"/>
                      </a:moveTo>
                      <a:lnTo>
                        <a:pt x="7811" y="6616"/>
                      </a:lnTo>
                      <a:lnTo>
                        <a:pt x="8226" y="5513"/>
                      </a:lnTo>
                      <a:lnTo>
                        <a:pt x="9965" y="11198"/>
                      </a:lnTo>
                      <a:lnTo>
                        <a:pt x="6590" y="9962"/>
                      </a:lnTo>
                      <a:lnTo>
                        <a:pt x="7005" y="88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3" name="Group 42"/>
            <p:cNvGrpSpPr/>
            <p:nvPr/>
          </p:nvGrpSpPr>
          <p:grpSpPr>
            <a:xfrm>
              <a:off x="8699845" y="558800"/>
              <a:ext cx="312564" cy="437634"/>
              <a:chOff x="8699845" y="558800"/>
              <a:chExt cx="312564" cy="437634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8699845" y="558800"/>
                <a:ext cx="312564" cy="437634"/>
                <a:chOff x="1285782" y="1954531"/>
                <a:chExt cx="2448018" cy="3427594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1285782" y="1954531"/>
                  <a:ext cx="2448018" cy="244801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ectangle 19"/>
                <p:cNvSpPr/>
                <p:nvPr/>
              </p:nvSpPr>
              <p:spPr>
                <a:xfrm>
                  <a:off x="1707503" y="3698984"/>
                  <a:ext cx="1904046" cy="1683141"/>
                </a:xfrm>
                <a:custGeom>
                  <a:avLst/>
                  <a:gdLst>
                    <a:gd name="connsiteX0" fmla="*/ 0 w 681037"/>
                    <a:gd name="connsiteY0" fmla="*/ 0 h 742950"/>
                    <a:gd name="connsiteX1" fmla="*/ 681037 w 681037"/>
                    <a:gd name="connsiteY1" fmla="*/ 0 h 742950"/>
                    <a:gd name="connsiteX2" fmla="*/ 681037 w 681037"/>
                    <a:gd name="connsiteY2" fmla="*/ 742950 h 742950"/>
                    <a:gd name="connsiteX3" fmla="*/ 0 w 681037"/>
                    <a:gd name="connsiteY3" fmla="*/ 742950 h 742950"/>
                    <a:gd name="connsiteX4" fmla="*/ 0 w 681037"/>
                    <a:gd name="connsiteY4" fmla="*/ 0 h 742950"/>
                    <a:gd name="connsiteX0" fmla="*/ 0 w 1114424"/>
                    <a:gd name="connsiteY0" fmla="*/ 0 h 742950"/>
                    <a:gd name="connsiteX1" fmla="*/ 1114424 w 1114424"/>
                    <a:gd name="connsiteY1" fmla="*/ 138113 h 742950"/>
                    <a:gd name="connsiteX2" fmla="*/ 681037 w 1114424"/>
                    <a:gd name="connsiteY2" fmla="*/ 742950 h 742950"/>
                    <a:gd name="connsiteX3" fmla="*/ 0 w 1114424"/>
                    <a:gd name="connsiteY3" fmla="*/ 742950 h 742950"/>
                    <a:gd name="connsiteX4" fmla="*/ 0 w 1114424"/>
                    <a:gd name="connsiteY4" fmla="*/ 0 h 742950"/>
                    <a:gd name="connsiteX0" fmla="*/ 0 w 1104899"/>
                    <a:gd name="connsiteY0" fmla="*/ 0 h 742950"/>
                    <a:gd name="connsiteX1" fmla="*/ 1104899 w 1104899"/>
                    <a:gd name="connsiteY1" fmla="*/ 142875 h 742950"/>
                    <a:gd name="connsiteX2" fmla="*/ 681037 w 1104899"/>
                    <a:gd name="connsiteY2" fmla="*/ 742950 h 742950"/>
                    <a:gd name="connsiteX3" fmla="*/ 0 w 1104899"/>
                    <a:gd name="connsiteY3" fmla="*/ 742950 h 742950"/>
                    <a:gd name="connsiteX4" fmla="*/ 0 w 1104899"/>
                    <a:gd name="connsiteY4" fmla="*/ 0 h 742950"/>
                    <a:gd name="connsiteX0" fmla="*/ 400050 w 1104899"/>
                    <a:gd name="connsiteY0" fmla="*/ 152400 h 600075"/>
                    <a:gd name="connsiteX1" fmla="*/ 1104899 w 1104899"/>
                    <a:gd name="connsiteY1" fmla="*/ 0 h 600075"/>
                    <a:gd name="connsiteX2" fmla="*/ 681037 w 1104899"/>
                    <a:gd name="connsiteY2" fmla="*/ 600075 h 600075"/>
                    <a:gd name="connsiteX3" fmla="*/ 0 w 1104899"/>
                    <a:gd name="connsiteY3" fmla="*/ 600075 h 600075"/>
                    <a:gd name="connsiteX4" fmla="*/ 400050 w 1104899"/>
                    <a:gd name="connsiteY4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9600"/>
                    <a:gd name="connsiteX1" fmla="*/ 704849 w 704849"/>
                    <a:gd name="connsiteY1" fmla="*/ 0 h 609600"/>
                    <a:gd name="connsiteX2" fmla="*/ 290512 w 704849"/>
                    <a:gd name="connsiteY2" fmla="*/ 609600 h 609600"/>
                    <a:gd name="connsiteX3" fmla="*/ 0 w 704849"/>
                    <a:gd name="connsiteY3" fmla="*/ 152400 h 609600"/>
                    <a:gd name="connsiteX0" fmla="*/ 0 w 704849"/>
                    <a:gd name="connsiteY0" fmla="*/ 152400 h 609600"/>
                    <a:gd name="connsiteX1" fmla="*/ 704849 w 704849"/>
                    <a:gd name="connsiteY1" fmla="*/ 0 h 609600"/>
                    <a:gd name="connsiteX2" fmla="*/ 290512 w 704849"/>
                    <a:gd name="connsiteY2" fmla="*/ 609600 h 609600"/>
                    <a:gd name="connsiteX3" fmla="*/ 0 w 704849"/>
                    <a:gd name="connsiteY3" fmla="*/ 152400 h 609600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11965"/>
                    <a:gd name="connsiteY0" fmla="*/ 139947 h 619125"/>
                    <a:gd name="connsiteX1" fmla="*/ 711965 w 711965"/>
                    <a:gd name="connsiteY1" fmla="*/ 0 h 619125"/>
                    <a:gd name="connsiteX2" fmla="*/ 297628 w 711965"/>
                    <a:gd name="connsiteY2" fmla="*/ 619125 h 619125"/>
                    <a:gd name="connsiteX3" fmla="*/ 0 w 711965"/>
                    <a:gd name="connsiteY3" fmla="*/ 139947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52188 h 628698"/>
                    <a:gd name="connsiteX1" fmla="*/ 709297 w 709297"/>
                    <a:gd name="connsiteY1" fmla="*/ 0 h 628698"/>
                    <a:gd name="connsiteX2" fmla="*/ 294960 w 709297"/>
                    <a:gd name="connsiteY2" fmla="*/ 628698 h 628698"/>
                    <a:gd name="connsiteX3" fmla="*/ 0 w 709297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1212" h="628698">
                      <a:moveTo>
                        <a:pt x="0" y="152188"/>
                      </a:moveTo>
                      <a:cubicBezTo>
                        <a:pt x="282146" y="369755"/>
                        <a:pt x="604850" y="211744"/>
                        <a:pt x="711212" y="0"/>
                      </a:cubicBezTo>
                      <a:cubicBezTo>
                        <a:pt x="633145" y="175886"/>
                        <a:pt x="487421" y="411770"/>
                        <a:pt x="294960" y="628698"/>
                      </a:cubicBezTo>
                      <a:cubicBezTo>
                        <a:pt x="339410" y="308023"/>
                        <a:pt x="203943" y="302099"/>
                        <a:pt x="0" y="15218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571384" y="2240133"/>
                  <a:ext cx="1876814" cy="18768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8779645" y="627455"/>
                <a:ext cx="169092" cy="160274"/>
                <a:chOff x="4983960" y="3898106"/>
                <a:chExt cx="776286" cy="735806"/>
              </a:xfrm>
              <a:solidFill>
                <a:schemeClr val="tx1">
                  <a:lumMod val="50000"/>
                  <a:lumOff val="50000"/>
                </a:schemeClr>
              </a:solidFill>
              <a:effectLst/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4983960" y="3898106"/>
                  <a:ext cx="776286" cy="735806"/>
                  <a:chOff x="1585915" y="3902869"/>
                  <a:chExt cx="776286" cy="735806"/>
                </a:xfrm>
                <a:grpFill/>
              </p:grpSpPr>
              <p:sp>
                <p:nvSpPr>
                  <p:cNvPr id="108" name="Freeform 107"/>
                  <p:cNvSpPr/>
                  <p:nvPr/>
                </p:nvSpPr>
                <p:spPr>
                  <a:xfrm>
                    <a:off x="1609726" y="3902869"/>
                    <a:ext cx="752475" cy="473869"/>
                  </a:xfrm>
                  <a:custGeom>
                    <a:avLst/>
                    <a:gdLst>
                      <a:gd name="connsiteX0" fmla="*/ 350041 w 752475"/>
                      <a:gd name="connsiteY0" fmla="*/ 0 h 473869"/>
                      <a:gd name="connsiteX1" fmla="*/ 705979 w 752475"/>
                      <a:gd name="connsiteY1" fmla="*/ 274644 h 473869"/>
                      <a:gd name="connsiteX2" fmla="*/ 720827 w 752475"/>
                      <a:gd name="connsiteY2" fmla="*/ 366713 h 473869"/>
                      <a:gd name="connsiteX3" fmla="*/ 752475 w 752475"/>
                      <a:gd name="connsiteY3" fmla="*/ 366713 h 473869"/>
                      <a:gd name="connsiteX4" fmla="*/ 675085 w 752475"/>
                      <a:gd name="connsiteY4" fmla="*/ 473869 h 473869"/>
                      <a:gd name="connsiteX5" fmla="*/ 597694 w 752475"/>
                      <a:gd name="connsiteY5" fmla="*/ 366713 h 473869"/>
                      <a:gd name="connsiteX6" fmla="*/ 637090 w 752475"/>
                      <a:gd name="connsiteY6" fmla="*/ 366713 h 473869"/>
                      <a:gd name="connsiteX7" fmla="*/ 635161 w 752475"/>
                      <a:gd name="connsiteY7" fmla="*/ 338362 h 473869"/>
                      <a:gd name="connsiteX8" fmla="*/ 395286 w 752475"/>
                      <a:gd name="connsiteY8" fmla="*/ 88106 h 473869"/>
                      <a:gd name="connsiteX9" fmla="*/ 90486 w 752475"/>
                      <a:gd name="connsiteY9" fmla="*/ 269083 h 473869"/>
                      <a:gd name="connsiteX10" fmla="*/ 0 w 752475"/>
                      <a:gd name="connsiteY10" fmla="*/ 271462 h 473869"/>
                      <a:gd name="connsiteX11" fmla="*/ 350041 w 752475"/>
                      <a:gd name="connsiteY11" fmla="*/ 0 h 473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52475" h="473869">
                        <a:moveTo>
                          <a:pt x="350041" y="0"/>
                        </a:moveTo>
                        <a:cubicBezTo>
                          <a:pt x="456305" y="5556"/>
                          <a:pt x="644611" y="43930"/>
                          <a:pt x="705979" y="274644"/>
                        </a:cubicBezTo>
                        <a:lnTo>
                          <a:pt x="720827" y="366713"/>
                        </a:lnTo>
                        <a:lnTo>
                          <a:pt x="752475" y="366713"/>
                        </a:lnTo>
                        <a:lnTo>
                          <a:pt x="675085" y="473869"/>
                        </a:lnTo>
                        <a:lnTo>
                          <a:pt x="597694" y="366713"/>
                        </a:lnTo>
                        <a:lnTo>
                          <a:pt x="637090" y="366713"/>
                        </a:lnTo>
                        <a:lnTo>
                          <a:pt x="635161" y="338362"/>
                        </a:lnTo>
                        <a:cubicBezTo>
                          <a:pt x="625524" y="264320"/>
                          <a:pt x="578046" y="127993"/>
                          <a:pt x="395286" y="88106"/>
                        </a:cubicBezTo>
                        <a:cubicBezTo>
                          <a:pt x="168274" y="70644"/>
                          <a:pt x="107949" y="231777"/>
                          <a:pt x="90486" y="269083"/>
                        </a:cubicBezTo>
                        <a:lnTo>
                          <a:pt x="0" y="271462"/>
                        </a:lnTo>
                        <a:cubicBezTo>
                          <a:pt x="33338" y="178594"/>
                          <a:pt x="107153" y="14287"/>
                          <a:pt x="350041" y="0"/>
                        </a:cubicBez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9" name="Freeform 108"/>
                  <p:cNvSpPr/>
                  <p:nvPr/>
                </p:nvSpPr>
                <p:spPr>
                  <a:xfrm rot="10800000">
                    <a:off x="1585915" y="4283868"/>
                    <a:ext cx="681038" cy="354807"/>
                  </a:xfrm>
                  <a:custGeom>
                    <a:avLst/>
                    <a:gdLst>
                      <a:gd name="connsiteX0" fmla="*/ 350041 w 752475"/>
                      <a:gd name="connsiteY0" fmla="*/ 0 h 473869"/>
                      <a:gd name="connsiteX1" fmla="*/ 705979 w 752475"/>
                      <a:gd name="connsiteY1" fmla="*/ 274644 h 473869"/>
                      <a:gd name="connsiteX2" fmla="*/ 720827 w 752475"/>
                      <a:gd name="connsiteY2" fmla="*/ 366713 h 473869"/>
                      <a:gd name="connsiteX3" fmla="*/ 752475 w 752475"/>
                      <a:gd name="connsiteY3" fmla="*/ 366713 h 473869"/>
                      <a:gd name="connsiteX4" fmla="*/ 675085 w 752475"/>
                      <a:gd name="connsiteY4" fmla="*/ 473869 h 473869"/>
                      <a:gd name="connsiteX5" fmla="*/ 597694 w 752475"/>
                      <a:gd name="connsiteY5" fmla="*/ 366713 h 473869"/>
                      <a:gd name="connsiteX6" fmla="*/ 637090 w 752475"/>
                      <a:gd name="connsiteY6" fmla="*/ 366713 h 473869"/>
                      <a:gd name="connsiteX7" fmla="*/ 635161 w 752475"/>
                      <a:gd name="connsiteY7" fmla="*/ 338362 h 473869"/>
                      <a:gd name="connsiteX8" fmla="*/ 395286 w 752475"/>
                      <a:gd name="connsiteY8" fmla="*/ 88106 h 473869"/>
                      <a:gd name="connsiteX9" fmla="*/ 90486 w 752475"/>
                      <a:gd name="connsiteY9" fmla="*/ 269083 h 473869"/>
                      <a:gd name="connsiteX10" fmla="*/ 0 w 752475"/>
                      <a:gd name="connsiteY10" fmla="*/ 271462 h 473869"/>
                      <a:gd name="connsiteX11" fmla="*/ 350041 w 752475"/>
                      <a:gd name="connsiteY11" fmla="*/ 0 h 473869"/>
                      <a:gd name="connsiteX0" fmla="*/ 350041 w 752475"/>
                      <a:gd name="connsiteY0" fmla="*/ 0 h 473869"/>
                      <a:gd name="connsiteX1" fmla="*/ 705979 w 752475"/>
                      <a:gd name="connsiteY1" fmla="*/ 274644 h 473869"/>
                      <a:gd name="connsiteX2" fmla="*/ 720827 w 752475"/>
                      <a:gd name="connsiteY2" fmla="*/ 366713 h 473869"/>
                      <a:gd name="connsiteX3" fmla="*/ 752475 w 752475"/>
                      <a:gd name="connsiteY3" fmla="*/ 366713 h 473869"/>
                      <a:gd name="connsiteX4" fmla="*/ 675085 w 752475"/>
                      <a:gd name="connsiteY4" fmla="*/ 473869 h 473869"/>
                      <a:gd name="connsiteX5" fmla="*/ 597694 w 752475"/>
                      <a:gd name="connsiteY5" fmla="*/ 366713 h 473869"/>
                      <a:gd name="connsiteX6" fmla="*/ 637090 w 752475"/>
                      <a:gd name="connsiteY6" fmla="*/ 366713 h 473869"/>
                      <a:gd name="connsiteX7" fmla="*/ 635161 w 752475"/>
                      <a:gd name="connsiteY7" fmla="*/ 338362 h 473869"/>
                      <a:gd name="connsiteX8" fmla="*/ 402430 w 752475"/>
                      <a:gd name="connsiteY8" fmla="*/ 200025 h 473869"/>
                      <a:gd name="connsiteX9" fmla="*/ 90486 w 752475"/>
                      <a:gd name="connsiteY9" fmla="*/ 269083 h 473869"/>
                      <a:gd name="connsiteX10" fmla="*/ 0 w 752475"/>
                      <a:gd name="connsiteY10" fmla="*/ 271462 h 473869"/>
                      <a:gd name="connsiteX11" fmla="*/ 350041 w 752475"/>
                      <a:gd name="connsiteY11" fmla="*/ 0 h 473869"/>
                      <a:gd name="connsiteX0" fmla="*/ 373854 w 752475"/>
                      <a:gd name="connsiteY0" fmla="*/ 7669 h 367238"/>
                      <a:gd name="connsiteX1" fmla="*/ 705979 w 752475"/>
                      <a:gd name="connsiteY1" fmla="*/ 168013 h 367238"/>
                      <a:gd name="connsiteX2" fmla="*/ 720827 w 752475"/>
                      <a:gd name="connsiteY2" fmla="*/ 260082 h 367238"/>
                      <a:gd name="connsiteX3" fmla="*/ 752475 w 752475"/>
                      <a:gd name="connsiteY3" fmla="*/ 260082 h 367238"/>
                      <a:gd name="connsiteX4" fmla="*/ 675085 w 752475"/>
                      <a:gd name="connsiteY4" fmla="*/ 367238 h 367238"/>
                      <a:gd name="connsiteX5" fmla="*/ 597694 w 752475"/>
                      <a:gd name="connsiteY5" fmla="*/ 260082 h 367238"/>
                      <a:gd name="connsiteX6" fmla="*/ 637090 w 752475"/>
                      <a:gd name="connsiteY6" fmla="*/ 260082 h 367238"/>
                      <a:gd name="connsiteX7" fmla="*/ 635161 w 752475"/>
                      <a:gd name="connsiteY7" fmla="*/ 231731 h 367238"/>
                      <a:gd name="connsiteX8" fmla="*/ 402430 w 752475"/>
                      <a:gd name="connsiteY8" fmla="*/ 93394 h 367238"/>
                      <a:gd name="connsiteX9" fmla="*/ 90486 w 752475"/>
                      <a:gd name="connsiteY9" fmla="*/ 162452 h 367238"/>
                      <a:gd name="connsiteX10" fmla="*/ 0 w 752475"/>
                      <a:gd name="connsiteY10" fmla="*/ 164831 h 367238"/>
                      <a:gd name="connsiteX11" fmla="*/ 373854 w 752475"/>
                      <a:gd name="connsiteY11" fmla="*/ 7669 h 367238"/>
                      <a:gd name="connsiteX0" fmla="*/ 373854 w 752475"/>
                      <a:gd name="connsiteY0" fmla="*/ 7669 h 367238"/>
                      <a:gd name="connsiteX1" fmla="*/ 705979 w 752475"/>
                      <a:gd name="connsiteY1" fmla="*/ 168013 h 367238"/>
                      <a:gd name="connsiteX2" fmla="*/ 720827 w 752475"/>
                      <a:gd name="connsiteY2" fmla="*/ 260082 h 367238"/>
                      <a:gd name="connsiteX3" fmla="*/ 752475 w 752475"/>
                      <a:gd name="connsiteY3" fmla="*/ 260082 h 367238"/>
                      <a:gd name="connsiteX4" fmla="*/ 675085 w 752475"/>
                      <a:gd name="connsiteY4" fmla="*/ 367238 h 367238"/>
                      <a:gd name="connsiteX5" fmla="*/ 597694 w 752475"/>
                      <a:gd name="connsiteY5" fmla="*/ 260082 h 367238"/>
                      <a:gd name="connsiteX6" fmla="*/ 637090 w 752475"/>
                      <a:gd name="connsiteY6" fmla="*/ 260082 h 367238"/>
                      <a:gd name="connsiteX7" fmla="*/ 635161 w 752475"/>
                      <a:gd name="connsiteY7" fmla="*/ 231731 h 367238"/>
                      <a:gd name="connsiteX8" fmla="*/ 402430 w 752475"/>
                      <a:gd name="connsiteY8" fmla="*/ 93394 h 367238"/>
                      <a:gd name="connsiteX9" fmla="*/ 169068 w 752475"/>
                      <a:gd name="connsiteY9" fmla="*/ 176740 h 367238"/>
                      <a:gd name="connsiteX10" fmla="*/ 0 w 752475"/>
                      <a:gd name="connsiteY10" fmla="*/ 164831 h 367238"/>
                      <a:gd name="connsiteX11" fmla="*/ 373854 w 752475"/>
                      <a:gd name="connsiteY11" fmla="*/ 7669 h 367238"/>
                      <a:gd name="connsiteX0" fmla="*/ 292892 w 671513"/>
                      <a:gd name="connsiteY0" fmla="*/ 7669 h 367238"/>
                      <a:gd name="connsiteX1" fmla="*/ 625017 w 671513"/>
                      <a:gd name="connsiteY1" fmla="*/ 168013 h 367238"/>
                      <a:gd name="connsiteX2" fmla="*/ 639865 w 671513"/>
                      <a:gd name="connsiteY2" fmla="*/ 260082 h 367238"/>
                      <a:gd name="connsiteX3" fmla="*/ 671513 w 671513"/>
                      <a:gd name="connsiteY3" fmla="*/ 260082 h 367238"/>
                      <a:gd name="connsiteX4" fmla="*/ 594123 w 671513"/>
                      <a:gd name="connsiteY4" fmla="*/ 367238 h 367238"/>
                      <a:gd name="connsiteX5" fmla="*/ 516732 w 671513"/>
                      <a:gd name="connsiteY5" fmla="*/ 260082 h 367238"/>
                      <a:gd name="connsiteX6" fmla="*/ 556128 w 671513"/>
                      <a:gd name="connsiteY6" fmla="*/ 260082 h 367238"/>
                      <a:gd name="connsiteX7" fmla="*/ 554199 w 671513"/>
                      <a:gd name="connsiteY7" fmla="*/ 231731 h 367238"/>
                      <a:gd name="connsiteX8" fmla="*/ 321468 w 671513"/>
                      <a:gd name="connsiteY8" fmla="*/ 93394 h 367238"/>
                      <a:gd name="connsiteX9" fmla="*/ 88106 w 671513"/>
                      <a:gd name="connsiteY9" fmla="*/ 176740 h 367238"/>
                      <a:gd name="connsiteX10" fmla="*/ 0 w 671513"/>
                      <a:gd name="connsiteY10" fmla="*/ 171975 h 367238"/>
                      <a:gd name="connsiteX11" fmla="*/ 292892 w 671513"/>
                      <a:gd name="connsiteY11" fmla="*/ 7669 h 367238"/>
                      <a:gd name="connsiteX0" fmla="*/ 292892 w 671513"/>
                      <a:gd name="connsiteY0" fmla="*/ 7669 h 367238"/>
                      <a:gd name="connsiteX1" fmla="*/ 625017 w 671513"/>
                      <a:gd name="connsiteY1" fmla="*/ 168013 h 367238"/>
                      <a:gd name="connsiteX2" fmla="*/ 639865 w 671513"/>
                      <a:gd name="connsiteY2" fmla="*/ 260082 h 367238"/>
                      <a:gd name="connsiteX3" fmla="*/ 671513 w 671513"/>
                      <a:gd name="connsiteY3" fmla="*/ 260082 h 367238"/>
                      <a:gd name="connsiteX4" fmla="*/ 594123 w 671513"/>
                      <a:gd name="connsiteY4" fmla="*/ 367238 h 367238"/>
                      <a:gd name="connsiteX5" fmla="*/ 516732 w 671513"/>
                      <a:gd name="connsiteY5" fmla="*/ 260082 h 367238"/>
                      <a:gd name="connsiteX6" fmla="*/ 556128 w 671513"/>
                      <a:gd name="connsiteY6" fmla="*/ 260082 h 367238"/>
                      <a:gd name="connsiteX7" fmla="*/ 554199 w 671513"/>
                      <a:gd name="connsiteY7" fmla="*/ 231731 h 367238"/>
                      <a:gd name="connsiteX8" fmla="*/ 321468 w 671513"/>
                      <a:gd name="connsiteY8" fmla="*/ 93394 h 367238"/>
                      <a:gd name="connsiteX9" fmla="*/ 88106 w 671513"/>
                      <a:gd name="connsiteY9" fmla="*/ 176740 h 367238"/>
                      <a:gd name="connsiteX10" fmla="*/ 0 w 671513"/>
                      <a:gd name="connsiteY10" fmla="*/ 171975 h 367238"/>
                      <a:gd name="connsiteX11" fmla="*/ 292892 w 671513"/>
                      <a:gd name="connsiteY11" fmla="*/ 7669 h 367238"/>
                      <a:gd name="connsiteX0" fmla="*/ 292892 w 671513"/>
                      <a:gd name="connsiteY0" fmla="*/ 7669 h 367238"/>
                      <a:gd name="connsiteX1" fmla="*/ 625017 w 671513"/>
                      <a:gd name="connsiteY1" fmla="*/ 168013 h 367238"/>
                      <a:gd name="connsiteX2" fmla="*/ 639865 w 671513"/>
                      <a:gd name="connsiteY2" fmla="*/ 260082 h 367238"/>
                      <a:gd name="connsiteX3" fmla="*/ 671513 w 671513"/>
                      <a:gd name="connsiteY3" fmla="*/ 260082 h 367238"/>
                      <a:gd name="connsiteX4" fmla="*/ 594123 w 671513"/>
                      <a:gd name="connsiteY4" fmla="*/ 367238 h 367238"/>
                      <a:gd name="connsiteX5" fmla="*/ 516732 w 671513"/>
                      <a:gd name="connsiteY5" fmla="*/ 260082 h 367238"/>
                      <a:gd name="connsiteX6" fmla="*/ 556128 w 671513"/>
                      <a:gd name="connsiteY6" fmla="*/ 260082 h 367238"/>
                      <a:gd name="connsiteX7" fmla="*/ 554199 w 671513"/>
                      <a:gd name="connsiteY7" fmla="*/ 231731 h 367238"/>
                      <a:gd name="connsiteX8" fmla="*/ 321468 w 671513"/>
                      <a:gd name="connsiteY8" fmla="*/ 93394 h 367238"/>
                      <a:gd name="connsiteX9" fmla="*/ 88106 w 671513"/>
                      <a:gd name="connsiteY9" fmla="*/ 176740 h 367238"/>
                      <a:gd name="connsiteX10" fmla="*/ 0 w 671513"/>
                      <a:gd name="connsiteY10" fmla="*/ 171975 h 367238"/>
                      <a:gd name="connsiteX11" fmla="*/ 292892 w 671513"/>
                      <a:gd name="connsiteY11" fmla="*/ 7669 h 367238"/>
                      <a:gd name="connsiteX0" fmla="*/ 292892 w 671513"/>
                      <a:gd name="connsiteY0" fmla="*/ 0 h 359569"/>
                      <a:gd name="connsiteX1" fmla="*/ 625017 w 671513"/>
                      <a:gd name="connsiteY1" fmla="*/ 16034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554199 w 671513"/>
                      <a:gd name="connsiteY7" fmla="*/ 224062 h 359569"/>
                      <a:gd name="connsiteX8" fmla="*/ 321468 w 671513"/>
                      <a:gd name="connsiteY8" fmla="*/ 85725 h 359569"/>
                      <a:gd name="connsiteX9" fmla="*/ 88106 w 671513"/>
                      <a:gd name="connsiteY9" fmla="*/ 169071 h 359569"/>
                      <a:gd name="connsiteX10" fmla="*/ 0 w 671513"/>
                      <a:gd name="connsiteY10" fmla="*/ 164306 h 359569"/>
                      <a:gd name="connsiteX11" fmla="*/ 292892 w 671513"/>
                      <a:gd name="connsiteY11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554199 w 671513"/>
                      <a:gd name="connsiteY7" fmla="*/ 224062 h 359569"/>
                      <a:gd name="connsiteX8" fmla="*/ 321468 w 671513"/>
                      <a:gd name="connsiteY8" fmla="*/ 85725 h 359569"/>
                      <a:gd name="connsiteX9" fmla="*/ 88106 w 671513"/>
                      <a:gd name="connsiteY9" fmla="*/ 169071 h 359569"/>
                      <a:gd name="connsiteX10" fmla="*/ 0 w 671513"/>
                      <a:gd name="connsiteY10" fmla="*/ 164306 h 359569"/>
                      <a:gd name="connsiteX11" fmla="*/ 292892 w 671513"/>
                      <a:gd name="connsiteY11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554199 w 671513"/>
                      <a:gd name="connsiteY7" fmla="*/ 224062 h 359569"/>
                      <a:gd name="connsiteX8" fmla="*/ 321468 w 671513"/>
                      <a:gd name="connsiteY8" fmla="*/ 85725 h 359569"/>
                      <a:gd name="connsiteX9" fmla="*/ 88106 w 671513"/>
                      <a:gd name="connsiteY9" fmla="*/ 169071 h 359569"/>
                      <a:gd name="connsiteX10" fmla="*/ 0 w 671513"/>
                      <a:gd name="connsiteY10" fmla="*/ 164306 h 359569"/>
                      <a:gd name="connsiteX11" fmla="*/ 292892 w 671513"/>
                      <a:gd name="connsiteY11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321468 w 671513"/>
                      <a:gd name="connsiteY7" fmla="*/ 85725 h 359569"/>
                      <a:gd name="connsiteX8" fmla="*/ 88106 w 671513"/>
                      <a:gd name="connsiteY8" fmla="*/ 169071 h 359569"/>
                      <a:gd name="connsiteX9" fmla="*/ 0 w 671513"/>
                      <a:gd name="connsiteY9" fmla="*/ 164306 h 359569"/>
                      <a:gd name="connsiteX10" fmla="*/ 292892 w 671513"/>
                      <a:gd name="connsiteY10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321468 w 671513"/>
                      <a:gd name="connsiteY7" fmla="*/ 85725 h 359569"/>
                      <a:gd name="connsiteX8" fmla="*/ 88106 w 671513"/>
                      <a:gd name="connsiteY8" fmla="*/ 169071 h 359569"/>
                      <a:gd name="connsiteX9" fmla="*/ 0 w 671513"/>
                      <a:gd name="connsiteY9" fmla="*/ 164306 h 359569"/>
                      <a:gd name="connsiteX10" fmla="*/ 292892 w 671513"/>
                      <a:gd name="connsiteY10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321468 w 671513"/>
                      <a:gd name="connsiteY7" fmla="*/ 85725 h 359569"/>
                      <a:gd name="connsiteX8" fmla="*/ 88106 w 671513"/>
                      <a:gd name="connsiteY8" fmla="*/ 169071 h 359569"/>
                      <a:gd name="connsiteX9" fmla="*/ 0 w 671513"/>
                      <a:gd name="connsiteY9" fmla="*/ 164306 h 359569"/>
                      <a:gd name="connsiteX10" fmla="*/ 292892 w 671513"/>
                      <a:gd name="connsiteY10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321468 w 671513"/>
                      <a:gd name="connsiteY7" fmla="*/ 85725 h 359569"/>
                      <a:gd name="connsiteX8" fmla="*/ 88106 w 671513"/>
                      <a:gd name="connsiteY8" fmla="*/ 169071 h 359569"/>
                      <a:gd name="connsiteX9" fmla="*/ 0 w 671513"/>
                      <a:gd name="connsiteY9" fmla="*/ 164306 h 359569"/>
                      <a:gd name="connsiteX10" fmla="*/ 292892 w 671513"/>
                      <a:gd name="connsiteY10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321468 w 671513"/>
                      <a:gd name="connsiteY7" fmla="*/ 85725 h 359569"/>
                      <a:gd name="connsiteX8" fmla="*/ 88106 w 671513"/>
                      <a:gd name="connsiteY8" fmla="*/ 169071 h 359569"/>
                      <a:gd name="connsiteX9" fmla="*/ 0 w 671513"/>
                      <a:gd name="connsiteY9" fmla="*/ 164306 h 359569"/>
                      <a:gd name="connsiteX10" fmla="*/ 292892 w 671513"/>
                      <a:gd name="connsiteY10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321468 w 671513"/>
                      <a:gd name="connsiteY7" fmla="*/ 85725 h 359569"/>
                      <a:gd name="connsiteX8" fmla="*/ 88106 w 671513"/>
                      <a:gd name="connsiteY8" fmla="*/ 169071 h 359569"/>
                      <a:gd name="connsiteX9" fmla="*/ 0 w 671513"/>
                      <a:gd name="connsiteY9" fmla="*/ 164306 h 359569"/>
                      <a:gd name="connsiteX10" fmla="*/ 292892 w 671513"/>
                      <a:gd name="connsiteY10" fmla="*/ 0 h 359569"/>
                      <a:gd name="connsiteX0" fmla="*/ 302417 w 681038"/>
                      <a:gd name="connsiteY0" fmla="*/ 0 h 359569"/>
                      <a:gd name="connsiteX1" fmla="*/ 617873 w 681038"/>
                      <a:gd name="connsiteY1" fmla="*/ 179394 h 359569"/>
                      <a:gd name="connsiteX2" fmla="*/ 649390 w 681038"/>
                      <a:gd name="connsiteY2" fmla="*/ 252413 h 359569"/>
                      <a:gd name="connsiteX3" fmla="*/ 681038 w 681038"/>
                      <a:gd name="connsiteY3" fmla="*/ 252413 h 359569"/>
                      <a:gd name="connsiteX4" fmla="*/ 603648 w 681038"/>
                      <a:gd name="connsiteY4" fmla="*/ 359569 h 359569"/>
                      <a:gd name="connsiteX5" fmla="*/ 526257 w 681038"/>
                      <a:gd name="connsiteY5" fmla="*/ 252413 h 359569"/>
                      <a:gd name="connsiteX6" fmla="*/ 565653 w 681038"/>
                      <a:gd name="connsiteY6" fmla="*/ 252413 h 359569"/>
                      <a:gd name="connsiteX7" fmla="*/ 330993 w 681038"/>
                      <a:gd name="connsiteY7" fmla="*/ 85725 h 359569"/>
                      <a:gd name="connsiteX8" fmla="*/ 97631 w 681038"/>
                      <a:gd name="connsiteY8" fmla="*/ 169071 h 359569"/>
                      <a:gd name="connsiteX9" fmla="*/ 0 w 681038"/>
                      <a:gd name="connsiteY9" fmla="*/ 164306 h 359569"/>
                      <a:gd name="connsiteX10" fmla="*/ 302417 w 681038"/>
                      <a:gd name="connsiteY10" fmla="*/ 0 h 359569"/>
                      <a:gd name="connsiteX0" fmla="*/ 302658 w 681279"/>
                      <a:gd name="connsiteY0" fmla="*/ 0 h 359569"/>
                      <a:gd name="connsiteX1" fmla="*/ 618114 w 681279"/>
                      <a:gd name="connsiteY1" fmla="*/ 179394 h 359569"/>
                      <a:gd name="connsiteX2" fmla="*/ 649631 w 681279"/>
                      <a:gd name="connsiteY2" fmla="*/ 252413 h 359569"/>
                      <a:gd name="connsiteX3" fmla="*/ 681279 w 681279"/>
                      <a:gd name="connsiteY3" fmla="*/ 252413 h 359569"/>
                      <a:gd name="connsiteX4" fmla="*/ 603889 w 681279"/>
                      <a:gd name="connsiteY4" fmla="*/ 359569 h 359569"/>
                      <a:gd name="connsiteX5" fmla="*/ 526498 w 681279"/>
                      <a:gd name="connsiteY5" fmla="*/ 252413 h 359569"/>
                      <a:gd name="connsiteX6" fmla="*/ 565894 w 681279"/>
                      <a:gd name="connsiteY6" fmla="*/ 252413 h 359569"/>
                      <a:gd name="connsiteX7" fmla="*/ 331234 w 681279"/>
                      <a:gd name="connsiteY7" fmla="*/ 85725 h 359569"/>
                      <a:gd name="connsiteX8" fmla="*/ 97872 w 681279"/>
                      <a:gd name="connsiteY8" fmla="*/ 169071 h 359569"/>
                      <a:gd name="connsiteX9" fmla="*/ 241 w 681279"/>
                      <a:gd name="connsiteY9" fmla="*/ 164306 h 359569"/>
                      <a:gd name="connsiteX10" fmla="*/ 302658 w 681279"/>
                      <a:gd name="connsiteY10" fmla="*/ 0 h 359569"/>
                      <a:gd name="connsiteX0" fmla="*/ 302417 w 681038"/>
                      <a:gd name="connsiteY0" fmla="*/ 0 h 359569"/>
                      <a:gd name="connsiteX1" fmla="*/ 617873 w 681038"/>
                      <a:gd name="connsiteY1" fmla="*/ 179394 h 359569"/>
                      <a:gd name="connsiteX2" fmla="*/ 649390 w 681038"/>
                      <a:gd name="connsiteY2" fmla="*/ 252413 h 359569"/>
                      <a:gd name="connsiteX3" fmla="*/ 681038 w 681038"/>
                      <a:gd name="connsiteY3" fmla="*/ 252413 h 359569"/>
                      <a:gd name="connsiteX4" fmla="*/ 603648 w 681038"/>
                      <a:gd name="connsiteY4" fmla="*/ 359569 h 359569"/>
                      <a:gd name="connsiteX5" fmla="*/ 526257 w 681038"/>
                      <a:gd name="connsiteY5" fmla="*/ 252413 h 359569"/>
                      <a:gd name="connsiteX6" fmla="*/ 565653 w 681038"/>
                      <a:gd name="connsiteY6" fmla="*/ 252413 h 359569"/>
                      <a:gd name="connsiteX7" fmla="*/ 330993 w 681038"/>
                      <a:gd name="connsiteY7" fmla="*/ 85725 h 359569"/>
                      <a:gd name="connsiteX8" fmla="*/ 97631 w 681038"/>
                      <a:gd name="connsiteY8" fmla="*/ 169071 h 359569"/>
                      <a:gd name="connsiteX9" fmla="*/ 0 w 681038"/>
                      <a:gd name="connsiteY9" fmla="*/ 164306 h 359569"/>
                      <a:gd name="connsiteX10" fmla="*/ 302417 w 681038"/>
                      <a:gd name="connsiteY10" fmla="*/ 0 h 359569"/>
                      <a:gd name="connsiteX0" fmla="*/ 302417 w 681038"/>
                      <a:gd name="connsiteY0" fmla="*/ 0 h 378619"/>
                      <a:gd name="connsiteX1" fmla="*/ 617873 w 681038"/>
                      <a:gd name="connsiteY1" fmla="*/ 198444 h 378619"/>
                      <a:gd name="connsiteX2" fmla="*/ 649390 w 681038"/>
                      <a:gd name="connsiteY2" fmla="*/ 271463 h 378619"/>
                      <a:gd name="connsiteX3" fmla="*/ 681038 w 681038"/>
                      <a:gd name="connsiteY3" fmla="*/ 271463 h 378619"/>
                      <a:gd name="connsiteX4" fmla="*/ 603648 w 681038"/>
                      <a:gd name="connsiteY4" fmla="*/ 378619 h 378619"/>
                      <a:gd name="connsiteX5" fmla="*/ 526257 w 681038"/>
                      <a:gd name="connsiteY5" fmla="*/ 271463 h 378619"/>
                      <a:gd name="connsiteX6" fmla="*/ 565653 w 681038"/>
                      <a:gd name="connsiteY6" fmla="*/ 271463 h 378619"/>
                      <a:gd name="connsiteX7" fmla="*/ 330993 w 681038"/>
                      <a:gd name="connsiteY7" fmla="*/ 104775 h 378619"/>
                      <a:gd name="connsiteX8" fmla="*/ 97631 w 681038"/>
                      <a:gd name="connsiteY8" fmla="*/ 188121 h 378619"/>
                      <a:gd name="connsiteX9" fmla="*/ 0 w 681038"/>
                      <a:gd name="connsiteY9" fmla="*/ 183356 h 378619"/>
                      <a:gd name="connsiteX10" fmla="*/ 302417 w 681038"/>
                      <a:gd name="connsiteY10" fmla="*/ 0 h 378619"/>
                      <a:gd name="connsiteX0" fmla="*/ 311942 w 681038"/>
                      <a:gd name="connsiteY0" fmla="*/ 0 h 359569"/>
                      <a:gd name="connsiteX1" fmla="*/ 617873 w 681038"/>
                      <a:gd name="connsiteY1" fmla="*/ 179394 h 359569"/>
                      <a:gd name="connsiteX2" fmla="*/ 649390 w 681038"/>
                      <a:gd name="connsiteY2" fmla="*/ 252413 h 359569"/>
                      <a:gd name="connsiteX3" fmla="*/ 681038 w 681038"/>
                      <a:gd name="connsiteY3" fmla="*/ 252413 h 359569"/>
                      <a:gd name="connsiteX4" fmla="*/ 603648 w 681038"/>
                      <a:gd name="connsiteY4" fmla="*/ 359569 h 359569"/>
                      <a:gd name="connsiteX5" fmla="*/ 526257 w 681038"/>
                      <a:gd name="connsiteY5" fmla="*/ 252413 h 359569"/>
                      <a:gd name="connsiteX6" fmla="*/ 565653 w 681038"/>
                      <a:gd name="connsiteY6" fmla="*/ 252413 h 359569"/>
                      <a:gd name="connsiteX7" fmla="*/ 330993 w 681038"/>
                      <a:gd name="connsiteY7" fmla="*/ 85725 h 359569"/>
                      <a:gd name="connsiteX8" fmla="*/ 97631 w 681038"/>
                      <a:gd name="connsiteY8" fmla="*/ 169071 h 359569"/>
                      <a:gd name="connsiteX9" fmla="*/ 0 w 681038"/>
                      <a:gd name="connsiteY9" fmla="*/ 164306 h 359569"/>
                      <a:gd name="connsiteX10" fmla="*/ 311942 w 681038"/>
                      <a:gd name="connsiteY10" fmla="*/ 0 h 359569"/>
                      <a:gd name="connsiteX0" fmla="*/ 311942 w 681038"/>
                      <a:gd name="connsiteY0" fmla="*/ 0 h 359569"/>
                      <a:gd name="connsiteX1" fmla="*/ 617873 w 681038"/>
                      <a:gd name="connsiteY1" fmla="*/ 179394 h 359569"/>
                      <a:gd name="connsiteX2" fmla="*/ 649390 w 681038"/>
                      <a:gd name="connsiteY2" fmla="*/ 252413 h 359569"/>
                      <a:gd name="connsiteX3" fmla="*/ 681038 w 681038"/>
                      <a:gd name="connsiteY3" fmla="*/ 252413 h 359569"/>
                      <a:gd name="connsiteX4" fmla="*/ 603648 w 681038"/>
                      <a:gd name="connsiteY4" fmla="*/ 359569 h 359569"/>
                      <a:gd name="connsiteX5" fmla="*/ 526257 w 681038"/>
                      <a:gd name="connsiteY5" fmla="*/ 252413 h 359569"/>
                      <a:gd name="connsiteX6" fmla="*/ 565653 w 681038"/>
                      <a:gd name="connsiteY6" fmla="*/ 252413 h 359569"/>
                      <a:gd name="connsiteX7" fmla="*/ 330993 w 681038"/>
                      <a:gd name="connsiteY7" fmla="*/ 85725 h 359569"/>
                      <a:gd name="connsiteX8" fmla="*/ 97631 w 681038"/>
                      <a:gd name="connsiteY8" fmla="*/ 169071 h 359569"/>
                      <a:gd name="connsiteX9" fmla="*/ 0 w 681038"/>
                      <a:gd name="connsiteY9" fmla="*/ 164306 h 359569"/>
                      <a:gd name="connsiteX10" fmla="*/ 311942 w 681038"/>
                      <a:gd name="connsiteY10" fmla="*/ 0 h 359569"/>
                      <a:gd name="connsiteX0" fmla="*/ 311942 w 681038"/>
                      <a:gd name="connsiteY0" fmla="*/ 0 h 359569"/>
                      <a:gd name="connsiteX1" fmla="*/ 617873 w 681038"/>
                      <a:gd name="connsiteY1" fmla="*/ 179394 h 359569"/>
                      <a:gd name="connsiteX2" fmla="*/ 649390 w 681038"/>
                      <a:gd name="connsiteY2" fmla="*/ 252413 h 359569"/>
                      <a:gd name="connsiteX3" fmla="*/ 681038 w 681038"/>
                      <a:gd name="connsiteY3" fmla="*/ 252413 h 359569"/>
                      <a:gd name="connsiteX4" fmla="*/ 603648 w 681038"/>
                      <a:gd name="connsiteY4" fmla="*/ 359569 h 359569"/>
                      <a:gd name="connsiteX5" fmla="*/ 526257 w 681038"/>
                      <a:gd name="connsiteY5" fmla="*/ 252413 h 359569"/>
                      <a:gd name="connsiteX6" fmla="*/ 565653 w 681038"/>
                      <a:gd name="connsiteY6" fmla="*/ 252413 h 359569"/>
                      <a:gd name="connsiteX7" fmla="*/ 330993 w 681038"/>
                      <a:gd name="connsiteY7" fmla="*/ 85725 h 359569"/>
                      <a:gd name="connsiteX8" fmla="*/ 97631 w 681038"/>
                      <a:gd name="connsiteY8" fmla="*/ 169071 h 359569"/>
                      <a:gd name="connsiteX9" fmla="*/ 0 w 681038"/>
                      <a:gd name="connsiteY9" fmla="*/ 164306 h 359569"/>
                      <a:gd name="connsiteX10" fmla="*/ 311942 w 681038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3374 w 683419"/>
                      <a:gd name="connsiteY7" fmla="*/ 85725 h 359569"/>
                      <a:gd name="connsiteX8" fmla="*/ 100012 w 683419"/>
                      <a:gd name="connsiteY8" fmla="*/ 169071 h 359569"/>
                      <a:gd name="connsiteX9" fmla="*/ 0 w 683419"/>
                      <a:gd name="connsiteY9" fmla="*/ 171449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3374 w 683419"/>
                      <a:gd name="connsiteY7" fmla="*/ 85725 h 359569"/>
                      <a:gd name="connsiteX8" fmla="*/ 102394 w 683419"/>
                      <a:gd name="connsiteY8" fmla="*/ 171452 h 359569"/>
                      <a:gd name="connsiteX9" fmla="*/ 0 w 683419"/>
                      <a:gd name="connsiteY9" fmla="*/ 171449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3374 w 683419"/>
                      <a:gd name="connsiteY7" fmla="*/ 85725 h 359569"/>
                      <a:gd name="connsiteX8" fmla="*/ 102394 w 683419"/>
                      <a:gd name="connsiteY8" fmla="*/ 171452 h 359569"/>
                      <a:gd name="connsiteX9" fmla="*/ 0 w 683419"/>
                      <a:gd name="connsiteY9" fmla="*/ 171449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5755 w 683419"/>
                      <a:gd name="connsiteY7" fmla="*/ 90487 h 359569"/>
                      <a:gd name="connsiteX8" fmla="*/ 102394 w 683419"/>
                      <a:gd name="connsiteY8" fmla="*/ 171452 h 359569"/>
                      <a:gd name="connsiteX9" fmla="*/ 0 w 683419"/>
                      <a:gd name="connsiteY9" fmla="*/ 171449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5755 w 683419"/>
                      <a:gd name="connsiteY7" fmla="*/ 90487 h 359569"/>
                      <a:gd name="connsiteX8" fmla="*/ 102394 w 683419"/>
                      <a:gd name="connsiteY8" fmla="*/ 171452 h 359569"/>
                      <a:gd name="connsiteX9" fmla="*/ 0 w 683419"/>
                      <a:gd name="connsiteY9" fmla="*/ 171449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5755 w 683419"/>
                      <a:gd name="connsiteY7" fmla="*/ 90487 h 359569"/>
                      <a:gd name="connsiteX8" fmla="*/ 100013 w 683419"/>
                      <a:gd name="connsiteY8" fmla="*/ 152402 h 359569"/>
                      <a:gd name="connsiteX9" fmla="*/ 0 w 683419"/>
                      <a:gd name="connsiteY9" fmla="*/ 171449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5755 w 683419"/>
                      <a:gd name="connsiteY7" fmla="*/ 90487 h 359569"/>
                      <a:gd name="connsiteX8" fmla="*/ 109538 w 683419"/>
                      <a:gd name="connsiteY8" fmla="*/ 169071 h 359569"/>
                      <a:gd name="connsiteX9" fmla="*/ 0 w 683419"/>
                      <a:gd name="connsiteY9" fmla="*/ 171449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5755 w 683419"/>
                      <a:gd name="connsiteY7" fmla="*/ 90487 h 359569"/>
                      <a:gd name="connsiteX8" fmla="*/ 109538 w 683419"/>
                      <a:gd name="connsiteY8" fmla="*/ 169071 h 359569"/>
                      <a:gd name="connsiteX9" fmla="*/ 0 w 683419"/>
                      <a:gd name="connsiteY9" fmla="*/ 176212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5755 w 683419"/>
                      <a:gd name="connsiteY7" fmla="*/ 90487 h 359569"/>
                      <a:gd name="connsiteX8" fmla="*/ 109538 w 683419"/>
                      <a:gd name="connsiteY8" fmla="*/ 195264 h 359569"/>
                      <a:gd name="connsiteX9" fmla="*/ 0 w 683419"/>
                      <a:gd name="connsiteY9" fmla="*/ 176212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5755 w 683419"/>
                      <a:gd name="connsiteY7" fmla="*/ 90487 h 359569"/>
                      <a:gd name="connsiteX8" fmla="*/ 104776 w 683419"/>
                      <a:gd name="connsiteY8" fmla="*/ 171452 h 359569"/>
                      <a:gd name="connsiteX9" fmla="*/ 0 w 683419"/>
                      <a:gd name="connsiteY9" fmla="*/ 176212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88144"/>
                      <a:gd name="connsiteX1" fmla="*/ 620254 w 683419"/>
                      <a:gd name="connsiteY1" fmla="*/ 207969 h 388144"/>
                      <a:gd name="connsiteX2" fmla="*/ 651771 w 683419"/>
                      <a:gd name="connsiteY2" fmla="*/ 280988 h 388144"/>
                      <a:gd name="connsiteX3" fmla="*/ 683419 w 683419"/>
                      <a:gd name="connsiteY3" fmla="*/ 280988 h 388144"/>
                      <a:gd name="connsiteX4" fmla="*/ 606029 w 683419"/>
                      <a:gd name="connsiteY4" fmla="*/ 388144 h 388144"/>
                      <a:gd name="connsiteX5" fmla="*/ 528638 w 683419"/>
                      <a:gd name="connsiteY5" fmla="*/ 280988 h 388144"/>
                      <a:gd name="connsiteX6" fmla="*/ 568034 w 683419"/>
                      <a:gd name="connsiteY6" fmla="*/ 280988 h 388144"/>
                      <a:gd name="connsiteX7" fmla="*/ 335755 w 683419"/>
                      <a:gd name="connsiteY7" fmla="*/ 119062 h 388144"/>
                      <a:gd name="connsiteX8" fmla="*/ 104776 w 683419"/>
                      <a:gd name="connsiteY8" fmla="*/ 200027 h 388144"/>
                      <a:gd name="connsiteX9" fmla="*/ 0 w 683419"/>
                      <a:gd name="connsiteY9" fmla="*/ 204787 h 388144"/>
                      <a:gd name="connsiteX10" fmla="*/ 314323 w 683419"/>
                      <a:gd name="connsiteY10" fmla="*/ 0 h 388144"/>
                      <a:gd name="connsiteX0" fmla="*/ 321466 w 683419"/>
                      <a:gd name="connsiteY0" fmla="*/ 0 h 352425"/>
                      <a:gd name="connsiteX1" fmla="*/ 620254 w 683419"/>
                      <a:gd name="connsiteY1" fmla="*/ 172250 h 352425"/>
                      <a:gd name="connsiteX2" fmla="*/ 651771 w 683419"/>
                      <a:gd name="connsiteY2" fmla="*/ 245269 h 352425"/>
                      <a:gd name="connsiteX3" fmla="*/ 683419 w 683419"/>
                      <a:gd name="connsiteY3" fmla="*/ 245269 h 352425"/>
                      <a:gd name="connsiteX4" fmla="*/ 606029 w 683419"/>
                      <a:gd name="connsiteY4" fmla="*/ 352425 h 352425"/>
                      <a:gd name="connsiteX5" fmla="*/ 528638 w 683419"/>
                      <a:gd name="connsiteY5" fmla="*/ 245269 h 352425"/>
                      <a:gd name="connsiteX6" fmla="*/ 568034 w 683419"/>
                      <a:gd name="connsiteY6" fmla="*/ 245269 h 352425"/>
                      <a:gd name="connsiteX7" fmla="*/ 335755 w 683419"/>
                      <a:gd name="connsiteY7" fmla="*/ 83343 h 352425"/>
                      <a:gd name="connsiteX8" fmla="*/ 104776 w 683419"/>
                      <a:gd name="connsiteY8" fmla="*/ 164308 h 352425"/>
                      <a:gd name="connsiteX9" fmla="*/ 0 w 683419"/>
                      <a:gd name="connsiteY9" fmla="*/ 169068 h 352425"/>
                      <a:gd name="connsiteX10" fmla="*/ 321466 w 683419"/>
                      <a:gd name="connsiteY10" fmla="*/ 0 h 352425"/>
                      <a:gd name="connsiteX0" fmla="*/ 319084 w 683419"/>
                      <a:gd name="connsiteY0" fmla="*/ 0 h 364332"/>
                      <a:gd name="connsiteX1" fmla="*/ 620254 w 683419"/>
                      <a:gd name="connsiteY1" fmla="*/ 184157 h 364332"/>
                      <a:gd name="connsiteX2" fmla="*/ 651771 w 683419"/>
                      <a:gd name="connsiteY2" fmla="*/ 257176 h 364332"/>
                      <a:gd name="connsiteX3" fmla="*/ 683419 w 683419"/>
                      <a:gd name="connsiteY3" fmla="*/ 257176 h 364332"/>
                      <a:gd name="connsiteX4" fmla="*/ 606029 w 683419"/>
                      <a:gd name="connsiteY4" fmla="*/ 364332 h 364332"/>
                      <a:gd name="connsiteX5" fmla="*/ 528638 w 683419"/>
                      <a:gd name="connsiteY5" fmla="*/ 257176 h 364332"/>
                      <a:gd name="connsiteX6" fmla="*/ 568034 w 683419"/>
                      <a:gd name="connsiteY6" fmla="*/ 257176 h 364332"/>
                      <a:gd name="connsiteX7" fmla="*/ 335755 w 683419"/>
                      <a:gd name="connsiteY7" fmla="*/ 95250 h 364332"/>
                      <a:gd name="connsiteX8" fmla="*/ 104776 w 683419"/>
                      <a:gd name="connsiteY8" fmla="*/ 176215 h 364332"/>
                      <a:gd name="connsiteX9" fmla="*/ 0 w 683419"/>
                      <a:gd name="connsiteY9" fmla="*/ 180975 h 364332"/>
                      <a:gd name="connsiteX10" fmla="*/ 319084 w 683419"/>
                      <a:gd name="connsiteY10" fmla="*/ 0 h 364332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8034 w 683419"/>
                      <a:gd name="connsiteY6" fmla="*/ 247651 h 354807"/>
                      <a:gd name="connsiteX7" fmla="*/ 335755 w 683419"/>
                      <a:gd name="connsiteY7" fmla="*/ 85725 h 354807"/>
                      <a:gd name="connsiteX8" fmla="*/ 104776 w 683419"/>
                      <a:gd name="connsiteY8" fmla="*/ 166690 h 354807"/>
                      <a:gd name="connsiteX9" fmla="*/ 0 w 683419"/>
                      <a:gd name="connsiteY9" fmla="*/ 171450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8034 w 683419"/>
                      <a:gd name="connsiteY6" fmla="*/ 247651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90503 h 354807"/>
                      <a:gd name="connsiteX9" fmla="*/ 0 w 683419"/>
                      <a:gd name="connsiteY9" fmla="*/ 171450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8034 w 683419"/>
                      <a:gd name="connsiteY6" fmla="*/ 247651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66691 h 354807"/>
                      <a:gd name="connsiteX9" fmla="*/ 0 w 683419"/>
                      <a:gd name="connsiteY9" fmla="*/ 171450 h 354807"/>
                      <a:gd name="connsiteX10" fmla="*/ 319084 w 683419"/>
                      <a:gd name="connsiteY10" fmla="*/ 0 h 354807"/>
                      <a:gd name="connsiteX0" fmla="*/ 314321 w 678656"/>
                      <a:gd name="connsiteY0" fmla="*/ 0 h 354807"/>
                      <a:gd name="connsiteX1" fmla="*/ 615491 w 678656"/>
                      <a:gd name="connsiteY1" fmla="*/ 174632 h 354807"/>
                      <a:gd name="connsiteX2" fmla="*/ 647008 w 678656"/>
                      <a:gd name="connsiteY2" fmla="*/ 247651 h 354807"/>
                      <a:gd name="connsiteX3" fmla="*/ 678656 w 678656"/>
                      <a:gd name="connsiteY3" fmla="*/ 247651 h 354807"/>
                      <a:gd name="connsiteX4" fmla="*/ 601266 w 678656"/>
                      <a:gd name="connsiteY4" fmla="*/ 354807 h 354807"/>
                      <a:gd name="connsiteX5" fmla="*/ 523875 w 678656"/>
                      <a:gd name="connsiteY5" fmla="*/ 247651 h 354807"/>
                      <a:gd name="connsiteX6" fmla="*/ 563271 w 678656"/>
                      <a:gd name="connsiteY6" fmla="*/ 247651 h 354807"/>
                      <a:gd name="connsiteX7" fmla="*/ 330992 w 678656"/>
                      <a:gd name="connsiteY7" fmla="*/ 85725 h 354807"/>
                      <a:gd name="connsiteX8" fmla="*/ 104776 w 678656"/>
                      <a:gd name="connsiteY8" fmla="*/ 166691 h 354807"/>
                      <a:gd name="connsiteX9" fmla="*/ 0 w 678656"/>
                      <a:gd name="connsiteY9" fmla="*/ 166687 h 354807"/>
                      <a:gd name="connsiteX10" fmla="*/ 314321 w 678656"/>
                      <a:gd name="connsiteY10" fmla="*/ 0 h 354807"/>
                      <a:gd name="connsiteX0" fmla="*/ 314321 w 678656"/>
                      <a:gd name="connsiteY0" fmla="*/ 0 h 354807"/>
                      <a:gd name="connsiteX1" fmla="*/ 615491 w 678656"/>
                      <a:gd name="connsiteY1" fmla="*/ 174632 h 354807"/>
                      <a:gd name="connsiteX2" fmla="*/ 647008 w 678656"/>
                      <a:gd name="connsiteY2" fmla="*/ 247651 h 354807"/>
                      <a:gd name="connsiteX3" fmla="*/ 678656 w 678656"/>
                      <a:gd name="connsiteY3" fmla="*/ 247651 h 354807"/>
                      <a:gd name="connsiteX4" fmla="*/ 601266 w 678656"/>
                      <a:gd name="connsiteY4" fmla="*/ 354807 h 354807"/>
                      <a:gd name="connsiteX5" fmla="*/ 523875 w 678656"/>
                      <a:gd name="connsiteY5" fmla="*/ 247651 h 354807"/>
                      <a:gd name="connsiteX6" fmla="*/ 563271 w 678656"/>
                      <a:gd name="connsiteY6" fmla="*/ 247651 h 354807"/>
                      <a:gd name="connsiteX7" fmla="*/ 330992 w 678656"/>
                      <a:gd name="connsiteY7" fmla="*/ 85725 h 354807"/>
                      <a:gd name="connsiteX8" fmla="*/ 104776 w 678656"/>
                      <a:gd name="connsiteY8" fmla="*/ 171453 h 354807"/>
                      <a:gd name="connsiteX9" fmla="*/ 0 w 678656"/>
                      <a:gd name="connsiteY9" fmla="*/ 166687 h 354807"/>
                      <a:gd name="connsiteX10" fmla="*/ 314321 w 678656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8034 w 683419"/>
                      <a:gd name="connsiteY6" fmla="*/ 247651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3374 w 683419"/>
                      <a:gd name="connsiteY7" fmla="*/ 111919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8136 w 683419"/>
                      <a:gd name="connsiteY7" fmla="*/ 88106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95288"/>
                      <a:gd name="connsiteX1" fmla="*/ 620254 w 683419"/>
                      <a:gd name="connsiteY1" fmla="*/ 215113 h 395288"/>
                      <a:gd name="connsiteX2" fmla="*/ 651771 w 683419"/>
                      <a:gd name="connsiteY2" fmla="*/ 288132 h 395288"/>
                      <a:gd name="connsiteX3" fmla="*/ 683419 w 683419"/>
                      <a:gd name="connsiteY3" fmla="*/ 288132 h 395288"/>
                      <a:gd name="connsiteX4" fmla="*/ 606029 w 683419"/>
                      <a:gd name="connsiteY4" fmla="*/ 395288 h 395288"/>
                      <a:gd name="connsiteX5" fmla="*/ 528638 w 683419"/>
                      <a:gd name="connsiteY5" fmla="*/ 288132 h 395288"/>
                      <a:gd name="connsiteX6" fmla="*/ 563272 w 683419"/>
                      <a:gd name="connsiteY6" fmla="*/ 290513 h 395288"/>
                      <a:gd name="connsiteX7" fmla="*/ 338136 w 683419"/>
                      <a:gd name="connsiteY7" fmla="*/ 128587 h 395288"/>
                      <a:gd name="connsiteX8" fmla="*/ 109539 w 683419"/>
                      <a:gd name="connsiteY8" fmla="*/ 211934 h 395288"/>
                      <a:gd name="connsiteX9" fmla="*/ 0 w 683419"/>
                      <a:gd name="connsiteY9" fmla="*/ 209549 h 395288"/>
                      <a:gd name="connsiteX10" fmla="*/ 319084 w 683419"/>
                      <a:gd name="connsiteY10" fmla="*/ 0 h 395288"/>
                      <a:gd name="connsiteX0" fmla="*/ 316703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8136 w 683419"/>
                      <a:gd name="connsiteY7" fmla="*/ 88106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6703 w 683419"/>
                      <a:gd name="connsiteY10" fmla="*/ 0 h 354807"/>
                      <a:gd name="connsiteX0" fmla="*/ 316703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8136 w 683419"/>
                      <a:gd name="connsiteY7" fmla="*/ 88106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6703 w 683419"/>
                      <a:gd name="connsiteY10" fmla="*/ 0 h 354807"/>
                      <a:gd name="connsiteX0" fmla="*/ 316703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8136 w 683419"/>
                      <a:gd name="connsiteY7" fmla="*/ 88106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6703 w 683419"/>
                      <a:gd name="connsiteY10" fmla="*/ 0 h 354807"/>
                      <a:gd name="connsiteX0" fmla="*/ 316703 w 683419"/>
                      <a:gd name="connsiteY0" fmla="*/ 0 h 354807"/>
                      <a:gd name="connsiteX1" fmla="*/ 651771 w 683419"/>
                      <a:gd name="connsiteY1" fmla="*/ 247651 h 354807"/>
                      <a:gd name="connsiteX2" fmla="*/ 683419 w 683419"/>
                      <a:gd name="connsiteY2" fmla="*/ 247651 h 354807"/>
                      <a:gd name="connsiteX3" fmla="*/ 606029 w 683419"/>
                      <a:gd name="connsiteY3" fmla="*/ 354807 h 354807"/>
                      <a:gd name="connsiteX4" fmla="*/ 528638 w 683419"/>
                      <a:gd name="connsiteY4" fmla="*/ 247651 h 354807"/>
                      <a:gd name="connsiteX5" fmla="*/ 563272 w 683419"/>
                      <a:gd name="connsiteY5" fmla="*/ 250032 h 354807"/>
                      <a:gd name="connsiteX6" fmla="*/ 338136 w 683419"/>
                      <a:gd name="connsiteY6" fmla="*/ 88106 h 354807"/>
                      <a:gd name="connsiteX7" fmla="*/ 109539 w 683419"/>
                      <a:gd name="connsiteY7" fmla="*/ 171453 h 354807"/>
                      <a:gd name="connsiteX8" fmla="*/ 0 w 683419"/>
                      <a:gd name="connsiteY8" fmla="*/ 169068 h 354807"/>
                      <a:gd name="connsiteX9" fmla="*/ 316703 w 683419"/>
                      <a:gd name="connsiteY9" fmla="*/ 0 h 354807"/>
                      <a:gd name="connsiteX0" fmla="*/ 316703 w 683419"/>
                      <a:gd name="connsiteY0" fmla="*/ 0 h 354807"/>
                      <a:gd name="connsiteX1" fmla="*/ 651771 w 683419"/>
                      <a:gd name="connsiteY1" fmla="*/ 247651 h 354807"/>
                      <a:gd name="connsiteX2" fmla="*/ 683419 w 683419"/>
                      <a:gd name="connsiteY2" fmla="*/ 247651 h 354807"/>
                      <a:gd name="connsiteX3" fmla="*/ 606029 w 683419"/>
                      <a:gd name="connsiteY3" fmla="*/ 354807 h 354807"/>
                      <a:gd name="connsiteX4" fmla="*/ 528638 w 683419"/>
                      <a:gd name="connsiteY4" fmla="*/ 247651 h 354807"/>
                      <a:gd name="connsiteX5" fmla="*/ 563272 w 683419"/>
                      <a:gd name="connsiteY5" fmla="*/ 250032 h 354807"/>
                      <a:gd name="connsiteX6" fmla="*/ 338136 w 683419"/>
                      <a:gd name="connsiteY6" fmla="*/ 88106 h 354807"/>
                      <a:gd name="connsiteX7" fmla="*/ 109539 w 683419"/>
                      <a:gd name="connsiteY7" fmla="*/ 171453 h 354807"/>
                      <a:gd name="connsiteX8" fmla="*/ 0 w 683419"/>
                      <a:gd name="connsiteY8" fmla="*/ 169068 h 354807"/>
                      <a:gd name="connsiteX9" fmla="*/ 316703 w 683419"/>
                      <a:gd name="connsiteY9" fmla="*/ 0 h 354807"/>
                      <a:gd name="connsiteX0" fmla="*/ 316703 w 683419"/>
                      <a:gd name="connsiteY0" fmla="*/ 7 h 354814"/>
                      <a:gd name="connsiteX1" fmla="*/ 651771 w 683419"/>
                      <a:gd name="connsiteY1" fmla="*/ 247658 h 354814"/>
                      <a:gd name="connsiteX2" fmla="*/ 683419 w 683419"/>
                      <a:gd name="connsiteY2" fmla="*/ 247658 h 354814"/>
                      <a:gd name="connsiteX3" fmla="*/ 606029 w 683419"/>
                      <a:gd name="connsiteY3" fmla="*/ 354814 h 354814"/>
                      <a:gd name="connsiteX4" fmla="*/ 528638 w 683419"/>
                      <a:gd name="connsiteY4" fmla="*/ 247658 h 354814"/>
                      <a:gd name="connsiteX5" fmla="*/ 563272 w 683419"/>
                      <a:gd name="connsiteY5" fmla="*/ 250039 h 354814"/>
                      <a:gd name="connsiteX6" fmla="*/ 338136 w 683419"/>
                      <a:gd name="connsiteY6" fmla="*/ 88113 h 354814"/>
                      <a:gd name="connsiteX7" fmla="*/ 109539 w 683419"/>
                      <a:gd name="connsiteY7" fmla="*/ 171460 h 354814"/>
                      <a:gd name="connsiteX8" fmla="*/ 0 w 683419"/>
                      <a:gd name="connsiteY8" fmla="*/ 169075 h 354814"/>
                      <a:gd name="connsiteX9" fmla="*/ 316703 w 683419"/>
                      <a:gd name="connsiteY9" fmla="*/ 7 h 354814"/>
                      <a:gd name="connsiteX0" fmla="*/ 316703 w 683419"/>
                      <a:gd name="connsiteY0" fmla="*/ 0 h 354807"/>
                      <a:gd name="connsiteX1" fmla="*/ 651771 w 683419"/>
                      <a:gd name="connsiteY1" fmla="*/ 247651 h 354807"/>
                      <a:gd name="connsiteX2" fmla="*/ 683419 w 683419"/>
                      <a:gd name="connsiteY2" fmla="*/ 247651 h 354807"/>
                      <a:gd name="connsiteX3" fmla="*/ 606029 w 683419"/>
                      <a:gd name="connsiteY3" fmla="*/ 354807 h 354807"/>
                      <a:gd name="connsiteX4" fmla="*/ 528638 w 683419"/>
                      <a:gd name="connsiteY4" fmla="*/ 247651 h 354807"/>
                      <a:gd name="connsiteX5" fmla="*/ 563272 w 683419"/>
                      <a:gd name="connsiteY5" fmla="*/ 250032 h 354807"/>
                      <a:gd name="connsiteX6" fmla="*/ 338136 w 683419"/>
                      <a:gd name="connsiteY6" fmla="*/ 88106 h 354807"/>
                      <a:gd name="connsiteX7" fmla="*/ 109539 w 683419"/>
                      <a:gd name="connsiteY7" fmla="*/ 171453 h 354807"/>
                      <a:gd name="connsiteX8" fmla="*/ 0 w 683419"/>
                      <a:gd name="connsiteY8" fmla="*/ 169068 h 354807"/>
                      <a:gd name="connsiteX9" fmla="*/ 316703 w 683419"/>
                      <a:gd name="connsiteY9" fmla="*/ 0 h 354807"/>
                      <a:gd name="connsiteX0" fmla="*/ 316703 w 683419"/>
                      <a:gd name="connsiteY0" fmla="*/ 0 h 354807"/>
                      <a:gd name="connsiteX1" fmla="*/ 651771 w 683419"/>
                      <a:gd name="connsiteY1" fmla="*/ 247651 h 354807"/>
                      <a:gd name="connsiteX2" fmla="*/ 683419 w 683419"/>
                      <a:gd name="connsiteY2" fmla="*/ 247651 h 354807"/>
                      <a:gd name="connsiteX3" fmla="*/ 606029 w 683419"/>
                      <a:gd name="connsiteY3" fmla="*/ 354807 h 354807"/>
                      <a:gd name="connsiteX4" fmla="*/ 528638 w 683419"/>
                      <a:gd name="connsiteY4" fmla="*/ 247651 h 354807"/>
                      <a:gd name="connsiteX5" fmla="*/ 563272 w 683419"/>
                      <a:gd name="connsiteY5" fmla="*/ 250032 h 354807"/>
                      <a:gd name="connsiteX6" fmla="*/ 338136 w 683419"/>
                      <a:gd name="connsiteY6" fmla="*/ 88106 h 354807"/>
                      <a:gd name="connsiteX7" fmla="*/ 109539 w 683419"/>
                      <a:gd name="connsiteY7" fmla="*/ 171453 h 354807"/>
                      <a:gd name="connsiteX8" fmla="*/ 0 w 683419"/>
                      <a:gd name="connsiteY8" fmla="*/ 169068 h 354807"/>
                      <a:gd name="connsiteX9" fmla="*/ 316703 w 683419"/>
                      <a:gd name="connsiteY9" fmla="*/ 0 h 354807"/>
                      <a:gd name="connsiteX0" fmla="*/ 297653 w 664369"/>
                      <a:gd name="connsiteY0" fmla="*/ 0 h 354807"/>
                      <a:gd name="connsiteX1" fmla="*/ 632721 w 664369"/>
                      <a:gd name="connsiteY1" fmla="*/ 247651 h 354807"/>
                      <a:gd name="connsiteX2" fmla="*/ 664369 w 664369"/>
                      <a:gd name="connsiteY2" fmla="*/ 247651 h 354807"/>
                      <a:gd name="connsiteX3" fmla="*/ 586979 w 664369"/>
                      <a:gd name="connsiteY3" fmla="*/ 354807 h 354807"/>
                      <a:gd name="connsiteX4" fmla="*/ 509588 w 664369"/>
                      <a:gd name="connsiteY4" fmla="*/ 247651 h 354807"/>
                      <a:gd name="connsiteX5" fmla="*/ 544222 w 664369"/>
                      <a:gd name="connsiteY5" fmla="*/ 250032 h 354807"/>
                      <a:gd name="connsiteX6" fmla="*/ 319086 w 664369"/>
                      <a:gd name="connsiteY6" fmla="*/ 88106 h 354807"/>
                      <a:gd name="connsiteX7" fmla="*/ 90489 w 664369"/>
                      <a:gd name="connsiteY7" fmla="*/ 171453 h 354807"/>
                      <a:gd name="connsiteX8" fmla="*/ 0 w 664369"/>
                      <a:gd name="connsiteY8" fmla="*/ 164305 h 354807"/>
                      <a:gd name="connsiteX9" fmla="*/ 297653 w 664369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1924 h 354807"/>
                      <a:gd name="connsiteX9" fmla="*/ 314322 w 681038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9068 h 354807"/>
                      <a:gd name="connsiteX9" fmla="*/ 314322 w 681038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9068 h 354807"/>
                      <a:gd name="connsiteX9" fmla="*/ 314322 w 681038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9068 h 354807"/>
                      <a:gd name="connsiteX9" fmla="*/ 314322 w 681038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9068 h 354807"/>
                      <a:gd name="connsiteX9" fmla="*/ 314322 w 681038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9068 h 354807"/>
                      <a:gd name="connsiteX9" fmla="*/ 314322 w 681038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9068 h 354807"/>
                      <a:gd name="connsiteX9" fmla="*/ 314322 w 681038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9068 h 354807"/>
                      <a:gd name="connsiteX9" fmla="*/ 314322 w 681038"/>
                      <a:gd name="connsiteY9" fmla="*/ 0 h 354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81038" h="354807">
                        <a:moveTo>
                          <a:pt x="314322" y="0"/>
                        </a:moveTo>
                        <a:cubicBezTo>
                          <a:pt x="494388" y="10716"/>
                          <a:pt x="628752" y="139701"/>
                          <a:pt x="649390" y="247651"/>
                        </a:cubicBezTo>
                        <a:lnTo>
                          <a:pt x="681038" y="247651"/>
                        </a:lnTo>
                        <a:lnTo>
                          <a:pt x="603648" y="354807"/>
                        </a:lnTo>
                        <a:lnTo>
                          <a:pt x="526257" y="247651"/>
                        </a:lnTo>
                        <a:lnTo>
                          <a:pt x="560891" y="250032"/>
                        </a:lnTo>
                        <a:cubicBezTo>
                          <a:pt x="518390" y="170657"/>
                          <a:pt x="461600" y="105569"/>
                          <a:pt x="335755" y="88106"/>
                        </a:cubicBezTo>
                        <a:cubicBezTo>
                          <a:pt x="223043" y="77788"/>
                          <a:pt x="150816" y="122240"/>
                          <a:pt x="107158" y="171453"/>
                        </a:cubicBezTo>
                        <a:lnTo>
                          <a:pt x="0" y="169068"/>
                        </a:lnTo>
                        <a:cubicBezTo>
                          <a:pt x="19051" y="133350"/>
                          <a:pt x="97628" y="11906"/>
                          <a:pt x="314322" y="0"/>
                        </a:cubicBez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5184266" y="4075228"/>
                  <a:ext cx="280704" cy="391088"/>
                  <a:chOff x="5184266" y="4075228"/>
                  <a:chExt cx="280704" cy="391088"/>
                </a:xfrm>
                <a:grpFill/>
              </p:grpSpPr>
              <p:sp>
                <p:nvSpPr>
                  <p:cNvPr id="105" name="Freeform 104"/>
                  <p:cNvSpPr/>
                  <p:nvPr/>
                </p:nvSpPr>
                <p:spPr>
                  <a:xfrm>
                    <a:off x="5218687" y="4075228"/>
                    <a:ext cx="246283" cy="391088"/>
                  </a:xfrm>
                  <a:custGeom>
                    <a:avLst/>
                    <a:gdLst>
                      <a:gd name="connsiteX0" fmla="*/ 189135 w 246283"/>
                      <a:gd name="connsiteY0" fmla="*/ 0 h 391088"/>
                      <a:gd name="connsiteX1" fmla="*/ 227252 w 246283"/>
                      <a:gd name="connsiteY1" fmla="*/ 3973 h 391088"/>
                      <a:gd name="connsiteX2" fmla="*/ 246283 w 246283"/>
                      <a:gd name="connsiteY2" fmla="*/ 10081 h 391088"/>
                      <a:gd name="connsiteX3" fmla="*/ 246283 w 246283"/>
                      <a:gd name="connsiteY3" fmla="*/ 81657 h 391088"/>
                      <a:gd name="connsiteX4" fmla="*/ 198659 w 246283"/>
                      <a:gd name="connsiteY4" fmla="*/ 72294 h 391088"/>
                      <a:gd name="connsiteX5" fmla="*/ 72454 w 246283"/>
                      <a:gd name="connsiteY5" fmla="*/ 195192 h 391088"/>
                      <a:gd name="connsiteX6" fmla="*/ 198659 w 246283"/>
                      <a:gd name="connsiteY6" fmla="*/ 318090 h 391088"/>
                      <a:gd name="connsiteX7" fmla="*/ 246283 w 246283"/>
                      <a:gd name="connsiteY7" fmla="*/ 308727 h 391088"/>
                      <a:gd name="connsiteX8" fmla="*/ 246283 w 246283"/>
                      <a:gd name="connsiteY8" fmla="*/ 381008 h 391088"/>
                      <a:gd name="connsiteX9" fmla="*/ 227252 w 246283"/>
                      <a:gd name="connsiteY9" fmla="*/ 387115 h 391088"/>
                      <a:gd name="connsiteX10" fmla="*/ 189135 w 246283"/>
                      <a:gd name="connsiteY10" fmla="*/ 391088 h 391088"/>
                      <a:gd name="connsiteX11" fmla="*/ 0 w 246283"/>
                      <a:gd name="connsiteY11" fmla="*/ 195544 h 391088"/>
                      <a:gd name="connsiteX12" fmla="*/ 189135 w 246283"/>
                      <a:gd name="connsiteY12" fmla="*/ 0 h 391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6283" h="391088">
                        <a:moveTo>
                          <a:pt x="189135" y="0"/>
                        </a:moveTo>
                        <a:cubicBezTo>
                          <a:pt x="202192" y="0"/>
                          <a:pt x="214940" y="1368"/>
                          <a:pt x="227252" y="3973"/>
                        </a:cubicBezTo>
                        <a:lnTo>
                          <a:pt x="246283" y="10081"/>
                        </a:lnTo>
                        <a:lnTo>
                          <a:pt x="246283" y="81657"/>
                        </a:lnTo>
                        <a:lnTo>
                          <a:pt x="198659" y="72294"/>
                        </a:lnTo>
                        <a:cubicBezTo>
                          <a:pt x="128958" y="72294"/>
                          <a:pt x="72454" y="127317"/>
                          <a:pt x="72454" y="195192"/>
                        </a:cubicBezTo>
                        <a:cubicBezTo>
                          <a:pt x="72454" y="263067"/>
                          <a:pt x="128958" y="318090"/>
                          <a:pt x="198659" y="318090"/>
                        </a:cubicBezTo>
                        <a:lnTo>
                          <a:pt x="246283" y="308727"/>
                        </a:lnTo>
                        <a:lnTo>
                          <a:pt x="246283" y="381008"/>
                        </a:lnTo>
                        <a:lnTo>
                          <a:pt x="227252" y="387115"/>
                        </a:lnTo>
                        <a:cubicBezTo>
                          <a:pt x="214940" y="389720"/>
                          <a:pt x="202192" y="391088"/>
                          <a:pt x="189135" y="391088"/>
                        </a:cubicBezTo>
                        <a:cubicBezTo>
                          <a:pt x="84679" y="391088"/>
                          <a:pt x="0" y="303540"/>
                          <a:pt x="0" y="195544"/>
                        </a:cubicBezTo>
                        <a:cubicBezTo>
                          <a:pt x="0" y="87548"/>
                          <a:pt x="84679" y="0"/>
                          <a:pt x="189135" y="0"/>
                        </a:cubicBez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5186818" y="4285205"/>
                    <a:ext cx="168443" cy="44385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5184266" y="4223293"/>
                    <a:ext cx="173546" cy="44385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0" name="Group 39"/>
            <p:cNvGrpSpPr/>
            <p:nvPr/>
          </p:nvGrpSpPr>
          <p:grpSpPr>
            <a:xfrm>
              <a:off x="2540966" y="578580"/>
              <a:ext cx="659434" cy="923308"/>
              <a:chOff x="2540966" y="578580"/>
              <a:chExt cx="659434" cy="92330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540966" y="578580"/>
                <a:ext cx="659434" cy="923308"/>
                <a:chOff x="1285782" y="1954531"/>
                <a:chExt cx="2448018" cy="3427594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1285782" y="1954531"/>
                  <a:ext cx="2448018" cy="244801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Rectangle 19"/>
                <p:cNvSpPr/>
                <p:nvPr/>
              </p:nvSpPr>
              <p:spPr>
                <a:xfrm>
                  <a:off x="1707503" y="3698984"/>
                  <a:ext cx="1904046" cy="1683141"/>
                </a:xfrm>
                <a:custGeom>
                  <a:avLst/>
                  <a:gdLst>
                    <a:gd name="connsiteX0" fmla="*/ 0 w 681037"/>
                    <a:gd name="connsiteY0" fmla="*/ 0 h 742950"/>
                    <a:gd name="connsiteX1" fmla="*/ 681037 w 681037"/>
                    <a:gd name="connsiteY1" fmla="*/ 0 h 742950"/>
                    <a:gd name="connsiteX2" fmla="*/ 681037 w 681037"/>
                    <a:gd name="connsiteY2" fmla="*/ 742950 h 742950"/>
                    <a:gd name="connsiteX3" fmla="*/ 0 w 681037"/>
                    <a:gd name="connsiteY3" fmla="*/ 742950 h 742950"/>
                    <a:gd name="connsiteX4" fmla="*/ 0 w 681037"/>
                    <a:gd name="connsiteY4" fmla="*/ 0 h 742950"/>
                    <a:gd name="connsiteX0" fmla="*/ 0 w 1114424"/>
                    <a:gd name="connsiteY0" fmla="*/ 0 h 742950"/>
                    <a:gd name="connsiteX1" fmla="*/ 1114424 w 1114424"/>
                    <a:gd name="connsiteY1" fmla="*/ 138113 h 742950"/>
                    <a:gd name="connsiteX2" fmla="*/ 681037 w 1114424"/>
                    <a:gd name="connsiteY2" fmla="*/ 742950 h 742950"/>
                    <a:gd name="connsiteX3" fmla="*/ 0 w 1114424"/>
                    <a:gd name="connsiteY3" fmla="*/ 742950 h 742950"/>
                    <a:gd name="connsiteX4" fmla="*/ 0 w 1114424"/>
                    <a:gd name="connsiteY4" fmla="*/ 0 h 742950"/>
                    <a:gd name="connsiteX0" fmla="*/ 0 w 1104899"/>
                    <a:gd name="connsiteY0" fmla="*/ 0 h 742950"/>
                    <a:gd name="connsiteX1" fmla="*/ 1104899 w 1104899"/>
                    <a:gd name="connsiteY1" fmla="*/ 142875 h 742950"/>
                    <a:gd name="connsiteX2" fmla="*/ 681037 w 1104899"/>
                    <a:gd name="connsiteY2" fmla="*/ 742950 h 742950"/>
                    <a:gd name="connsiteX3" fmla="*/ 0 w 1104899"/>
                    <a:gd name="connsiteY3" fmla="*/ 742950 h 742950"/>
                    <a:gd name="connsiteX4" fmla="*/ 0 w 1104899"/>
                    <a:gd name="connsiteY4" fmla="*/ 0 h 742950"/>
                    <a:gd name="connsiteX0" fmla="*/ 400050 w 1104899"/>
                    <a:gd name="connsiteY0" fmla="*/ 152400 h 600075"/>
                    <a:gd name="connsiteX1" fmla="*/ 1104899 w 1104899"/>
                    <a:gd name="connsiteY1" fmla="*/ 0 h 600075"/>
                    <a:gd name="connsiteX2" fmla="*/ 681037 w 1104899"/>
                    <a:gd name="connsiteY2" fmla="*/ 600075 h 600075"/>
                    <a:gd name="connsiteX3" fmla="*/ 0 w 1104899"/>
                    <a:gd name="connsiteY3" fmla="*/ 600075 h 600075"/>
                    <a:gd name="connsiteX4" fmla="*/ 400050 w 1104899"/>
                    <a:gd name="connsiteY4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9600"/>
                    <a:gd name="connsiteX1" fmla="*/ 704849 w 704849"/>
                    <a:gd name="connsiteY1" fmla="*/ 0 h 609600"/>
                    <a:gd name="connsiteX2" fmla="*/ 290512 w 704849"/>
                    <a:gd name="connsiteY2" fmla="*/ 609600 h 609600"/>
                    <a:gd name="connsiteX3" fmla="*/ 0 w 704849"/>
                    <a:gd name="connsiteY3" fmla="*/ 152400 h 609600"/>
                    <a:gd name="connsiteX0" fmla="*/ 0 w 704849"/>
                    <a:gd name="connsiteY0" fmla="*/ 152400 h 609600"/>
                    <a:gd name="connsiteX1" fmla="*/ 704849 w 704849"/>
                    <a:gd name="connsiteY1" fmla="*/ 0 h 609600"/>
                    <a:gd name="connsiteX2" fmla="*/ 290512 w 704849"/>
                    <a:gd name="connsiteY2" fmla="*/ 609600 h 609600"/>
                    <a:gd name="connsiteX3" fmla="*/ 0 w 704849"/>
                    <a:gd name="connsiteY3" fmla="*/ 152400 h 609600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11965"/>
                    <a:gd name="connsiteY0" fmla="*/ 139947 h 619125"/>
                    <a:gd name="connsiteX1" fmla="*/ 711965 w 711965"/>
                    <a:gd name="connsiteY1" fmla="*/ 0 h 619125"/>
                    <a:gd name="connsiteX2" fmla="*/ 297628 w 711965"/>
                    <a:gd name="connsiteY2" fmla="*/ 619125 h 619125"/>
                    <a:gd name="connsiteX3" fmla="*/ 0 w 711965"/>
                    <a:gd name="connsiteY3" fmla="*/ 139947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52188 h 628698"/>
                    <a:gd name="connsiteX1" fmla="*/ 709297 w 709297"/>
                    <a:gd name="connsiteY1" fmla="*/ 0 h 628698"/>
                    <a:gd name="connsiteX2" fmla="*/ 294960 w 709297"/>
                    <a:gd name="connsiteY2" fmla="*/ 628698 h 628698"/>
                    <a:gd name="connsiteX3" fmla="*/ 0 w 709297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1212" h="628698">
                      <a:moveTo>
                        <a:pt x="0" y="152188"/>
                      </a:moveTo>
                      <a:cubicBezTo>
                        <a:pt x="282146" y="369755"/>
                        <a:pt x="604850" y="211744"/>
                        <a:pt x="711212" y="0"/>
                      </a:cubicBezTo>
                      <a:cubicBezTo>
                        <a:pt x="633145" y="175886"/>
                        <a:pt x="487421" y="411770"/>
                        <a:pt x="294960" y="628698"/>
                      </a:cubicBezTo>
                      <a:cubicBezTo>
                        <a:pt x="339410" y="308023"/>
                        <a:pt x="203943" y="302099"/>
                        <a:pt x="0" y="15218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571384" y="2240133"/>
                  <a:ext cx="1876814" cy="18768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24906" y="754077"/>
                <a:ext cx="316744" cy="300228"/>
                <a:chOff x="1585915" y="3902869"/>
                <a:chExt cx="776286" cy="735806"/>
              </a:xfrm>
              <a:solidFill>
                <a:schemeClr val="tx1">
                  <a:lumMod val="50000"/>
                  <a:lumOff val="50000"/>
                </a:schemeClr>
              </a:solidFill>
              <a:effectLst/>
            </p:grpSpPr>
            <p:sp>
              <p:nvSpPr>
                <p:cNvPr id="111" name="Freeform 110"/>
                <p:cNvSpPr/>
                <p:nvPr/>
              </p:nvSpPr>
              <p:spPr>
                <a:xfrm>
                  <a:off x="1609726" y="3902869"/>
                  <a:ext cx="752475" cy="473869"/>
                </a:xfrm>
                <a:custGeom>
                  <a:avLst/>
                  <a:gdLst>
                    <a:gd name="connsiteX0" fmla="*/ 350041 w 752475"/>
                    <a:gd name="connsiteY0" fmla="*/ 0 h 473869"/>
                    <a:gd name="connsiteX1" fmla="*/ 705979 w 752475"/>
                    <a:gd name="connsiteY1" fmla="*/ 274644 h 473869"/>
                    <a:gd name="connsiteX2" fmla="*/ 720827 w 752475"/>
                    <a:gd name="connsiteY2" fmla="*/ 366713 h 473869"/>
                    <a:gd name="connsiteX3" fmla="*/ 752475 w 752475"/>
                    <a:gd name="connsiteY3" fmla="*/ 366713 h 473869"/>
                    <a:gd name="connsiteX4" fmla="*/ 675085 w 752475"/>
                    <a:gd name="connsiteY4" fmla="*/ 473869 h 473869"/>
                    <a:gd name="connsiteX5" fmla="*/ 597694 w 752475"/>
                    <a:gd name="connsiteY5" fmla="*/ 366713 h 473869"/>
                    <a:gd name="connsiteX6" fmla="*/ 637090 w 752475"/>
                    <a:gd name="connsiteY6" fmla="*/ 366713 h 473869"/>
                    <a:gd name="connsiteX7" fmla="*/ 635161 w 752475"/>
                    <a:gd name="connsiteY7" fmla="*/ 338362 h 473869"/>
                    <a:gd name="connsiteX8" fmla="*/ 395286 w 752475"/>
                    <a:gd name="connsiteY8" fmla="*/ 88106 h 473869"/>
                    <a:gd name="connsiteX9" fmla="*/ 90486 w 752475"/>
                    <a:gd name="connsiteY9" fmla="*/ 269083 h 473869"/>
                    <a:gd name="connsiteX10" fmla="*/ 0 w 752475"/>
                    <a:gd name="connsiteY10" fmla="*/ 271462 h 473869"/>
                    <a:gd name="connsiteX11" fmla="*/ 350041 w 752475"/>
                    <a:gd name="connsiteY11" fmla="*/ 0 h 473869"/>
                    <a:gd name="connsiteX0" fmla="*/ 350041 w 752475"/>
                    <a:gd name="connsiteY0" fmla="*/ 0 h 473869"/>
                    <a:gd name="connsiteX1" fmla="*/ 705979 w 752475"/>
                    <a:gd name="connsiteY1" fmla="*/ 274644 h 473869"/>
                    <a:gd name="connsiteX2" fmla="*/ 720827 w 752475"/>
                    <a:gd name="connsiteY2" fmla="*/ 366713 h 473869"/>
                    <a:gd name="connsiteX3" fmla="*/ 752475 w 752475"/>
                    <a:gd name="connsiteY3" fmla="*/ 366713 h 473869"/>
                    <a:gd name="connsiteX4" fmla="*/ 675085 w 752475"/>
                    <a:gd name="connsiteY4" fmla="*/ 473869 h 473869"/>
                    <a:gd name="connsiteX5" fmla="*/ 597694 w 752475"/>
                    <a:gd name="connsiteY5" fmla="*/ 366713 h 473869"/>
                    <a:gd name="connsiteX6" fmla="*/ 637090 w 752475"/>
                    <a:gd name="connsiteY6" fmla="*/ 366713 h 473869"/>
                    <a:gd name="connsiteX7" fmla="*/ 635161 w 752475"/>
                    <a:gd name="connsiteY7" fmla="*/ 338362 h 473869"/>
                    <a:gd name="connsiteX8" fmla="*/ 395286 w 752475"/>
                    <a:gd name="connsiteY8" fmla="*/ 88106 h 473869"/>
                    <a:gd name="connsiteX9" fmla="*/ 90486 w 752475"/>
                    <a:gd name="connsiteY9" fmla="*/ 269083 h 473869"/>
                    <a:gd name="connsiteX10" fmla="*/ 0 w 752475"/>
                    <a:gd name="connsiteY10" fmla="*/ 271462 h 473869"/>
                    <a:gd name="connsiteX11" fmla="*/ 350041 w 752475"/>
                    <a:gd name="connsiteY11" fmla="*/ 0 h 47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52475" h="473869">
                      <a:moveTo>
                        <a:pt x="350041" y="0"/>
                      </a:moveTo>
                      <a:cubicBezTo>
                        <a:pt x="451542" y="793"/>
                        <a:pt x="644611" y="43930"/>
                        <a:pt x="705979" y="274644"/>
                      </a:cubicBezTo>
                      <a:lnTo>
                        <a:pt x="720827" y="366713"/>
                      </a:lnTo>
                      <a:lnTo>
                        <a:pt x="752475" y="366713"/>
                      </a:lnTo>
                      <a:lnTo>
                        <a:pt x="675085" y="473869"/>
                      </a:lnTo>
                      <a:lnTo>
                        <a:pt x="597694" y="366713"/>
                      </a:lnTo>
                      <a:lnTo>
                        <a:pt x="637090" y="366713"/>
                      </a:lnTo>
                      <a:lnTo>
                        <a:pt x="635161" y="338362"/>
                      </a:lnTo>
                      <a:cubicBezTo>
                        <a:pt x="625524" y="264320"/>
                        <a:pt x="578046" y="127993"/>
                        <a:pt x="395286" y="88106"/>
                      </a:cubicBezTo>
                      <a:cubicBezTo>
                        <a:pt x="168274" y="70644"/>
                        <a:pt x="107949" y="231777"/>
                        <a:pt x="90486" y="269083"/>
                      </a:cubicBezTo>
                      <a:lnTo>
                        <a:pt x="0" y="271462"/>
                      </a:lnTo>
                      <a:cubicBezTo>
                        <a:pt x="33338" y="178594"/>
                        <a:pt x="107153" y="14287"/>
                        <a:pt x="350041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 rot="10800000">
                  <a:off x="1585915" y="4283868"/>
                  <a:ext cx="681038" cy="354807"/>
                </a:xfrm>
                <a:custGeom>
                  <a:avLst/>
                  <a:gdLst>
                    <a:gd name="connsiteX0" fmla="*/ 350041 w 752475"/>
                    <a:gd name="connsiteY0" fmla="*/ 0 h 473869"/>
                    <a:gd name="connsiteX1" fmla="*/ 705979 w 752475"/>
                    <a:gd name="connsiteY1" fmla="*/ 274644 h 473869"/>
                    <a:gd name="connsiteX2" fmla="*/ 720827 w 752475"/>
                    <a:gd name="connsiteY2" fmla="*/ 366713 h 473869"/>
                    <a:gd name="connsiteX3" fmla="*/ 752475 w 752475"/>
                    <a:gd name="connsiteY3" fmla="*/ 366713 h 473869"/>
                    <a:gd name="connsiteX4" fmla="*/ 675085 w 752475"/>
                    <a:gd name="connsiteY4" fmla="*/ 473869 h 473869"/>
                    <a:gd name="connsiteX5" fmla="*/ 597694 w 752475"/>
                    <a:gd name="connsiteY5" fmla="*/ 366713 h 473869"/>
                    <a:gd name="connsiteX6" fmla="*/ 637090 w 752475"/>
                    <a:gd name="connsiteY6" fmla="*/ 366713 h 473869"/>
                    <a:gd name="connsiteX7" fmla="*/ 635161 w 752475"/>
                    <a:gd name="connsiteY7" fmla="*/ 338362 h 473869"/>
                    <a:gd name="connsiteX8" fmla="*/ 395286 w 752475"/>
                    <a:gd name="connsiteY8" fmla="*/ 88106 h 473869"/>
                    <a:gd name="connsiteX9" fmla="*/ 90486 w 752475"/>
                    <a:gd name="connsiteY9" fmla="*/ 269083 h 473869"/>
                    <a:gd name="connsiteX10" fmla="*/ 0 w 752475"/>
                    <a:gd name="connsiteY10" fmla="*/ 271462 h 473869"/>
                    <a:gd name="connsiteX11" fmla="*/ 350041 w 752475"/>
                    <a:gd name="connsiteY11" fmla="*/ 0 h 473869"/>
                    <a:gd name="connsiteX0" fmla="*/ 350041 w 752475"/>
                    <a:gd name="connsiteY0" fmla="*/ 0 h 473869"/>
                    <a:gd name="connsiteX1" fmla="*/ 705979 w 752475"/>
                    <a:gd name="connsiteY1" fmla="*/ 274644 h 473869"/>
                    <a:gd name="connsiteX2" fmla="*/ 720827 w 752475"/>
                    <a:gd name="connsiteY2" fmla="*/ 366713 h 473869"/>
                    <a:gd name="connsiteX3" fmla="*/ 752475 w 752475"/>
                    <a:gd name="connsiteY3" fmla="*/ 366713 h 473869"/>
                    <a:gd name="connsiteX4" fmla="*/ 675085 w 752475"/>
                    <a:gd name="connsiteY4" fmla="*/ 473869 h 473869"/>
                    <a:gd name="connsiteX5" fmla="*/ 597694 w 752475"/>
                    <a:gd name="connsiteY5" fmla="*/ 366713 h 473869"/>
                    <a:gd name="connsiteX6" fmla="*/ 637090 w 752475"/>
                    <a:gd name="connsiteY6" fmla="*/ 366713 h 473869"/>
                    <a:gd name="connsiteX7" fmla="*/ 635161 w 752475"/>
                    <a:gd name="connsiteY7" fmla="*/ 338362 h 473869"/>
                    <a:gd name="connsiteX8" fmla="*/ 402430 w 752475"/>
                    <a:gd name="connsiteY8" fmla="*/ 200025 h 473869"/>
                    <a:gd name="connsiteX9" fmla="*/ 90486 w 752475"/>
                    <a:gd name="connsiteY9" fmla="*/ 269083 h 473869"/>
                    <a:gd name="connsiteX10" fmla="*/ 0 w 752475"/>
                    <a:gd name="connsiteY10" fmla="*/ 271462 h 473869"/>
                    <a:gd name="connsiteX11" fmla="*/ 350041 w 752475"/>
                    <a:gd name="connsiteY11" fmla="*/ 0 h 473869"/>
                    <a:gd name="connsiteX0" fmla="*/ 373854 w 752475"/>
                    <a:gd name="connsiteY0" fmla="*/ 7669 h 367238"/>
                    <a:gd name="connsiteX1" fmla="*/ 705979 w 752475"/>
                    <a:gd name="connsiteY1" fmla="*/ 168013 h 367238"/>
                    <a:gd name="connsiteX2" fmla="*/ 720827 w 752475"/>
                    <a:gd name="connsiteY2" fmla="*/ 260082 h 367238"/>
                    <a:gd name="connsiteX3" fmla="*/ 752475 w 752475"/>
                    <a:gd name="connsiteY3" fmla="*/ 260082 h 367238"/>
                    <a:gd name="connsiteX4" fmla="*/ 675085 w 752475"/>
                    <a:gd name="connsiteY4" fmla="*/ 367238 h 367238"/>
                    <a:gd name="connsiteX5" fmla="*/ 597694 w 752475"/>
                    <a:gd name="connsiteY5" fmla="*/ 260082 h 367238"/>
                    <a:gd name="connsiteX6" fmla="*/ 637090 w 752475"/>
                    <a:gd name="connsiteY6" fmla="*/ 260082 h 367238"/>
                    <a:gd name="connsiteX7" fmla="*/ 635161 w 752475"/>
                    <a:gd name="connsiteY7" fmla="*/ 231731 h 367238"/>
                    <a:gd name="connsiteX8" fmla="*/ 402430 w 752475"/>
                    <a:gd name="connsiteY8" fmla="*/ 93394 h 367238"/>
                    <a:gd name="connsiteX9" fmla="*/ 90486 w 752475"/>
                    <a:gd name="connsiteY9" fmla="*/ 162452 h 367238"/>
                    <a:gd name="connsiteX10" fmla="*/ 0 w 752475"/>
                    <a:gd name="connsiteY10" fmla="*/ 164831 h 367238"/>
                    <a:gd name="connsiteX11" fmla="*/ 373854 w 752475"/>
                    <a:gd name="connsiteY11" fmla="*/ 7669 h 367238"/>
                    <a:gd name="connsiteX0" fmla="*/ 373854 w 752475"/>
                    <a:gd name="connsiteY0" fmla="*/ 7669 h 367238"/>
                    <a:gd name="connsiteX1" fmla="*/ 705979 w 752475"/>
                    <a:gd name="connsiteY1" fmla="*/ 168013 h 367238"/>
                    <a:gd name="connsiteX2" fmla="*/ 720827 w 752475"/>
                    <a:gd name="connsiteY2" fmla="*/ 260082 h 367238"/>
                    <a:gd name="connsiteX3" fmla="*/ 752475 w 752475"/>
                    <a:gd name="connsiteY3" fmla="*/ 260082 h 367238"/>
                    <a:gd name="connsiteX4" fmla="*/ 675085 w 752475"/>
                    <a:gd name="connsiteY4" fmla="*/ 367238 h 367238"/>
                    <a:gd name="connsiteX5" fmla="*/ 597694 w 752475"/>
                    <a:gd name="connsiteY5" fmla="*/ 260082 h 367238"/>
                    <a:gd name="connsiteX6" fmla="*/ 637090 w 752475"/>
                    <a:gd name="connsiteY6" fmla="*/ 260082 h 367238"/>
                    <a:gd name="connsiteX7" fmla="*/ 635161 w 752475"/>
                    <a:gd name="connsiteY7" fmla="*/ 231731 h 367238"/>
                    <a:gd name="connsiteX8" fmla="*/ 402430 w 752475"/>
                    <a:gd name="connsiteY8" fmla="*/ 93394 h 367238"/>
                    <a:gd name="connsiteX9" fmla="*/ 169068 w 752475"/>
                    <a:gd name="connsiteY9" fmla="*/ 176740 h 367238"/>
                    <a:gd name="connsiteX10" fmla="*/ 0 w 752475"/>
                    <a:gd name="connsiteY10" fmla="*/ 164831 h 367238"/>
                    <a:gd name="connsiteX11" fmla="*/ 373854 w 752475"/>
                    <a:gd name="connsiteY11" fmla="*/ 7669 h 367238"/>
                    <a:gd name="connsiteX0" fmla="*/ 292892 w 671513"/>
                    <a:gd name="connsiteY0" fmla="*/ 7669 h 367238"/>
                    <a:gd name="connsiteX1" fmla="*/ 625017 w 671513"/>
                    <a:gd name="connsiteY1" fmla="*/ 168013 h 367238"/>
                    <a:gd name="connsiteX2" fmla="*/ 639865 w 671513"/>
                    <a:gd name="connsiteY2" fmla="*/ 260082 h 367238"/>
                    <a:gd name="connsiteX3" fmla="*/ 671513 w 671513"/>
                    <a:gd name="connsiteY3" fmla="*/ 260082 h 367238"/>
                    <a:gd name="connsiteX4" fmla="*/ 594123 w 671513"/>
                    <a:gd name="connsiteY4" fmla="*/ 367238 h 367238"/>
                    <a:gd name="connsiteX5" fmla="*/ 516732 w 671513"/>
                    <a:gd name="connsiteY5" fmla="*/ 260082 h 367238"/>
                    <a:gd name="connsiteX6" fmla="*/ 556128 w 671513"/>
                    <a:gd name="connsiteY6" fmla="*/ 260082 h 367238"/>
                    <a:gd name="connsiteX7" fmla="*/ 554199 w 671513"/>
                    <a:gd name="connsiteY7" fmla="*/ 231731 h 367238"/>
                    <a:gd name="connsiteX8" fmla="*/ 321468 w 671513"/>
                    <a:gd name="connsiteY8" fmla="*/ 93394 h 367238"/>
                    <a:gd name="connsiteX9" fmla="*/ 88106 w 671513"/>
                    <a:gd name="connsiteY9" fmla="*/ 176740 h 367238"/>
                    <a:gd name="connsiteX10" fmla="*/ 0 w 671513"/>
                    <a:gd name="connsiteY10" fmla="*/ 171975 h 367238"/>
                    <a:gd name="connsiteX11" fmla="*/ 292892 w 671513"/>
                    <a:gd name="connsiteY11" fmla="*/ 7669 h 367238"/>
                    <a:gd name="connsiteX0" fmla="*/ 292892 w 671513"/>
                    <a:gd name="connsiteY0" fmla="*/ 7669 h 367238"/>
                    <a:gd name="connsiteX1" fmla="*/ 625017 w 671513"/>
                    <a:gd name="connsiteY1" fmla="*/ 168013 h 367238"/>
                    <a:gd name="connsiteX2" fmla="*/ 639865 w 671513"/>
                    <a:gd name="connsiteY2" fmla="*/ 260082 h 367238"/>
                    <a:gd name="connsiteX3" fmla="*/ 671513 w 671513"/>
                    <a:gd name="connsiteY3" fmla="*/ 260082 h 367238"/>
                    <a:gd name="connsiteX4" fmla="*/ 594123 w 671513"/>
                    <a:gd name="connsiteY4" fmla="*/ 367238 h 367238"/>
                    <a:gd name="connsiteX5" fmla="*/ 516732 w 671513"/>
                    <a:gd name="connsiteY5" fmla="*/ 260082 h 367238"/>
                    <a:gd name="connsiteX6" fmla="*/ 556128 w 671513"/>
                    <a:gd name="connsiteY6" fmla="*/ 260082 h 367238"/>
                    <a:gd name="connsiteX7" fmla="*/ 554199 w 671513"/>
                    <a:gd name="connsiteY7" fmla="*/ 231731 h 367238"/>
                    <a:gd name="connsiteX8" fmla="*/ 321468 w 671513"/>
                    <a:gd name="connsiteY8" fmla="*/ 93394 h 367238"/>
                    <a:gd name="connsiteX9" fmla="*/ 88106 w 671513"/>
                    <a:gd name="connsiteY9" fmla="*/ 176740 h 367238"/>
                    <a:gd name="connsiteX10" fmla="*/ 0 w 671513"/>
                    <a:gd name="connsiteY10" fmla="*/ 171975 h 367238"/>
                    <a:gd name="connsiteX11" fmla="*/ 292892 w 671513"/>
                    <a:gd name="connsiteY11" fmla="*/ 7669 h 367238"/>
                    <a:gd name="connsiteX0" fmla="*/ 292892 w 671513"/>
                    <a:gd name="connsiteY0" fmla="*/ 7669 h 367238"/>
                    <a:gd name="connsiteX1" fmla="*/ 625017 w 671513"/>
                    <a:gd name="connsiteY1" fmla="*/ 168013 h 367238"/>
                    <a:gd name="connsiteX2" fmla="*/ 639865 w 671513"/>
                    <a:gd name="connsiteY2" fmla="*/ 260082 h 367238"/>
                    <a:gd name="connsiteX3" fmla="*/ 671513 w 671513"/>
                    <a:gd name="connsiteY3" fmla="*/ 260082 h 367238"/>
                    <a:gd name="connsiteX4" fmla="*/ 594123 w 671513"/>
                    <a:gd name="connsiteY4" fmla="*/ 367238 h 367238"/>
                    <a:gd name="connsiteX5" fmla="*/ 516732 w 671513"/>
                    <a:gd name="connsiteY5" fmla="*/ 260082 h 367238"/>
                    <a:gd name="connsiteX6" fmla="*/ 556128 w 671513"/>
                    <a:gd name="connsiteY6" fmla="*/ 260082 h 367238"/>
                    <a:gd name="connsiteX7" fmla="*/ 554199 w 671513"/>
                    <a:gd name="connsiteY7" fmla="*/ 231731 h 367238"/>
                    <a:gd name="connsiteX8" fmla="*/ 321468 w 671513"/>
                    <a:gd name="connsiteY8" fmla="*/ 93394 h 367238"/>
                    <a:gd name="connsiteX9" fmla="*/ 88106 w 671513"/>
                    <a:gd name="connsiteY9" fmla="*/ 176740 h 367238"/>
                    <a:gd name="connsiteX10" fmla="*/ 0 w 671513"/>
                    <a:gd name="connsiteY10" fmla="*/ 171975 h 367238"/>
                    <a:gd name="connsiteX11" fmla="*/ 292892 w 671513"/>
                    <a:gd name="connsiteY11" fmla="*/ 7669 h 367238"/>
                    <a:gd name="connsiteX0" fmla="*/ 292892 w 671513"/>
                    <a:gd name="connsiteY0" fmla="*/ 0 h 359569"/>
                    <a:gd name="connsiteX1" fmla="*/ 625017 w 671513"/>
                    <a:gd name="connsiteY1" fmla="*/ 160344 h 359569"/>
                    <a:gd name="connsiteX2" fmla="*/ 639865 w 671513"/>
                    <a:gd name="connsiteY2" fmla="*/ 252413 h 359569"/>
                    <a:gd name="connsiteX3" fmla="*/ 671513 w 671513"/>
                    <a:gd name="connsiteY3" fmla="*/ 252413 h 359569"/>
                    <a:gd name="connsiteX4" fmla="*/ 594123 w 671513"/>
                    <a:gd name="connsiteY4" fmla="*/ 359569 h 359569"/>
                    <a:gd name="connsiteX5" fmla="*/ 516732 w 671513"/>
                    <a:gd name="connsiteY5" fmla="*/ 252413 h 359569"/>
                    <a:gd name="connsiteX6" fmla="*/ 556128 w 671513"/>
                    <a:gd name="connsiteY6" fmla="*/ 252413 h 359569"/>
                    <a:gd name="connsiteX7" fmla="*/ 554199 w 671513"/>
                    <a:gd name="connsiteY7" fmla="*/ 224062 h 359569"/>
                    <a:gd name="connsiteX8" fmla="*/ 321468 w 671513"/>
                    <a:gd name="connsiteY8" fmla="*/ 85725 h 359569"/>
                    <a:gd name="connsiteX9" fmla="*/ 88106 w 671513"/>
                    <a:gd name="connsiteY9" fmla="*/ 169071 h 359569"/>
                    <a:gd name="connsiteX10" fmla="*/ 0 w 671513"/>
                    <a:gd name="connsiteY10" fmla="*/ 164306 h 359569"/>
                    <a:gd name="connsiteX11" fmla="*/ 292892 w 671513"/>
                    <a:gd name="connsiteY11" fmla="*/ 0 h 359569"/>
                    <a:gd name="connsiteX0" fmla="*/ 292892 w 671513"/>
                    <a:gd name="connsiteY0" fmla="*/ 0 h 359569"/>
                    <a:gd name="connsiteX1" fmla="*/ 608348 w 671513"/>
                    <a:gd name="connsiteY1" fmla="*/ 179394 h 359569"/>
                    <a:gd name="connsiteX2" fmla="*/ 639865 w 671513"/>
                    <a:gd name="connsiteY2" fmla="*/ 252413 h 359569"/>
                    <a:gd name="connsiteX3" fmla="*/ 671513 w 671513"/>
                    <a:gd name="connsiteY3" fmla="*/ 252413 h 359569"/>
                    <a:gd name="connsiteX4" fmla="*/ 594123 w 671513"/>
                    <a:gd name="connsiteY4" fmla="*/ 359569 h 359569"/>
                    <a:gd name="connsiteX5" fmla="*/ 516732 w 671513"/>
                    <a:gd name="connsiteY5" fmla="*/ 252413 h 359569"/>
                    <a:gd name="connsiteX6" fmla="*/ 556128 w 671513"/>
                    <a:gd name="connsiteY6" fmla="*/ 252413 h 359569"/>
                    <a:gd name="connsiteX7" fmla="*/ 554199 w 671513"/>
                    <a:gd name="connsiteY7" fmla="*/ 224062 h 359569"/>
                    <a:gd name="connsiteX8" fmla="*/ 321468 w 671513"/>
                    <a:gd name="connsiteY8" fmla="*/ 85725 h 359569"/>
                    <a:gd name="connsiteX9" fmla="*/ 88106 w 671513"/>
                    <a:gd name="connsiteY9" fmla="*/ 169071 h 359569"/>
                    <a:gd name="connsiteX10" fmla="*/ 0 w 671513"/>
                    <a:gd name="connsiteY10" fmla="*/ 164306 h 359569"/>
                    <a:gd name="connsiteX11" fmla="*/ 292892 w 671513"/>
                    <a:gd name="connsiteY11" fmla="*/ 0 h 359569"/>
                    <a:gd name="connsiteX0" fmla="*/ 292892 w 671513"/>
                    <a:gd name="connsiteY0" fmla="*/ 0 h 359569"/>
                    <a:gd name="connsiteX1" fmla="*/ 608348 w 671513"/>
                    <a:gd name="connsiteY1" fmla="*/ 179394 h 359569"/>
                    <a:gd name="connsiteX2" fmla="*/ 639865 w 671513"/>
                    <a:gd name="connsiteY2" fmla="*/ 252413 h 359569"/>
                    <a:gd name="connsiteX3" fmla="*/ 671513 w 671513"/>
                    <a:gd name="connsiteY3" fmla="*/ 252413 h 359569"/>
                    <a:gd name="connsiteX4" fmla="*/ 594123 w 671513"/>
                    <a:gd name="connsiteY4" fmla="*/ 359569 h 359569"/>
                    <a:gd name="connsiteX5" fmla="*/ 516732 w 671513"/>
                    <a:gd name="connsiteY5" fmla="*/ 252413 h 359569"/>
                    <a:gd name="connsiteX6" fmla="*/ 556128 w 671513"/>
                    <a:gd name="connsiteY6" fmla="*/ 252413 h 359569"/>
                    <a:gd name="connsiteX7" fmla="*/ 554199 w 671513"/>
                    <a:gd name="connsiteY7" fmla="*/ 224062 h 359569"/>
                    <a:gd name="connsiteX8" fmla="*/ 321468 w 671513"/>
                    <a:gd name="connsiteY8" fmla="*/ 85725 h 359569"/>
                    <a:gd name="connsiteX9" fmla="*/ 88106 w 671513"/>
                    <a:gd name="connsiteY9" fmla="*/ 169071 h 359569"/>
                    <a:gd name="connsiteX10" fmla="*/ 0 w 671513"/>
                    <a:gd name="connsiteY10" fmla="*/ 164306 h 359569"/>
                    <a:gd name="connsiteX11" fmla="*/ 292892 w 671513"/>
                    <a:gd name="connsiteY11" fmla="*/ 0 h 359569"/>
                    <a:gd name="connsiteX0" fmla="*/ 292892 w 671513"/>
                    <a:gd name="connsiteY0" fmla="*/ 0 h 359569"/>
                    <a:gd name="connsiteX1" fmla="*/ 608348 w 671513"/>
                    <a:gd name="connsiteY1" fmla="*/ 179394 h 359569"/>
                    <a:gd name="connsiteX2" fmla="*/ 639865 w 671513"/>
                    <a:gd name="connsiteY2" fmla="*/ 252413 h 359569"/>
                    <a:gd name="connsiteX3" fmla="*/ 671513 w 671513"/>
                    <a:gd name="connsiteY3" fmla="*/ 252413 h 359569"/>
                    <a:gd name="connsiteX4" fmla="*/ 594123 w 671513"/>
                    <a:gd name="connsiteY4" fmla="*/ 359569 h 359569"/>
                    <a:gd name="connsiteX5" fmla="*/ 516732 w 671513"/>
                    <a:gd name="connsiteY5" fmla="*/ 252413 h 359569"/>
                    <a:gd name="connsiteX6" fmla="*/ 556128 w 671513"/>
                    <a:gd name="connsiteY6" fmla="*/ 252413 h 359569"/>
                    <a:gd name="connsiteX7" fmla="*/ 321468 w 671513"/>
                    <a:gd name="connsiteY7" fmla="*/ 85725 h 359569"/>
                    <a:gd name="connsiteX8" fmla="*/ 88106 w 671513"/>
                    <a:gd name="connsiteY8" fmla="*/ 169071 h 359569"/>
                    <a:gd name="connsiteX9" fmla="*/ 0 w 671513"/>
                    <a:gd name="connsiteY9" fmla="*/ 164306 h 359569"/>
                    <a:gd name="connsiteX10" fmla="*/ 292892 w 671513"/>
                    <a:gd name="connsiteY10" fmla="*/ 0 h 359569"/>
                    <a:gd name="connsiteX0" fmla="*/ 292892 w 671513"/>
                    <a:gd name="connsiteY0" fmla="*/ 0 h 359569"/>
                    <a:gd name="connsiteX1" fmla="*/ 608348 w 671513"/>
                    <a:gd name="connsiteY1" fmla="*/ 179394 h 359569"/>
                    <a:gd name="connsiteX2" fmla="*/ 639865 w 671513"/>
                    <a:gd name="connsiteY2" fmla="*/ 252413 h 359569"/>
                    <a:gd name="connsiteX3" fmla="*/ 671513 w 671513"/>
                    <a:gd name="connsiteY3" fmla="*/ 252413 h 359569"/>
                    <a:gd name="connsiteX4" fmla="*/ 594123 w 671513"/>
                    <a:gd name="connsiteY4" fmla="*/ 359569 h 359569"/>
                    <a:gd name="connsiteX5" fmla="*/ 516732 w 671513"/>
                    <a:gd name="connsiteY5" fmla="*/ 252413 h 359569"/>
                    <a:gd name="connsiteX6" fmla="*/ 556128 w 671513"/>
                    <a:gd name="connsiteY6" fmla="*/ 252413 h 359569"/>
                    <a:gd name="connsiteX7" fmla="*/ 321468 w 671513"/>
                    <a:gd name="connsiteY7" fmla="*/ 85725 h 359569"/>
                    <a:gd name="connsiteX8" fmla="*/ 88106 w 671513"/>
                    <a:gd name="connsiteY8" fmla="*/ 169071 h 359569"/>
                    <a:gd name="connsiteX9" fmla="*/ 0 w 671513"/>
                    <a:gd name="connsiteY9" fmla="*/ 164306 h 359569"/>
                    <a:gd name="connsiteX10" fmla="*/ 292892 w 671513"/>
                    <a:gd name="connsiteY10" fmla="*/ 0 h 359569"/>
                    <a:gd name="connsiteX0" fmla="*/ 292892 w 671513"/>
                    <a:gd name="connsiteY0" fmla="*/ 0 h 359569"/>
                    <a:gd name="connsiteX1" fmla="*/ 608348 w 671513"/>
                    <a:gd name="connsiteY1" fmla="*/ 179394 h 359569"/>
                    <a:gd name="connsiteX2" fmla="*/ 639865 w 671513"/>
                    <a:gd name="connsiteY2" fmla="*/ 252413 h 359569"/>
                    <a:gd name="connsiteX3" fmla="*/ 671513 w 671513"/>
                    <a:gd name="connsiteY3" fmla="*/ 252413 h 359569"/>
                    <a:gd name="connsiteX4" fmla="*/ 594123 w 671513"/>
                    <a:gd name="connsiteY4" fmla="*/ 359569 h 359569"/>
                    <a:gd name="connsiteX5" fmla="*/ 516732 w 671513"/>
                    <a:gd name="connsiteY5" fmla="*/ 252413 h 359569"/>
                    <a:gd name="connsiteX6" fmla="*/ 556128 w 671513"/>
                    <a:gd name="connsiteY6" fmla="*/ 252413 h 359569"/>
                    <a:gd name="connsiteX7" fmla="*/ 321468 w 671513"/>
                    <a:gd name="connsiteY7" fmla="*/ 85725 h 359569"/>
                    <a:gd name="connsiteX8" fmla="*/ 88106 w 671513"/>
                    <a:gd name="connsiteY8" fmla="*/ 169071 h 359569"/>
                    <a:gd name="connsiteX9" fmla="*/ 0 w 671513"/>
                    <a:gd name="connsiteY9" fmla="*/ 164306 h 359569"/>
                    <a:gd name="connsiteX10" fmla="*/ 292892 w 671513"/>
                    <a:gd name="connsiteY10" fmla="*/ 0 h 359569"/>
                    <a:gd name="connsiteX0" fmla="*/ 292892 w 671513"/>
                    <a:gd name="connsiteY0" fmla="*/ 0 h 359569"/>
                    <a:gd name="connsiteX1" fmla="*/ 608348 w 671513"/>
                    <a:gd name="connsiteY1" fmla="*/ 179394 h 359569"/>
                    <a:gd name="connsiteX2" fmla="*/ 639865 w 671513"/>
                    <a:gd name="connsiteY2" fmla="*/ 252413 h 359569"/>
                    <a:gd name="connsiteX3" fmla="*/ 671513 w 671513"/>
                    <a:gd name="connsiteY3" fmla="*/ 252413 h 359569"/>
                    <a:gd name="connsiteX4" fmla="*/ 594123 w 671513"/>
                    <a:gd name="connsiteY4" fmla="*/ 359569 h 359569"/>
                    <a:gd name="connsiteX5" fmla="*/ 516732 w 671513"/>
                    <a:gd name="connsiteY5" fmla="*/ 252413 h 359569"/>
                    <a:gd name="connsiteX6" fmla="*/ 556128 w 671513"/>
                    <a:gd name="connsiteY6" fmla="*/ 252413 h 359569"/>
                    <a:gd name="connsiteX7" fmla="*/ 321468 w 671513"/>
                    <a:gd name="connsiteY7" fmla="*/ 85725 h 359569"/>
                    <a:gd name="connsiteX8" fmla="*/ 88106 w 671513"/>
                    <a:gd name="connsiteY8" fmla="*/ 169071 h 359569"/>
                    <a:gd name="connsiteX9" fmla="*/ 0 w 671513"/>
                    <a:gd name="connsiteY9" fmla="*/ 164306 h 359569"/>
                    <a:gd name="connsiteX10" fmla="*/ 292892 w 671513"/>
                    <a:gd name="connsiteY10" fmla="*/ 0 h 359569"/>
                    <a:gd name="connsiteX0" fmla="*/ 292892 w 671513"/>
                    <a:gd name="connsiteY0" fmla="*/ 0 h 359569"/>
                    <a:gd name="connsiteX1" fmla="*/ 608348 w 671513"/>
                    <a:gd name="connsiteY1" fmla="*/ 179394 h 359569"/>
                    <a:gd name="connsiteX2" fmla="*/ 639865 w 671513"/>
                    <a:gd name="connsiteY2" fmla="*/ 252413 h 359569"/>
                    <a:gd name="connsiteX3" fmla="*/ 671513 w 671513"/>
                    <a:gd name="connsiteY3" fmla="*/ 252413 h 359569"/>
                    <a:gd name="connsiteX4" fmla="*/ 594123 w 671513"/>
                    <a:gd name="connsiteY4" fmla="*/ 359569 h 359569"/>
                    <a:gd name="connsiteX5" fmla="*/ 516732 w 671513"/>
                    <a:gd name="connsiteY5" fmla="*/ 252413 h 359569"/>
                    <a:gd name="connsiteX6" fmla="*/ 556128 w 671513"/>
                    <a:gd name="connsiteY6" fmla="*/ 252413 h 359569"/>
                    <a:gd name="connsiteX7" fmla="*/ 321468 w 671513"/>
                    <a:gd name="connsiteY7" fmla="*/ 85725 h 359569"/>
                    <a:gd name="connsiteX8" fmla="*/ 88106 w 671513"/>
                    <a:gd name="connsiteY8" fmla="*/ 169071 h 359569"/>
                    <a:gd name="connsiteX9" fmla="*/ 0 w 671513"/>
                    <a:gd name="connsiteY9" fmla="*/ 164306 h 359569"/>
                    <a:gd name="connsiteX10" fmla="*/ 292892 w 671513"/>
                    <a:gd name="connsiteY10" fmla="*/ 0 h 359569"/>
                    <a:gd name="connsiteX0" fmla="*/ 292892 w 671513"/>
                    <a:gd name="connsiteY0" fmla="*/ 0 h 359569"/>
                    <a:gd name="connsiteX1" fmla="*/ 608348 w 671513"/>
                    <a:gd name="connsiteY1" fmla="*/ 179394 h 359569"/>
                    <a:gd name="connsiteX2" fmla="*/ 639865 w 671513"/>
                    <a:gd name="connsiteY2" fmla="*/ 252413 h 359569"/>
                    <a:gd name="connsiteX3" fmla="*/ 671513 w 671513"/>
                    <a:gd name="connsiteY3" fmla="*/ 252413 h 359569"/>
                    <a:gd name="connsiteX4" fmla="*/ 594123 w 671513"/>
                    <a:gd name="connsiteY4" fmla="*/ 359569 h 359569"/>
                    <a:gd name="connsiteX5" fmla="*/ 516732 w 671513"/>
                    <a:gd name="connsiteY5" fmla="*/ 252413 h 359569"/>
                    <a:gd name="connsiteX6" fmla="*/ 556128 w 671513"/>
                    <a:gd name="connsiteY6" fmla="*/ 252413 h 359569"/>
                    <a:gd name="connsiteX7" fmla="*/ 321468 w 671513"/>
                    <a:gd name="connsiteY7" fmla="*/ 85725 h 359569"/>
                    <a:gd name="connsiteX8" fmla="*/ 88106 w 671513"/>
                    <a:gd name="connsiteY8" fmla="*/ 169071 h 359569"/>
                    <a:gd name="connsiteX9" fmla="*/ 0 w 671513"/>
                    <a:gd name="connsiteY9" fmla="*/ 164306 h 359569"/>
                    <a:gd name="connsiteX10" fmla="*/ 292892 w 671513"/>
                    <a:gd name="connsiteY10" fmla="*/ 0 h 359569"/>
                    <a:gd name="connsiteX0" fmla="*/ 302417 w 681038"/>
                    <a:gd name="connsiteY0" fmla="*/ 0 h 359569"/>
                    <a:gd name="connsiteX1" fmla="*/ 617873 w 681038"/>
                    <a:gd name="connsiteY1" fmla="*/ 179394 h 359569"/>
                    <a:gd name="connsiteX2" fmla="*/ 649390 w 681038"/>
                    <a:gd name="connsiteY2" fmla="*/ 252413 h 359569"/>
                    <a:gd name="connsiteX3" fmla="*/ 681038 w 681038"/>
                    <a:gd name="connsiteY3" fmla="*/ 252413 h 359569"/>
                    <a:gd name="connsiteX4" fmla="*/ 603648 w 681038"/>
                    <a:gd name="connsiteY4" fmla="*/ 359569 h 359569"/>
                    <a:gd name="connsiteX5" fmla="*/ 526257 w 681038"/>
                    <a:gd name="connsiteY5" fmla="*/ 252413 h 359569"/>
                    <a:gd name="connsiteX6" fmla="*/ 565653 w 681038"/>
                    <a:gd name="connsiteY6" fmla="*/ 252413 h 359569"/>
                    <a:gd name="connsiteX7" fmla="*/ 330993 w 681038"/>
                    <a:gd name="connsiteY7" fmla="*/ 85725 h 359569"/>
                    <a:gd name="connsiteX8" fmla="*/ 97631 w 681038"/>
                    <a:gd name="connsiteY8" fmla="*/ 169071 h 359569"/>
                    <a:gd name="connsiteX9" fmla="*/ 0 w 681038"/>
                    <a:gd name="connsiteY9" fmla="*/ 164306 h 359569"/>
                    <a:gd name="connsiteX10" fmla="*/ 302417 w 681038"/>
                    <a:gd name="connsiteY10" fmla="*/ 0 h 359569"/>
                    <a:gd name="connsiteX0" fmla="*/ 302658 w 681279"/>
                    <a:gd name="connsiteY0" fmla="*/ 0 h 359569"/>
                    <a:gd name="connsiteX1" fmla="*/ 618114 w 681279"/>
                    <a:gd name="connsiteY1" fmla="*/ 179394 h 359569"/>
                    <a:gd name="connsiteX2" fmla="*/ 649631 w 681279"/>
                    <a:gd name="connsiteY2" fmla="*/ 252413 h 359569"/>
                    <a:gd name="connsiteX3" fmla="*/ 681279 w 681279"/>
                    <a:gd name="connsiteY3" fmla="*/ 252413 h 359569"/>
                    <a:gd name="connsiteX4" fmla="*/ 603889 w 681279"/>
                    <a:gd name="connsiteY4" fmla="*/ 359569 h 359569"/>
                    <a:gd name="connsiteX5" fmla="*/ 526498 w 681279"/>
                    <a:gd name="connsiteY5" fmla="*/ 252413 h 359569"/>
                    <a:gd name="connsiteX6" fmla="*/ 565894 w 681279"/>
                    <a:gd name="connsiteY6" fmla="*/ 252413 h 359569"/>
                    <a:gd name="connsiteX7" fmla="*/ 331234 w 681279"/>
                    <a:gd name="connsiteY7" fmla="*/ 85725 h 359569"/>
                    <a:gd name="connsiteX8" fmla="*/ 97872 w 681279"/>
                    <a:gd name="connsiteY8" fmla="*/ 169071 h 359569"/>
                    <a:gd name="connsiteX9" fmla="*/ 241 w 681279"/>
                    <a:gd name="connsiteY9" fmla="*/ 164306 h 359569"/>
                    <a:gd name="connsiteX10" fmla="*/ 302658 w 681279"/>
                    <a:gd name="connsiteY10" fmla="*/ 0 h 359569"/>
                    <a:gd name="connsiteX0" fmla="*/ 302417 w 681038"/>
                    <a:gd name="connsiteY0" fmla="*/ 0 h 359569"/>
                    <a:gd name="connsiteX1" fmla="*/ 617873 w 681038"/>
                    <a:gd name="connsiteY1" fmla="*/ 179394 h 359569"/>
                    <a:gd name="connsiteX2" fmla="*/ 649390 w 681038"/>
                    <a:gd name="connsiteY2" fmla="*/ 252413 h 359569"/>
                    <a:gd name="connsiteX3" fmla="*/ 681038 w 681038"/>
                    <a:gd name="connsiteY3" fmla="*/ 252413 h 359569"/>
                    <a:gd name="connsiteX4" fmla="*/ 603648 w 681038"/>
                    <a:gd name="connsiteY4" fmla="*/ 359569 h 359569"/>
                    <a:gd name="connsiteX5" fmla="*/ 526257 w 681038"/>
                    <a:gd name="connsiteY5" fmla="*/ 252413 h 359569"/>
                    <a:gd name="connsiteX6" fmla="*/ 565653 w 681038"/>
                    <a:gd name="connsiteY6" fmla="*/ 252413 h 359569"/>
                    <a:gd name="connsiteX7" fmla="*/ 330993 w 681038"/>
                    <a:gd name="connsiteY7" fmla="*/ 85725 h 359569"/>
                    <a:gd name="connsiteX8" fmla="*/ 97631 w 681038"/>
                    <a:gd name="connsiteY8" fmla="*/ 169071 h 359569"/>
                    <a:gd name="connsiteX9" fmla="*/ 0 w 681038"/>
                    <a:gd name="connsiteY9" fmla="*/ 164306 h 359569"/>
                    <a:gd name="connsiteX10" fmla="*/ 302417 w 681038"/>
                    <a:gd name="connsiteY10" fmla="*/ 0 h 359569"/>
                    <a:gd name="connsiteX0" fmla="*/ 302417 w 681038"/>
                    <a:gd name="connsiteY0" fmla="*/ 0 h 378619"/>
                    <a:gd name="connsiteX1" fmla="*/ 617873 w 681038"/>
                    <a:gd name="connsiteY1" fmla="*/ 198444 h 378619"/>
                    <a:gd name="connsiteX2" fmla="*/ 649390 w 681038"/>
                    <a:gd name="connsiteY2" fmla="*/ 271463 h 378619"/>
                    <a:gd name="connsiteX3" fmla="*/ 681038 w 681038"/>
                    <a:gd name="connsiteY3" fmla="*/ 271463 h 378619"/>
                    <a:gd name="connsiteX4" fmla="*/ 603648 w 681038"/>
                    <a:gd name="connsiteY4" fmla="*/ 378619 h 378619"/>
                    <a:gd name="connsiteX5" fmla="*/ 526257 w 681038"/>
                    <a:gd name="connsiteY5" fmla="*/ 271463 h 378619"/>
                    <a:gd name="connsiteX6" fmla="*/ 565653 w 681038"/>
                    <a:gd name="connsiteY6" fmla="*/ 271463 h 378619"/>
                    <a:gd name="connsiteX7" fmla="*/ 330993 w 681038"/>
                    <a:gd name="connsiteY7" fmla="*/ 104775 h 378619"/>
                    <a:gd name="connsiteX8" fmla="*/ 97631 w 681038"/>
                    <a:gd name="connsiteY8" fmla="*/ 188121 h 378619"/>
                    <a:gd name="connsiteX9" fmla="*/ 0 w 681038"/>
                    <a:gd name="connsiteY9" fmla="*/ 183356 h 378619"/>
                    <a:gd name="connsiteX10" fmla="*/ 302417 w 681038"/>
                    <a:gd name="connsiteY10" fmla="*/ 0 h 378619"/>
                    <a:gd name="connsiteX0" fmla="*/ 311942 w 681038"/>
                    <a:gd name="connsiteY0" fmla="*/ 0 h 359569"/>
                    <a:gd name="connsiteX1" fmla="*/ 617873 w 681038"/>
                    <a:gd name="connsiteY1" fmla="*/ 179394 h 359569"/>
                    <a:gd name="connsiteX2" fmla="*/ 649390 w 681038"/>
                    <a:gd name="connsiteY2" fmla="*/ 252413 h 359569"/>
                    <a:gd name="connsiteX3" fmla="*/ 681038 w 681038"/>
                    <a:gd name="connsiteY3" fmla="*/ 252413 h 359569"/>
                    <a:gd name="connsiteX4" fmla="*/ 603648 w 681038"/>
                    <a:gd name="connsiteY4" fmla="*/ 359569 h 359569"/>
                    <a:gd name="connsiteX5" fmla="*/ 526257 w 681038"/>
                    <a:gd name="connsiteY5" fmla="*/ 252413 h 359569"/>
                    <a:gd name="connsiteX6" fmla="*/ 565653 w 681038"/>
                    <a:gd name="connsiteY6" fmla="*/ 252413 h 359569"/>
                    <a:gd name="connsiteX7" fmla="*/ 330993 w 681038"/>
                    <a:gd name="connsiteY7" fmla="*/ 85725 h 359569"/>
                    <a:gd name="connsiteX8" fmla="*/ 97631 w 681038"/>
                    <a:gd name="connsiteY8" fmla="*/ 169071 h 359569"/>
                    <a:gd name="connsiteX9" fmla="*/ 0 w 681038"/>
                    <a:gd name="connsiteY9" fmla="*/ 164306 h 359569"/>
                    <a:gd name="connsiteX10" fmla="*/ 311942 w 681038"/>
                    <a:gd name="connsiteY10" fmla="*/ 0 h 359569"/>
                    <a:gd name="connsiteX0" fmla="*/ 311942 w 681038"/>
                    <a:gd name="connsiteY0" fmla="*/ 0 h 359569"/>
                    <a:gd name="connsiteX1" fmla="*/ 617873 w 681038"/>
                    <a:gd name="connsiteY1" fmla="*/ 179394 h 359569"/>
                    <a:gd name="connsiteX2" fmla="*/ 649390 w 681038"/>
                    <a:gd name="connsiteY2" fmla="*/ 252413 h 359569"/>
                    <a:gd name="connsiteX3" fmla="*/ 681038 w 681038"/>
                    <a:gd name="connsiteY3" fmla="*/ 252413 h 359569"/>
                    <a:gd name="connsiteX4" fmla="*/ 603648 w 681038"/>
                    <a:gd name="connsiteY4" fmla="*/ 359569 h 359569"/>
                    <a:gd name="connsiteX5" fmla="*/ 526257 w 681038"/>
                    <a:gd name="connsiteY5" fmla="*/ 252413 h 359569"/>
                    <a:gd name="connsiteX6" fmla="*/ 565653 w 681038"/>
                    <a:gd name="connsiteY6" fmla="*/ 252413 h 359569"/>
                    <a:gd name="connsiteX7" fmla="*/ 330993 w 681038"/>
                    <a:gd name="connsiteY7" fmla="*/ 85725 h 359569"/>
                    <a:gd name="connsiteX8" fmla="*/ 97631 w 681038"/>
                    <a:gd name="connsiteY8" fmla="*/ 169071 h 359569"/>
                    <a:gd name="connsiteX9" fmla="*/ 0 w 681038"/>
                    <a:gd name="connsiteY9" fmla="*/ 164306 h 359569"/>
                    <a:gd name="connsiteX10" fmla="*/ 311942 w 681038"/>
                    <a:gd name="connsiteY10" fmla="*/ 0 h 359569"/>
                    <a:gd name="connsiteX0" fmla="*/ 311942 w 681038"/>
                    <a:gd name="connsiteY0" fmla="*/ 0 h 359569"/>
                    <a:gd name="connsiteX1" fmla="*/ 617873 w 681038"/>
                    <a:gd name="connsiteY1" fmla="*/ 179394 h 359569"/>
                    <a:gd name="connsiteX2" fmla="*/ 649390 w 681038"/>
                    <a:gd name="connsiteY2" fmla="*/ 252413 h 359569"/>
                    <a:gd name="connsiteX3" fmla="*/ 681038 w 681038"/>
                    <a:gd name="connsiteY3" fmla="*/ 252413 h 359569"/>
                    <a:gd name="connsiteX4" fmla="*/ 603648 w 681038"/>
                    <a:gd name="connsiteY4" fmla="*/ 359569 h 359569"/>
                    <a:gd name="connsiteX5" fmla="*/ 526257 w 681038"/>
                    <a:gd name="connsiteY5" fmla="*/ 252413 h 359569"/>
                    <a:gd name="connsiteX6" fmla="*/ 565653 w 681038"/>
                    <a:gd name="connsiteY6" fmla="*/ 252413 h 359569"/>
                    <a:gd name="connsiteX7" fmla="*/ 330993 w 681038"/>
                    <a:gd name="connsiteY7" fmla="*/ 85725 h 359569"/>
                    <a:gd name="connsiteX8" fmla="*/ 97631 w 681038"/>
                    <a:gd name="connsiteY8" fmla="*/ 169071 h 359569"/>
                    <a:gd name="connsiteX9" fmla="*/ 0 w 681038"/>
                    <a:gd name="connsiteY9" fmla="*/ 164306 h 359569"/>
                    <a:gd name="connsiteX10" fmla="*/ 311942 w 681038"/>
                    <a:gd name="connsiteY10" fmla="*/ 0 h 359569"/>
                    <a:gd name="connsiteX0" fmla="*/ 314323 w 683419"/>
                    <a:gd name="connsiteY0" fmla="*/ 0 h 359569"/>
                    <a:gd name="connsiteX1" fmla="*/ 620254 w 683419"/>
                    <a:gd name="connsiteY1" fmla="*/ 179394 h 359569"/>
                    <a:gd name="connsiteX2" fmla="*/ 651771 w 683419"/>
                    <a:gd name="connsiteY2" fmla="*/ 252413 h 359569"/>
                    <a:gd name="connsiteX3" fmla="*/ 683419 w 683419"/>
                    <a:gd name="connsiteY3" fmla="*/ 252413 h 359569"/>
                    <a:gd name="connsiteX4" fmla="*/ 606029 w 683419"/>
                    <a:gd name="connsiteY4" fmla="*/ 359569 h 359569"/>
                    <a:gd name="connsiteX5" fmla="*/ 528638 w 683419"/>
                    <a:gd name="connsiteY5" fmla="*/ 252413 h 359569"/>
                    <a:gd name="connsiteX6" fmla="*/ 568034 w 683419"/>
                    <a:gd name="connsiteY6" fmla="*/ 252413 h 359569"/>
                    <a:gd name="connsiteX7" fmla="*/ 333374 w 683419"/>
                    <a:gd name="connsiteY7" fmla="*/ 85725 h 359569"/>
                    <a:gd name="connsiteX8" fmla="*/ 100012 w 683419"/>
                    <a:gd name="connsiteY8" fmla="*/ 169071 h 359569"/>
                    <a:gd name="connsiteX9" fmla="*/ 0 w 683419"/>
                    <a:gd name="connsiteY9" fmla="*/ 171449 h 359569"/>
                    <a:gd name="connsiteX10" fmla="*/ 314323 w 683419"/>
                    <a:gd name="connsiteY10" fmla="*/ 0 h 359569"/>
                    <a:gd name="connsiteX0" fmla="*/ 314323 w 683419"/>
                    <a:gd name="connsiteY0" fmla="*/ 0 h 359569"/>
                    <a:gd name="connsiteX1" fmla="*/ 620254 w 683419"/>
                    <a:gd name="connsiteY1" fmla="*/ 179394 h 359569"/>
                    <a:gd name="connsiteX2" fmla="*/ 651771 w 683419"/>
                    <a:gd name="connsiteY2" fmla="*/ 252413 h 359569"/>
                    <a:gd name="connsiteX3" fmla="*/ 683419 w 683419"/>
                    <a:gd name="connsiteY3" fmla="*/ 252413 h 359569"/>
                    <a:gd name="connsiteX4" fmla="*/ 606029 w 683419"/>
                    <a:gd name="connsiteY4" fmla="*/ 359569 h 359569"/>
                    <a:gd name="connsiteX5" fmla="*/ 528638 w 683419"/>
                    <a:gd name="connsiteY5" fmla="*/ 252413 h 359569"/>
                    <a:gd name="connsiteX6" fmla="*/ 568034 w 683419"/>
                    <a:gd name="connsiteY6" fmla="*/ 252413 h 359569"/>
                    <a:gd name="connsiteX7" fmla="*/ 333374 w 683419"/>
                    <a:gd name="connsiteY7" fmla="*/ 85725 h 359569"/>
                    <a:gd name="connsiteX8" fmla="*/ 102394 w 683419"/>
                    <a:gd name="connsiteY8" fmla="*/ 171452 h 359569"/>
                    <a:gd name="connsiteX9" fmla="*/ 0 w 683419"/>
                    <a:gd name="connsiteY9" fmla="*/ 171449 h 359569"/>
                    <a:gd name="connsiteX10" fmla="*/ 314323 w 683419"/>
                    <a:gd name="connsiteY10" fmla="*/ 0 h 359569"/>
                    <a:gd name="connsiteX0" fmla="*/ 314323 w 683419"/>
                    <a:gd name="connsiteY0" fmla="*/ 0 h 359569"/>
                    <a:gd name="connsiteX1" fmla="*/ 620254 w 683419"/>
                    <a:gd name="connsiteY1" fmla="*/ 179394 h 359569"/>
                    <a:gd name="connsiteX2" fmla="*/ 651771 w 683419"/>
                    <a:gd name="connsiteY2" fmla="*/ 252413 h 359569"/>
                    <a:gd name="connsiteX3" fmla="*/ 683419 w 683419"/>
                    <a:gd name="connsiteY3" fmla="*/ 252413 h 359569"/>
                    <a:gd name="connsiteX4" fmla="*/ 606029 w 683419"/>
                    <a:gd name="connsiteY4" fmla="*/ 359569 h 359569"/>
                    <a:gd name="connsiteX5" fmla="*/ 528638 w 683419"/>
                    <a:gd name="connsiteY5" fmla="*/ 252413 h 359569"/>
                    <a:gd name="connsiteX6" fmla="*/ 568034 w 683419"/>
                    <a:gd name="connsiteY6" fmla="*/ 252413 h 359569"/>
                    <a:gd name="connsiteX7" fmla="*/ 333374 w 683419"/>
                    <a:gd name="connsiteY7" fmla="*/ 85725 h 359569"/>
                    <a:gd name="connsiteX8" fmla="*/ 102394 w 683419"/>
                    <a:gd name="connsiteY8" fmla="*/ 171452 h 359569"/>
                    <a:gd name="connsiteX9" fmla="*/ 0 w 683419"/>
                    <a:gd name="connsiteY9" fmla="*/ 171449 h 359569"/>
                    <a:gd name="connsiteX10" fmla="*/ 314323 w 683419"/>
                    <a:gd name="connsiteY10" fmla="*/ 0 h 359569"/>
                    <a:gd name="connsiteX0" fmla="*/ 314323 w 683419"/>
                    <a:gd name="connsiteY0" fmla="*/ 0 h 359569"/>
                    <a:gd name="connsiteX1" fmla="*/ 620254 w 683419"/>
                    <a:gd name="connsiteY1" fmla="*/ 179394 h 359569"/>
                    <a:gd name="connsiteX2" fmla="*/ 651771 w 683419"/>
                    <a:gd name="connsiteY2" fmla="*/ 252413 h 359569"/>
                    <a:gd name="connsiteX3" fmla="*/ 683419 w 683419"/>
                    <a:gd name="connsiteY3" fmla="*/ 252413 h 359569"/>
                    <a:gd name="connsiteX4" fmla="*/ 606029 w 683419"/>
                    <a:gd name="connsiteY4" fmla="*/ 359569 h 359569"/>
                    <a:gd name="connsiteX5" fmla="*/ 528638 w 683419"/>
                    <a:gd name="connsiteY5" fmla="*/ 252413 h 359569"/>
                    <a:gd name="connsiteX6" fmla="*/ 568034 w 683419"/>
                    <a:gd name="connsiteY6" fmla="*/ 252413 h 359569"/>
                    <a:gd name="connsiteX7" fmla="*/ 335755 w 683419"/>
                    <a:gd name="connsiteY7" fmla="*/ 90487 h 359569"/>
                    <a:gd name="connsiteX8" fmla="*/ 102394 w 683419"/>
                    <a:gd name="connsiteY8" fmla="*/ 171452 h 359569"/>
                    <a:gd name="connsiteX9" fmla="*/ 0 w 683419"/>
                    <a:gd name="connsiteY9" fmla="*/ 171449 h 359569"/>
                    <a:gd name="connsiteX10" fmla="*/ 314323 w 683419"/>
                    <a:gd name="connsiteY10" fmla="*/ 0 h 359569"/>
                    <a:gd name="connsiteX0" fmla="*/ 314323 w 683419"/>
                    <a:gd name="connsiteY0" fmla="*/ 0 h 359569"/>
                    <a:gd name="connsiteX1" fmla="*/ 620254 w 683419"/>
                    <a:gd name="connsiteY1" fmla="*/ 179394 h 359569"/>
                    <a:gd name="connsiteX2" fmla="*/ 651771 w 683419"/>
                    <a:gd name="connsiteY2" fmla="*/ 252413 h 359569"/>
                    <a:gd name="connsiteX3" fmla="*/ 683419 w 683419"/>
                    <a:gd name="connsiteY3" fmla="*/ 252413 h 359569"/>
                    <a:gd name="connsiteX4" fmla="*/ 606029 w 683419"/>
                    <a:gd name="connsiteY4" fmla="*/ 359569 h 359569"/>
                    <a:gd name="connsiteX5" fmla="*/ 528638 w 683419"/>
                    <a:gd name="connsiteY5" fmla="*/ 252413 h 359569"/>
                    <a:gd name="connsiteX6" fmla="*/ 568034 w 683419"/>
                    <a:gd name="connsiteY6" fmla="*/ 252413 h 359569"/>
                    <a:gd name="connsiteX7" fmla="*/ 335755 w 683419"/>
                    <a:gd name="connsiteY7" fmla="*/ 90487 h 359569"/>
                    <a:gd name="connsiteX8" fmla="*/ 102394 w 683419"/>
                    <a:gd name="connsiteY8" fmla="*/ 171452 h 359569"/>
                    <a:gd name="connsiteX9" fmla="*/ 0 w 683419"/>
                    <a:gd name="connsiteY9" fmla="*/ 171449 h 359569"/>
                    <a:gd name="connsiteX10" fmla="*/ 314323 w 683419"/>
                    <a:gd name="connsiteY10" fmla="*/ 0 h 359569"/>
                    <a:gd name="connsiteX0" fmla="*/ 314323 w 683419"/>
                    <a:gd name="connsiteY0" fmla="*/ 0 h 359569"/>
                    <a:gd name="connsiteX1" fmla="*/ 620254 w 683419"/>
                    <a:gd name="connsiteY1" fmla="*/ 179394 h 359569"/>
                    <a:gd name="connsiteX2" fmla="*/ 651771 w 683419"/>
                    <a:gd name="connsiteY2" fmla="*/ 252413 h 359569"/>
                    <a:gd name="connsiteX3" fmla="*/ 683419 w 683419"/>
                    <a:gd name="connsiteY3" fmla="*/ 252413 h 359569"/>
                    <a:gd name="connsiteX4" fmla="*/ 606029 w 683419"/>
                    <a:gd name="connsiteY4" fmla="*/ 359569 h 359569"/>
                    <a:gd name="connsiteX5" fmla="*/ 528638 w 683419"/>
                    <a:gd name="connsiteY5" fmla="*/ 252413 h 359569"/>
                    <a:gd name="connsiteX6" fmla="*/ 568034 w 683419"/>
                    <a:gd name="connsiteY6" fmla="*/ 252413 h 359569"/>
                    <a:gd name="connsiteX7" fmla="*/ 335755 w 683419"/>
                    <a:gd name="connsiteY7" fmla="*/ 90487 h 359569"/>
                    <a:gd name="connsiteX8" fmla="*/ 100013 w 683419"/>
                    <a:gd name="connsiteY8" fmla="*/ 152402 h 359569"/>
                    <a:gd name="connsiteX9" fmla="*/ 0 w 683419"/>
                    <a:gd name="connsiteY9" fmla="*/ 171449 h 359569"/>
                    <a:gd name="connsiteX10" fmla="*/ 314323 w 683419"/>
                    <a:gd name="connsiteY10" fmla="*/ 0 h 359569"/>
                    <a:gd name="connsiteX0" fmla="*/ 314323 w 683419"/>
                    <a:gd name="connsiteY0" fmla="*/ 0 h 359569"/>
                    <a:gd name="connsiteX1" fmla="*/ 620254 w 683419"/>
                    <a:gd name="connsiteY1" fmla="*/ 179394 h 359569"/>
                    <a:gd name="connsiteX2" fmla="*/ 651771 w 683419"/>
                    <a:gd name="connsiteY2" fmla="*/ 252413 h 359569"/>
                    <a:gd name="connsiteX3" fmla="*/ 683419 w 683419"/>
                    <a:gd name="connsiteY3" fmla="*/ 252413 h 359569"/>
                    <a:gd name="connsiteX4" fmla="*/ 606029 w 683419"/>
                    <a:gd name="connsiteY4" fmla="*/ 359569 h 359569"/>
                    <a:gd name="connsiteX5" fmla="*/ 528638 w 683419"/>
                    <a:gd name="connsiteY5" fmla="*/ 252413 h 359569"/>
                    <a:gd name="connsiteX6" fmla="*/ 568034 w 683419"/>
                    <a:gd name="connsiteY6" fmla="*/ 252413 h 359569"/>
                    <a:gd name="connsiteX7" fmla="*/ 335755 w 683419"/>
                    <a:gd name="connsiteY7" fmla="*/ 90487 h 359569"/>
                    <a:gd name="connsiteX8" fmla="*/ 109538 w 683419"/>
                    <a:gd name="connsiteY8" fmla="*/ 169071 h 359569"/>
                    <a:gd name="connsiteX9" fmla="*/ 0 w 683419"/>
                    <a:gd name="connsiteY9" fmla="*/ 171449 h 359569"/>
                    <a:gd name="connsiteX10" fmla="*/ 314323 w 683419"/>
                    <a:gd name="connsiteY10" fmla="*/ 0 h 359569"/>
                    <a:gd name="connsiteX0" fmla="*/ 314323 w 683419"/>
                    <a:gd name="connsiteY0" fmla="*/ 0 h 359569"/>
                    <a:gd name="connsiteX1" fmla="*/ 620254 w 683419"/>
                    <a:gd name="connsiteY1" fmla="*/ 179394 h 359569"/>
                    <a:gd name="connsiteX2" fmla="*/ 651771 w 683419"/>
                    <a:gd name="connsiteY2" fmla="*/ 252413 h 359569"/>
                    <a:gd name="connsiteX3" fmla="*/ 683419 w 683419"/>
                    <a:gd name="connsiteY3" fmla="*/ 252413 h 359569"/>
                    <a:gd name="connsiteX4" fmla="*/ 606029 w 683419"/>
                    <a:gd name="connsiteY4" fmla="*/ 359569 h 359569"/>
                    <a:gd name="connsiteX5" fmla="*/ 528638 w 683419"/>
                    <a:gd name="connsiteY5" fmla="*/ 252413 h 359569"/>
                    <a:gd name="connsiteX6" fmla="*/ 568034 w 683419"/>
                    <a:gd name="connsiteY6" fmla="*/ 252413 h 359569"/>
                    <a:gd name="connsiteX7" fmla="*/ 335755 w 683419"/>
                    <a:gd name="connsiteY7" fmla="*/ 90487 h 359569"/>
                    <a:gd name="connsiteX8" fmla="*/ 109538 w 683419"/>
                    <a:gd name="connsiteY8" fmla="*/ 169071 h 359569"/>
                    <a:gd name="connsiteX9" fmla="*/ 0 w 683419"/>
                    <a:gd name="connsiteY9" fmla="*/ 176212 h 359569"/>
                    <a:gd name="connsiteX10" fmla="*/ 314323 w 683419"/>
                    <a:gd name="connsiteY10" fmla="*/ 0 h 359569"/>
                    <a:gd name="connsiteX0" fmla="*/ 314323 w 683419"/>
                    <a:gd name="connsiteY0" fmla="*/ 0 h 359569"/>
                    <a:gd name="connsiteX1" fmla="*/ 620254 w 683419"/>
                    <a:gd name="connsiteY1" fmla="*/ 179394 h 359569"/>
                    <a:gd name="connsiteX2" fmla="*/ 651771 w 683419"/>
                    <a:gd name="connsiteY2" fmla="*/ 252413 h 359569"/>
                    <a:gd name="connsiteX3" fmla="*/ 683419 w 683419"/>
                    <a:gd name="connsiteY3" fmla="*/ 252413 h 359569"/>
                    <a:gd name="connsiteX4" fmla="*/ 606029 w 683419"/>
                    <a:gd name="connsiteY4" fmla="*/ 359569 h 359569"/>
                    <a:gd name="connsiteX5" fmla="*/ 528638 w 683419"/>
                    <a:gd name="connsiteY5" fmla="*/ 252413 h 359569"/>
                    <a:gd name="connsiteX6" fmla="*/ 568034 w 683419"/>
                    <a:gd name="connsiteY6" fmla="*/ 252413 h 359569"/>
                    <a:gd name="connsiteX7" fmla="*/ 335755 w 683419"/>
                    <a:gd name="connsiteY7" fmla="*/ 90487 h 359569"/>
                    <a:gd name="connsiteX8" fmla="*/ 109538 w 683419"/>
                    <a:gd name="connsiteY8" fmla="*/ 195264 h 359569"/>
                    <a:gd name="connsiteX9" fmla="*/ 0 w 683419"/>
                    <a:gd name="connsiteY9" fmla="*/ 176212 h 359569"/>
                    <a:gd name="connsiteX10" fmla="*/ 314323 w 683419"/>
                    <a:gd name="connsiteY10" fmla="*/ 0 h 359569"/>
                    <a:gd name="connsiteX0" fmla="*/ 314323 w 683419"/>
                    <a:gd name="connsiteY0" fmla="*/ 0 h 359569"/>
                    <a:gd name="connsiteX1" fmla="*/ 620254 w 683419"/>
                    <a:gd name="connsiteY1" fmla="*/ 179394 h 359569"/>
                    <a:gd name="connsiteX2" fmla="*/ 651771 w 683419"/>
                    <a:gd name="connsiteY2" fmla="*/ 252413 h 359569"/>
                    <a:gd name="connsiteX3" fmla="*/ 683419 w 683419"/>
                    <a:gd name="connsiteY3" fmla="*/ 252413 h 359569"/>
                    <a:gd name="connsiteX4" fmla="*/ 606029 w 683419"/>
                    <a:gd name="connsiteY4" fmla="*/ 359569 h 359569"/>
                    <a:gd name="connsiteX5" fmla="*/ 528638 w 683419"/>
                    <a:gd name="connsiteY5" fmla="*/ 252413 h 359569"/>
                    <a:gd name="connsiteX6" fmla="*/ 568034 w 683419"/>
                    <a:gd name="connsiteY6" fmla="*/ 252413 h 359569"/>
                    <a:gd name="connsiteX7" fmla="*/ 335755 w 683419"/>
                    <a:gd name="connsiteY7" fmla="*/ 90487 h 359569"/>
                    <a:gd name="connsiteX8" fmla="*/ 104776 w 683419"/>
                    <a:gd name="connsiteY8" fmla="*/ 171452 h 359569"/>
                    <a:gd name="connsiteX9" fmla="*/ 0 w 683419"/>
                    <a:gd name="connsiteY9" fmla="*/ 176212 h 359569"/>
                    <a:gd name="connsiteX10" fmla="*/ 314323 w 683419"/>
                    <a:gd name="connsiteY10" fmla="*/ 0 h 359569"/>
                    <a:gd name="connsiteX0" fmla="*/ 314323 w 683419"/>
                    <a:gd name="connsiteY0" fmla="*/ 0 h 388144"/>
                    <a:gd name="connsiteX1" fmla="*/ 620254 w 683419"/>
                    <a:gd name="connsiteY1" fmla="*/ 207969 h 388144"/>
                    <a:gd name="connsiteX2" fmla="*/ 651771 w 683419"/>
                    <a:gd name="connsiteY2" fmla="*/ 280988 h 388144"/>
                    <a:gd name="connsiteX3" fmla="*/ 683419 w 683419"/>
                    <a:gd name="connsiteY3" fmla="*/ 280988 h 388144"/>
                    <a:gd name="connsiteX4" fmla="*/ 606029 w 683419"/>
                    <a:gd name="connsiteY4" fmla="*/ 388144 h 388144"/>
                    <a:gd name="connsiteX5" fmla="*/ 528638 w 683419"/>
                    <a:gd name="connsiteY5" fmla="*/ 280988 h 388144"/>
                    <a:gd name="connsiteX6" fmla="*/ 568034 w 683419"/>
                    <a:gd name="connsiteY6" fmla="*/ 280988 h 388144"/>
                    <a:gd name="connsiteX7" fmla="*/ 335755 w 683419"/>
                    <a:gd name="connsiteY7" fmla="*/ 119062 h 388144"/>
                    <a:gd name="connsiteX8" fmla="*/ 104776 w 683419"/>
                    <a:gd name="connsiteY8" fmla="*/ 200027 h 388144"/>
                    <a:gd name="connsiteX9" fmla="*/ 0 w 683419"/>
                    <a:gd name="connsiteY9" fmla="*/ 204787 h 388144"/>
                    <a:gd name="connsiteX10" fmla="*/ 314323 w 683419"/>
                    <a:gd name="connsiteY10" fmla="*/ 0 h 388144"/>
                    <a:gd name="connsiteX0" fmla="*/ 321466 w 683419"/>
                    <a:gd name="connsiteY0" fmla="*/ 0 h 352425"/>
                    <a:gd name="connsiteX1" fmla="*/ 620254 w 683419"/>
                    <a:gd name="connsiteY1" fmla="*/ 172250 h 352425"/>
                    <a:gd name="connsiteX2" fmla="*/ 651771 w 683419"/>
                    <a:gd name="connsiteY2" fmla="*/ 245269 h 352425"/>
                    <a:gd name="connsiteX3" fmla="*/ 683419 w 683419"/>
                    <a:gd name="connsiteY3" fmla="*/ 245269 h 352425"/>
                    <a:gd name="connsiteX4" fmla="*/ 606029 w 683419"/>
                    <a:gd name="connsiteY4" fmla="*/ 352425 h 352425"/>
                    <a:gd name="connsiteX5" fmla="*/ 528638 w 683419"/>
                    <a:gd name="connsiteY5" fmla="*/ 245269 h 352425"/>
                    <a:gd name="connsiteX6" fmla="*/ 568034 w 683419"/>
                    <a:gd name="connsiteY6" fmla="*/ 245269 h 352425"/>
                    <a:gd name="connsiteX7" fmla="*/ 335755 w 683419"/>
                    <a:gd name="connsiteY7" fmla="*/ 83343 h 352425"/>
                    <a:gd name="connsiteX8" fmla="*/ 104776 w 683419"/>
                    <a:gd name="connsiteY8" fmla="*/ 164308 h 352425"/>
                    <a:gd name="connsiteX9" fmla="*/ 0 w 683419"/>
                    <a:gd name="connsiteY9" fmla="*/ 169068 h 352425"/>
                    <a:gd name="connsiteX10" fmla="*/ 321466 w 683419"/>
                    <a:gd name="connsiteY10" fmla="*/ 0 h 352425"/>
                    <a:gd name="connsiteX0" fmla="*/ 319084 w 683419"/>
                    <a:gd name="connsiteY0" fmla="*/ 0 h 364332"/>
                    <a:gd name="connsiteX1" fmla="*/ 620254 w 683419"/>
                    <a:gd name="connsiteY1" fmla="*/ 184157 h 364332"/>
                    <a:gd name="connsiteX2" fmla="*/ 651771 w 683419"/>
                    <a:gd name="connsiteY2" fmla="*/ 257176 h 364332"/>
                    <a:gd name="connsiteX3" fmla="*/ 683419 w 683419"/>
                    <a:gd name="connsiteY3" fmla="*/ 257176 h 364332"/>
                    <a:gd name="connsiteX4" fmla="*/ 606029 w 683419"/>
                    <a:gd name="connsiteY4" fmla="*/ 364332 h 364332"/>
                    <a:gd name="connsiteX5" fmla="*/ 528638 w 683419"/>
                    <a:gd name="connsiteY5" fmla="*/ 257176 h 364332"/>
                    <a:gd name="connsiteX6" fmla="*/ 568034 w 683419"/>
                    <a:gd name="connsiteY6" fmla="*/ 257176 h 364332"/>
                    <a:gd name="connsiteX7" fmla="*/ 335755 w 683419"/>
                    <a:gd name="connsiteY7" fmla="*/ 95250 h 364332"/>
                    <a:gd name="connsiteX8" fmla="*/ 104776 w 683419"/>
                    <a:gd name="connsiteY8" fmla="*/ 176215 h 364332"/>
                    <a:gd name="connsiteX9" fmla="*/ 0 w 683419"/>
                    <a:gd name="connsiteY9" fmla="*/ 180975 h 364332"/>
                    <a:gd name="connsiteX10" fmla="*/ 319084 w 683419"/>
                    <a:gd name="connsiteY10" fmla="*/ 0 h 364332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8034 w 683419"/>
                    <a:gd name="connsiteY6" fmla="*/ 247651 h 354807"/>
                    <a:gd name="connsiteX7" fmla="*/ 335755 w 683419"/>
                    <a:gd name="connsiteY7" fmla="*/ 85725 h 354807"/>
                    <a:gd name="connsiteX8" fmla="*/ 104776 w 683419"/>
                    <a:gd name="connsiteY8" fmla="*/ 166690 h 354807"/>
                    <a:gd name="connsiteX9" fmla="*/ 0 w 683419"/>
                    <a:gd name="connsiteY9" fmla="*/ 171450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8034 w 683419"/>
                    <a:gd name="connsiteY6" fmla="*/ 247651 h 354807"/>
                    <a:gd name="connsiteX7" fmla="*/ 335755 w 683419"/>
                    <a:gd name="connsiteY7" fmla="*/ 85725 h 354807"/>
                    <a:gd name="connsiteX8" fmla="*/ 109539 w 683419"/>
                    <a:gd name="connsiteY8" fmla="*/ 190503 h 354807"/>
                    <a:gd name="connsiteX9" fmla="*/ 0 w 683419"/>
                    <a:gd name="connsiteY9" fmla="*/ 171450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8034 w 683419"/>
                    <a:gd name="connsiteY6" fmla="*/ 247651 h 354807"/>
                    <a:gd name="connsiteX7" fmla="*/ 335755 w 683419"/>
                    <a:gd name="connsiteY7" fmla="*/ 85725 h 354807"/>
                    <a:gd name="connsiteX8" fmla="*/ 109539 w 683419"/>
                    <a:gd name="connsiteY8" fmla="*/ 166691 h 354807"/>
                    <a:gd name="connsiteX9" fmla="*/ 0 w 683419"/>
                    <a:gd name="connsiteY9" fmla="*/ 171450 h 354807"/>
                    <a:gd name="connsiteX10" fmla="*/ 319084 w 683419"/>
                    <a:gd name="connsiteY10" fmla="*/ 0 h 354807"/>
                    <a:gd name="connsiteX0" fmla="*/ 314321 w 678656"/>
                    <a:gd name="connsiteY0" fmla="*/ 0 h 354807"/>
                    <a:gd name="connsiteX1" fmla="*/ 615491 w 678656"/>
                    <a:gd name="connsiteY1" fmla="*/ 174632 h 354807"/>
                    <a:gd name="connsiteX2" fmla="*/ 647008 w 678656"/>
                    <a:gd name="connsiteY2" fmla="*/ 247651 h 354807"/>
                    <a:gd name="connsiteX3" fmla="*/ 678656 w 678656"/>
                    <a:gd name="connsiteY3" fmla="*/ 247651 h 354807"/>
                    <a:gd name="connsiteX4" fmla="*/ 601266 w 678656"/>
                    <a:gd name="connsiteY4" fmla="*/ 354807 h 354807"/>
                    <a:gd name="connsiteX5" fmla="*/ 523875 w 678656"/>
                    <a:gd name="connsiteY5" fmla="*/ 247651 h 354807"/>
                    <a:gd name="connsiteX6" fmla="*/ 563271 w 678656"/>
                    <a:gd name="connsiteY6" fmla="*/ 247651 h 354807"/>
                    <a:gd name="connsiteX7" fmla="*/ 330992 w 678656"/>
                    <a:gd name="connsiteY7" fmla="*/ 85725 h 354807"/>
                    <a:gd name="connsiteX8" fmla="*/ 104776 w 678656"/>
                    <a:gd name="connsiteY8" fmla="*/ 166691 h 354807"/>
                    <a:gd name="connsiteX9" fmla="*/ 0 w 678656"/>
                    <a:gd name="connsiteY9" fmla="*/ 166687 h 354807"/>
                    <a:gd name="connsiteX10" fmla="*/ 314321 w 678656"/>
                    <a:gd name="connsiteY10" fmla="*/ 0 h 354807"/>
                    <a:gd name="connsiteX0" fmla="*/ 314321 w 678656"/>
                    <a:gd name="connsiteY0" fmla="*/ 0 h 354807"/>
                    <a:gd name="connsiteX1" fmla="*/ 615491 w 678656"/>
                    <a:gd name="connsiteY1" fmla="*/ 174632 h 354807"/>
                    <a:gd name="connsiteX2" fmla="*/ 647008 w 678656"/>
                    <a:gd name="connsiteY2" fmla="*/ 247651 h 354807"/>
                    <a:gd name="connsiteX3" fmla="*/ 678656 w 678656"/>
                    <a:gd name="connsiteY3" fmla="*/ 247651 h 354807"/>
                    <a:gd name="connsiteX4" fmla="*/ 601266 w 678656"/>
                    <a:gd name="connsiteY4" fmla="*/ 354807 h 354807"/>
                    <a:gd name="connsiteX5" fmla="*/ 523875 w 678656"/>
                    <a:gd name="connsiteY5" fmla="*/ 247651 h 354807"/>
                    <a:gd name="connsiteX6" fmla="*/ 563271 w 678656"/>
                    <a:gd name="connsiteY6" fmla="*/ 247651 h 354807"/>
                    <a:gd name="connsiteX7" fmla="*/ 330992 w 678656"/>
                    <a:gd name="connsiteY7" fmla="*/ 85725 h 354807"/>
                    <a:gd name="connsiteX8" fmla="*/ 104776 w 678656"/>
                    <a:gd name="connsiteY8" fmla="*/ 171453 h 354807"/>
                    <a:gd name="connsiteX9" fmla="*/ 0 w 678656"/>
                    <a:gd name="connsiteY9" fmla="*/ 166687 h 354807"/>
                    <a:gd name="connsiteX10" fmla="*/ 314321 w 678656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8034 w 683419"/>
                    <a:gd name="connsiteY6" fmla="*/ 247651 h 354807"/>
                    <a:gd name="connsiteX7" fmla="*/ 335755 w 683419"/>
                    <a:gd name="connsiteY7" fmla="*/ 85725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5755 w 683419"/>
                    <a:gd name="connsiteY7" fmla="*/ 85725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5755 w 683419"/>
                    <a:gd name="connsiteY7" fmla="*/ 85725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5755 w 683419"/>
                    <a:gd name="connsiteY7" fmla="*/ 85725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5755 w 683419"/>
                    <a:gd name="connsiteY7" fmla="*/ 85725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5755 w 683419"/>
                    <a:gd name="connsiteY7" fmla="*/ 85725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5755 w 683419"/>
                    <a:gd name="connsiteY7" fmla="*/ 85725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5755 w 683419"/>
                    <a:gd name="connsiteY7" fmla="*/ 85725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5755 w 683419"/>
                    <a:gd name="connsiteY7" fmla="*/ 85725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5755 w 683419"/>
                    <a:gd name="connsiteY7" fmla="*/ 85725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5755 w 683419"/>
                    <a:gd name="connsiteY7" fmla="*/ 85725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5755 w 683419"/>
                    <a:gd name="connsiteY7" fmla="*/ 85725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3374 w 683419"/>
                    <a:gd name="connsiteY7" fmla="*/ 111919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8136 w 683419"/>
                    <a:gd name="connsiteY7" fmla="*/ 88106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9084 w 683419"/>
                    <a:gd name="connsiteY10" fmla="*/ 0 h 354807"/>
                    <a:gd name="connsiteX0" fmla="*/ 319084 w 683419"/>
                    <a:gd name="connsiteY0" fmla="*/ 0 h 395288"/>
                    <a:gd name="connsiteX1" fmla="*/ 620254 w 683419"/>
                    <a:gd name="connsiteY1" fmla="*/ 215113 h 395288"/>
                    <a:gd name="connsiteX2" fmla="*/ 651771 w 683419"/>
                    <a:gd name="connsiteY2" fmla="*/ 288132 h 395288"/>
                    <a:gd name="connsiteX3" fmla="*/ 683419 w 683419"/>
                    <a:gd name="connsiteY3" fmla="*/ 288132 h 395288"/>
                    <a:gd name="connsiteX4" fmla="*/ 606029 w 683419"/>
                    <a:gd name="connsiteY4" fmla="*/ 395288 h 395288"/>
                    <a:gd name="connsiteX5" fmla="*/ 528638 w 683419"/>
                    <a:gd name="connsiteY5" fmla="*/ 288132 h 395288"/>
                    <a:gd name="connsiteX6" fmla="*/ 563272 w 683419"/>
                    <a:gd name="connsiteY6" fmla="*/ 290513 h 395288"/>
                    <a:gd name="connsiteX7" fmla="*/ 338136 w 683419"/>
                    <a:gd name="connsiteY7" fmla="*/ 128587 h 395288"/>
                    <a:gd name="connsiteX8" fmla="*/ 109539 w 683419"/>
                    <a:gd name="connsiteY8" fmla="*/ 211934 h 395288"/>
                    <a:gd name="connsiteX9" fmla="*/ 0 w 683419"/>
                    <a:gd name="connsiteY9" fmla="*/ 209549 h 395288"/>
                    <a:gd name="connsiteX10" fmla="*/ 319084 w 683419"/>
                    <a:gd name="connsiteY10" fmla="*/ 0 h 395288"/>
                    <a:gd name="connsiteX0" fmla="*/ 316703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8136 w 683419"/>
                    <a:gd name="connsiteY7" fmla="*/ 88106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6703 w 683419"/>
                    <a:gd name="connsiteY10" fmla="*/ 0 h 354807"/>
                    <a:gd name="connsiteX0" fmla="*/ 316703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8136 w 683419"/>
                    <a:gd name="connsiteY7" fmla="*/ 88106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6703 w 683419"/>
                    <a:gd name="connsiteY10" fmla="*/ 0 h 354807"/>
                    <a:gd name="connsiteX0" fmla="*/ 316703 w 683419"/>
                    <a:gd name="connsiteY0" fmla="*/ 0 h 354807"/>
                    <a:gd name="connsiteX1" fmla="*/ 620254 w 683419"/>
                    <a:gd name="connsiteY1" fmla="*/ 174632 h 354807"/>
                    <a:gd name="connsiteX2" fmla="*/ 651771 w 683419"/>
                    <a:gd name="connsiteY2" fmla="*/ 247651 h 354807"/>
                    <a:gd name="connsiteX3" fmla="*/ 683419 w 683419"/>
                    <a:gd name="connsiteY3" fmla="*/ 247651 h 354807"/>
                    <a:gd name="connsiteX4" fmla="*/ 606029 w 683419"/>
                    <a:gd name="connsiteY4" fmla="*/ 354807 h 354807"/>
                    <a:gd name="connsiteX5" fmla="*/ 528638 w 683419"/>
                    <a:gd name="connsiteY5" fmla="*/ 247651 h 354807"/>
                    <a:gd name="connsiteX6" fmla="*/ 563272 w 683419"/>
                    <a:gd name="connsiteY6" fmla="*/ 250032 h 354807"/>
                    <a:gd name="connsiteX7" fmla="*/ 338136 w 683419"/>
                    <a:gd name="connsiteY7" fmla="*/ 88106 h 354807"/>
                    <a:gd name="connsiteX8" fmla="*/ 109539 w 683419"/>
                    <a:gd name="connsiteY8" fmla="*/ 171453 h 354807"/>
                    <a:gd name="connsiteX9" fmla="*/ 0 w 683419"/>
                    <a:gd name="connsiteY9" fmla="*/ 169068 h 354807"/>
                    <a:gd name="connsiteX10" fmla="*/ 316703 w 683419"/>
                    <a:gd name="connsiteY10" fmla="*/ 0 h 354807"/>
                    <a:gd name="connsiteX0" fmla="*/ 316703 w 683419"/>
                    <a:gd name="connsiteY0" fmla="*/ 0 h 354807"/>
                    <a:gd name="connsiteX1" fmla="*/ 651771 w 683419"/>
                    <a:gd name="connsiteY1" fmla="*/ 247651 h 354807"/>
                    <a:gd name="connsiteX2" fmla="*/ 683419 w 683419"/>
                    <a:gd name="connsiteY2" fmla="*/ 247651 h 354807"/>
                    <a:gd name="connsiteX3" fmla="*/ 606029 w 683419"/>
                    <a:gd name="connsiteY3" fmla="*/ 354807 h 354807"/>
                    <a:gd name="connsiteX4" fmla="*/ 528638 w 683419"/>
                    <a:gd name="connsiteY4" fmla="*/ 247651 h 354807"/>
                    <a:gd name="connsiteX5" fmla="*/ 563272 w 683419"/>
                    <a:gd name="connsiteY5" fmla="*/ 250032 h 354807"/>
                    <a:gd name="connsiteX6" fmla="*/ 338136 w 683419"/>
                    <a:gd name="connsiteY6" fmla="*/ 88106 h 354807"/>
                    <a:gd name="connsiteX7" fmla="*/ 109539 w 683419"/>
                    <a:gd name="connsiteY7" fmla="*/ 171453 h 354807"/>
                    <a:gd name="connsiteX8" fmla="*/ 0 w 683419"/>
                    <a:gd name="connsiteY8" fmla="*/ 169068 h 354807"/>
                    <a:gd name="connsiteX9" fmla="*/ 316703 w 683419"/>
                    <a:gd name="connsiteY9" fmla="*/ 0 h 354807"/>
                    <a:gd name="connsiteX0" fmla="*/ 316703 w 683419"/>
                    <a:gd name="connsiteY0" fmla="*/ 0 h 354807"/>
                    <a:gd name="connsiteX1" fmla="*/ 651771 w 683419"/>
                    <a:gd name="connsiteY1" fmla="*/ 247651 h 354807"/>
                    <a:gd name="connsiteX2" fmla="*/ 683419 w 683419"/>
                    <a:gd name="connsiteY2" fmla="*/ 247651 h 354807"/>
                    <a:gd name="connsiteX3" fmla="*/ 606029 w 683419"/>
                    <a:gd name="connsiteY3" fmla="*/ 354807 h 354807"/>
                    <a:gd name="connsiteX4" fmla="*/ 528638 w 683419"/>
                    <a:gd name="connsiteY4" fmla="*/ 247651 h 354807"/>
                    <a:gd name="connsiteX5" fmla="*/ 563272 w 683419"/>
                    <a:gd name="connsiteY5" fmla="*/ 250032 h 354807"/>
                    <a:gd name="connsiteX6" fmla="*/ 338136 w 683419"/>
                    <a:gd name="connsiteY6" fmla="*/ 88106 h 354807"/>
                    <a:gd name="connsiteX7" fmla="*/ 109539 w 683419"/>
                    <a:gd name="connsiteY7" fmla="*/ 171453 h 354807"/>
                    <a:gd name="connsiteX8" fmla="*/ 0 w 683419"/>
                    <a:gd name="connsiteY8" fmla="*/ 169068 h 354807"/>
                    <a:gd name="connsiteX9" fmla="*/ 316703 w 683419"/>
                    <a:gd name="connsiteY9" fmla="*/ 0 h 354807"/>
                    <a:gd name="connsiteX0" fmla="*/ 316703 w 683419"/>
                    <a:gd name="connsiteY0" fmla="*/ 7 h 354814"/>
                    <a:gd name="connsiteX1" fmla="*/ 651771 w 683419"/>
                    <a:gd name="connsiteY1" fmla="*/ 247658 h 354814"/>
                    <a:gd name="connsiteX2" fmla="*/ 683419 w 683419"/>
                    <a:gd name="connsiteY2" fmla="*/ 247658 h 354814"/>
                    <a:gd name="connsiteX3" fmla="*/ 606029 w 683419"/>
                    <a:gd name="connsiteY3" fmla="*/ 354814 h 354814"/>
                    <a:gd name="connsiteX4" fmla="*/ 528638 w 683419"/>
                    <a:gd name="connsiteY4" fmla="*/ 247658 h 354814"/>
                    <a:gd name="connsiteX5" fmla="*/ 563272 w 683419"/>
                    <a:gd name="connsiteY5" fmla="*/ 250039 h 354814"/>
                    <a:gd name="connsiteX6" fmla="*/ 338136 w 683419"/>
                    <a:gd name="connsiteY6" fmla="*/ 88113 h 354814"/>
                    <a:gd name="connsiteX7" fmla="*/ 109539 w 683419"/>
                    <a:gd name="connsiteY7" fmla="*/ 171460 h 354814"/>
                    <a:gd name="connsiteX8" fmla="*/ 0 w 683419"/>
                    <a:gd name="connsiteY8" fmla="*/ 169075 h 354814"/>
                    <a:gd name="connsiteX9" fmla="*/ 316703 w 683419"/>
                    <a:gd name="connsiteY9" fmla="*/ 7 h 354814"/>
                    <a:gd name="connsiteX0" fmla="*/ 316703 w 683419"/>
                    <a:gd name="connsiteY0" fmla="*/ 0 h 354807"/>
                    <a:gd name="connsiteX1" fmla="*/ 651771 w 683419"/>
                    <a:gd name="connsiteY1" fmla="*/ 247651 h 354807"/>
                    <a:gd name="connsiteX2" fmla="*/ 683419 w 683419"/>
                    <a:gd name="connsiteY2" fmla="*/ 247651 h 354807"/>
                    <a:gd name="connsiteX3" fmla="*/ 606029 w 683419"/>
                    <a:gd name="connsiteY3" fmla="*/ 354807 h 354807"/>
                    <a:gd name="connsiteX4" fmla="*/ 528638 w 683419"/>
                    <a:gd name="connsiteY4" fmla="*/ 247651 h 354807"/>
                    <a:gd name="connsiteX5" fmla="*/ 563272 w 683419"/>
                    <a:gd name="connsiteY5" fmla="*/ 250032 h 354807"/>
                    <a:gd name="connsiteX6" fmla="*/ 338136 w 683419"/>
                    <a:gd name="connsiteY6" fmla="*/ 88106 h 354807"/>
                    <a:gd name="connsiteX7" fmla="*/ 109539 w 683419"/>
                    <a:gd name="connsiteY7" fmla="*/ 171453 h 354807"/>
                    <a:gd name="connsiteX8" fmla="*/ 0 w 683419"/>
                    <a:gd name="connsiteY8" fmla="*/ 169068 h 354807"/>
                    <a:gd name="connsiteX9" fmla="*/ 316703 w 683419"/>
                    <a:gd name="connsiteY9" fmla="*/ 0 h 354807"/>
                    <a:gd name="connsiteX0" fmla="*/ 316703 w 683419"/>
                    <a:gd name="connsiteY0" fmla="*/ 0 h 354807"/>
                    <a:gd name="connsiteX1" fmla="*/ 651771 w 683419"/>
                    <a:gd name="connsiteY1" fmla="*/ 247651 h 354807"/>
                    <a:gd name="connsiteX2" fmla="*/ 683419 w 683419"/>
                    <a:gd name="connsiteY2" fmla="*/ 247651 h 354807"/>
                    <a:gd name="connsiteX3" fmla="*/ 606029 w 683419"/>
                    <a:gd name="connsiteY3" fmla="*/ 354807 h 354807"/>
                    <a:gd name="connsiteX4" fmla="*/ 528638 w 683419"/>
                    <a:gd name="connsiteY4" fmla="*/ 247651 h 354807"/>
                    <a:gd name="connsiteX5" fmla="*/ 563272 w 683419"/>
                    <a:gd name="connsiteY5" fmla="*/ 250032 h 354807"/>
                    <a:gd name="connsiteX6" fmla="*/ 338136 w 683419"/>
                    <a:gd name="connsiteY6" fmla="*/ 88106 h 354807"/>
                    <a:gd name="connsiteX7" fmla="*/ 109539 w 683419"/>
                    <a:gd name="connsiteY7" fmla="*/ 171453 h 354807"/>
                    <a:gd name="connsiteX8" fmla="*/ 0 w 683419"/>
                    <a:gd name="connsiteY8" fmla="*/ 169068 h 354807"/>
                    <a:gd name="connsiteX9" fmla="*/ 316703 w 683419"/>
                    <a:gd name="connsiteY9" fmla="*/ 0 h 354807"/>
                    <a:gd name="connsiteX0" fmla="*/ 297653 w 664369"/>
                    <a:gd name="connsiteY0" fmla="*/ 0 h 354807"/>
                    <a:gd name="connsiteX1" fmla="*/ 632721 w 664369"/>
                    <a:gd name="connsiteY1" fmla="*/ 247651 h 354807"/>
                    <a:gd name="connsiteX2" fmla="*/ 664369 w 664369"/>
                    <a:gd name="connsiteY2" fmla="*/ 247651 h 354807"/>
                    <a:gd name="connsiteX3" fmla="*/ 586979 w 664369"/>
                    <a:gd name="connsiteY3" fmla="*/ 354807 h 354807"/>
                    <a:gd name="connsiteX4" fmla="*/ 509588 w 664369"/>
                    <a:gd name="connsiteY4" fmla="*/ 247651 h 354807"/>
                    <a:gd name="connsiteX5" fmla="*/ 544222 w 664369"/>
                    <a:gd name="connsiteY5" fmla="*/ 250032 h 354807"/>
                    <a:gd name="connsiteX6" fmla="*/ 319086 w 664369"/>
                    <a:gd name="connsiteY6" fmla="*/ 88106 h 354807"/>
                    <a:gd name="connsiteX7" fmla="*/ 90489 w 664369"/>
                    <a:gd name="connsiteY7" fmla="*/ 171453 h 354807"/>
                    <a:gd name="connsiteX8" fmla="*/ 0 w 664369"/>
                    <a:gd name="connsiteY8" fmla="*/ 164305 h 354807"/>
                    <a:gd name="connsiteX9" fmla="*/ 297653 w 664369"/>
                    <a:gd name="connsiteY9" fmla="*/ 0 h 354807"/>
                    <a:gd name="connsiteX0" fmla="*/ 314322 w 681038"/>
                    <a:gd name="connsiteY0" fmla="*/ 0 h 354807"/>
                    <a:gd name="connsiteX1" fmla="*/ 649390 w 681038"/>
                    <a:gd name="connsiteY1" fmla="*/ 247651 h 354807"/>
                    <a:gd name="connsiteX2" fmla="*/ 681038 w 681038"/>
                    <a:gd name="connsiteY2" fmla="*/ 247651 h 354807"/>
                    <a:gd name="connsiteX3" fmla="*/ 603648 w 681038"/>
                    <a:gd name="connsiteY3" fmla="*/ 354807 h 354807"/>
                    <a:gd name="connsiteX4" fmla="*/ 526257 w 681038"/>
                    <a:gd name="connsiteY4" fmla="*/ 247651 h 354807"/>
                    <a:gd name="connsiteX5" fmla="*/ 560891 w 681038"/>
                    <a:gd name="connsiteY5" fmla="*/ 250032 h 354807"/>
                    <a:gd name="connsiteX6" fmla="*/ 335755 w 681038"/>
                    <a:gd name="connsiteY6" fmla="*/ 88106 h 354807"/>
                    <a:gd name="connsiteX7" fmla="*/ 107158 w 681038"/>
                    <a:gd name="connsiteY7" fmla="*/ 171453 h 354807"/>
                    <a:gd name="connsiteX8" fmla="*/ 0 w 681038"/>
                    <a:gd name="connsiteY8" fmla="*/ 161924 h 354807"/>
                    <a:gd name="connsiteX9" fmla="*/ 314322 w 681038"/>
                    <a:gd name="connsiteY9" fmla="*/ 0 h 354807"/>
                    <a:gd name="connsiteX0" fmla="*/ 314322 w 681038"/>
                    <a:gd name="connsiteY0" fmla="*/ 0 h 354807"/>
                    <a:gd name="connsiteX1" fmla="*/ 649390 w 681038"/>
                    <a:gd name="connsiteY1" fmla="*/ 247651 h 354807"/>
                    <a:gd name="connsiteX2" fmla="*/ 681038 w 681038"/>
                    <a:gd name="connsiteY2" fmla="*/ 247651 h 354807"/>
                    <a:gd name="connsiteX3" fmla="*/ 603648 w 681038"/>
                    <a:gd name="connsiteY3" fmla="*/ 354807 h 354807"/>
                    <a:gd name="connsiteX4" fmla="*/ 526257 w 681038"/>
                    <a:gd name="connsiteY4" fmla="*/ 247651 h 354807"/>
                    <a:gd name="connsiteX5" fmla="*/ 560891 w 681038"/>
                    <a:gd name="connsiteY5" fmla="*/ 250032 h 354807"/>
                    <a:gd name="connsiteX6" fmla="*/ 335755 w 681038"/>
                    <a:gd name="connsiteY6" fmla="*/ 88106 h 354807"/>
                    <a:gd name="connsiteX7" fmla="*/ 107158 w 681038"/>
                    <a:gd name="connsiteY7" fmla="*/ 171453 h 354807"/>
                    <a:gd name="connsiteX8" fmla="*/ 0 w 681038"/>
                    <a:gd name="connsiteY8" fmla="*/ 169068 h 354807"/>
                    <a:gd name="connsiteX9" fmla="*/ 314322 w 681038"/>
                    <a:gd name="connsiteY9" fmla="*/ 0 h 354807"/>
                    <a:gd name="connsiteX0" fmla="*/ 314322 w 681038"/>
                    <a:gd name="connsiteY0" fmla="*/ 0 h 354807"/>
                    <a:gd name="connsiteX1" fmla="*/ 649390 w 681038"/>
                    <a:gd name="connsiteY1" fmla="*/ 247651 h 354807"/>
                    <a:gd name="connsiteX2" fmla="*/ 681038 w 681038"/>
                    <a:gd name="connsiteY2" fmla="*/ 247651 h 354807"/>
                    <a:gd name="connsiteX3" fmla="*/ 603648 w 681038"/>
                    <a:gd name="connsiteY3" fmla="*/ 354807 h 354807"/>
                    <a:gd name="connsiteX4" fmla="*/ 526257 w 681038"/>
                    <a:gd name="connsiteY4" fmla="*/ 247651 h 354807"/>
                    <a:gd name="connsiteX5" fmla="*/ 560891 w 681038"/>
                    <a:gd name="connsiteY5" fmla="*/ 250032 h 354807"/>
                    <a:gd name="connsiteX6" fmla="*/ 335755 w 681038"/>
                    <a:gd name="connsiteY6" fmla="*/ 88106 h 354807"/>
                    <a:gd name="connsiteX7" fmla="*/ 107158 w 681038"/>
                    <a:gd name="connsiteY7" fmla="*/ 171453 h 354807"/>
                    <a:gd name="connsiteX8" fmla="*/ 0 w 681038"/>
                    <a:gd name="connsiteY8" fmla="*/ 169068 h 354807"/>
                    <a:gd name="connsiteX9" fmla="*/ 314322 w 681038"/>
                    <a:gd name="connsiteY9" fmla="*/ 0 h 354807"/>
                    <a:gd name="connsiteX0" fmla="*/ 314322 w 681038"/>
                    <a:gd name="connsiteY0" fmla="*/ 0 h 354807"/>
                    <a:gd name="connsiteX1" fmla="*/ 649390 w 681038"/>
                    <a:gd name="connsiteY1" fmla="*/ 247651 h 354807"/>
                    <a:gd name="connsiteX2" fmla="*/ 681038 w 681038"/>
                    <a:gd name="connsiteY2" fmla="*/ 247651 h 354807"/>
                    <a:gd name="connsiteX3" fmla="*/ 603648 w 681038"/>
                    <a:gd name="connsiteY3" fmla="*/ 354807 h 354807"/>
                    <a:gd name="connsiteX4" fmla="*/ 526257 w 681038"/>
                    <a:gd name="connsiteY4" fmla="*/ 247651 h 354807"/>
                    <a:gd name="connsiteX5" fmla="*/ 560891 w 681038"/>
                    <a:gd name="connsiteY5" fmla="*/ 250032 h 354807"/>
                    <a:gd name="connsiteX6" fmla="*/ 335755 w 681038"/>
                    <a:gd name="connsiteY6" fmla="*/ 88106 h 354807"/>
                    <a:gd name="connsiteX7" fmla="*/ 107158 w 681038"/>
                    <a:gd name="connsiteY7" fmla="*/ 171453 h 354807"/>
                    <a:gd name="connsiteX8" fmla="*/ 0 w 681038"/>
                    <a:gd name="connsiteY8" fmla="*/ 169068 h 354807"/>
                    <a:gd name="connsiteX9" fmla="*/ 314322 w 681038"/>
                    <a:gd name="connsiteY9" fmla="*/ 0 h 354807"/>
                    <a:gd name="connsiteX0" fmla="*/ 314322 w 681038"/>
                    <a:gd name="connsiteY0" fmla="*/ 0 h 354807"/>
                    <a:gd name="connsiteX1" fmla="*/ 649390 w 681038"/>
                    <a:gd name="connsiteY1" fmla="*/ 247651 h 354807"/>
                    <a:gd name="connsiteX2" fmla="*/ 681038 w 681038"/>
                    <a:gd name="connsiteY2" fmla="*/ 247651 h 354807"/>
                    <a:gd name="connsiteX3" fmla="*/ 603648 w 681038"/>
                    <a:gd name="connsiteY3" fmla="*/ 354807 h 354807"/>
                    <a:gd name="connsiteX4" fmla="*/ 526257 w 681038"/>
                    <a:gd name="connsiteY4" fmla="*/ 247651 h 354807"/>
                    <a:gd name="connsiteX5" fmla="*/ 560891 w 681038"/>
                    <a:gd name="connsiteY5" fmla="*/ 250032 h 354807"/>
                    <a:gd name="connsiteX6" fmla="*/ 335755 w 681038"/>
                    <a:gd name="connsiteY6" fmla="*/ 88106 h 354807"/>
                    <a:gd name="connsiteX7" fmla="*/ 107158 w 681038"/>
                    <a:gd name="connsiteY7" fmla="*/ 171453 h 354807"/>
                    <a:gd name="connsiteX8" fmla="*/ 0 w 681038"/>
                    <a:gd name="connsiteY8" fmla="*/ 169068 h 354807"/>
                    <a:gd name="connsiteX9" fmla="*/ 314322 w 681038"/>
                    <a:gd name="connsiteY9" fmla="*/ 0 h 354807"/>
                    <a:gd name="connsiteX0" fmla="*/ 314322 w 681038"/>
                    <a:gd name="connsiteY0" fmla="*/ 0 h 354807"/>
                    <a:gd name="connsiteX1" fmla="*/ 649390 w 681038"/>
                    <a:gd name="connsiteY1" fmla="*/ 247651 h 354807"/>
                    <a:gd name="connsiteX2" fmla="*/ 681038 w 681038"/>
                    <a:gd name="connsiteY2" fmla="*/ 247651 h 354807"/>
                    <a:gd name="connsiteX3" fmla="*/ 603648 w 681038"/>
                    <a:gd name="connsiteY3" fmla="*/ 354807 h 354807"/>
                    <a:gd name="connsiteX4" fmla="*/ 526257 w 681038"/>
                    <a:gd name="connsiteY4" fmla="*/ 247651 h 354807"/>
                    <a:gd name="connsiteX5" fmla="*/ 560891 w 681038"/>
                    <a:gd name="connsiteY5" fmla="*/ 250032 h 354807"/>
                    <a:gd name="connsiteX6" fmla="*/ 335755 w 681038"/>
                    <a:gd name="connsiteY6" fmla="*/ 88106 h 354807"/>
                    <a:gd name="connsiteX7" fmla="*/ 107158 w 681038"/>
                    <a:gd name="connsiteY7" fmla="*/ 171453 h 354807"/>
                    <a:gd name="connsiteX8" fmla="*/ 0 w 681038"/>
                    <a:gd name="connsiteY8" fmla="*/ 169068 h 354807"/>
                    <a:gd name="connsiteX9" fmla="*/ 314322 w 681038"/>
                    <a:gd name="connsiteY9" fmla="*/ 0 h 354807"/>
                    <a:gd name="connsiteX0" fmla="*/ 314322 w 681038"/>
                    <a:gd name="connsiteY0" fmla="*/ 0 h 354807"/>
                    <a:gd name="connsiteX1" fmla="*/ 649390 w 681038"/>
                    <a:gd name="connsiteY1" fmla="*/ 247651 h 354807"/>
                    <a:gd name="connsiteX2" fmla="*/ 681038 w 681038"/>
                    <a:gd name="connsiteY2" fmla="*/ 247651 h 354807"/>
                    <a:gd name="connsiteX3" fmla="*/ 603648 w 681038"/>
                    <a:gd name="connsiteY3" fmla="*/ 354807 h 354807"/>
                    <a:gd name="connsiteX4" fmla="*/ 526257 w 681038"/>
                    <a:gd name="connsiteY4" fmla="*/ 247651 h 354807"/>
                    <a:gd name="connsiteX5" fmla="*/ 560891 w 681038"/>
                    <a:gd name="connsiteY5" fmla="*/ 250032 h 354807"/>
                    <a:gd name="connsiteX6" fmla="*/ 335755 w 681038"/>
                    <a:gd name="connsiteY6" fmla="*/ 88106 h 354807"/>
                    <a:gd name="connsiteX7" fmla="*/ 107158 w 681038"/>
                    <a:gd name="connsiteY7" fmla="*/ 171453 h 354807"/>
                    <a:gd name="connsiteX8" fmla="*/ 0 w 681038"/>
                    <a:gd name="connsiteY8" fmla="*/ 169068 h 354807"/>
                    <a:gd name="connsiteX9" fmla="*/ 314322 w 681038"/>
                    <a:gd name="connsiteY9" fmla="*/ 0 h 354807"/>
                    <a:gd name="connsiteX0" fmla="*/ 314322 w 681038"/>
                    <a:gd name="connsiteY0" fmla="*/ 0 h 354807"/>
                    <a:gd name="connsiteX1" fmla="*/ 649390 w 681038"/>
                    <a:gd name="connsiteY1" fmla="*/ 247651 h 354807"/>
                    <a:gd name="connsiteX2" fmla="*/ 681038 w 681038"/>
                    <a:gd name="connsiteY2" fmla="*/ 247651 h 354807"/>
                    <a:gd name="connsiteX3" fmla="*/ 603648 w 681038"/>
                    <a:gd name="connsiteY3" fmla="*/ 354807 h 354807"/>
                    <a:gd name="connsiteX4" fmla="*/ 526257 w 681038"/>
                    <a:gd name="connsiteY4" fmla="*/ 247651 h 354807"/>
                    <a:gd name="connsiteX5" fmla="*/ 560891 w 681038"/>
                    <a:gd name="connsiteY5" fmla="*/ 250032 h 354807"/>
                    <a:gd name="connsiteX6" fmla="*/ 335755 w 681038"/>
                    <a:gd name="connsiteY6" fmla="*/ 88106 h 354807"/>
                    <a:gd name="connsiteX7" fmla="*/ 107158 w 681038"/>
                    <a:gd name="connsiteY7" fmla="*/ 171453 h 354807"/>
                    <a:gd name="connsiteX8" fmla="*/ 0 w 681038"/>
                    <a:gd name="connsiteY8" fmla="*/ 169068 h 354807"/>
                    <a:gd name="connsiteX9" fmla="*/ 314322 w 681038"/>
                    <a:gd name="connsiteY9" fmla="*/ 0 h 3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1038" h="354807">
                      <a:moveTo>
                        <a:pt x="314322" y="0"/>
                      </a:moveTo>
                      <a:cubicBezTo>
                        <a:pt x="494388" y="10716"/>
                        <a:pt x="628752" y="139701"/>
                        <a:pt x="649390" y="247651"/>
                      </a:cubicBezTo>
                      <a:lnTo>
                        <a:pt x="681038" y="247651"/>
                      </a:lnTo>
                      <a:lnTo>
                        <a:pt x="603648" y="354807"/>
                      </a:lnTo>
                      <a:lnTo>
                        <a:pt x="526257" y="247651"/>
                      </a:lnTo>
                      <a:lnTo>
                        <a:pt x="560891" y="250032"/>
                      </a:lnTo>
                      <a:cubicBezTo>
                        <a:pt x="518390" y="170657"/>
                        <a:pt x="461600" y="105569"/>
                        <a:pt x="335755" y="88106"/>
                      </a:cubicBezTo>
                      <a:cubicBezTo>
                        <a:pt x="223043" y="77788"/>
                        <a:pt x="150816" y="122240"/>
                        <a:pt x="107158" y="171453"/>
                      </a:cubicBezTo>
                      <a:lnTo>
                        <a:pt x="0" y="169068"/>
                      </a:lnTo>
                      <a:cubicBezTo>
                        <a:pt x="19051" y="133350"/>
                        <a:pt x="97628" y="11906"/>
                        <a:pt x="314322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1854299" y="4064795"/>
                  <a:ext cx="231676" cy="423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70" h="216913">
                      <a:moveTo>
                        <a:pt x="40233" y="0"/>
                      </a:moveTo>
                      <a:lnTo>
                        <a:pt x="62608" y="0"/>
                      </a:lnTo>
                      <a:lnTo>
                        <a:pt x="62608" y="24232"/>
                      </a:lnTo>
                      <a:cubicBezTo>
                        <a:pt x="69918" y="24531"/>
                        <a:pt x="76295" y="25473"/>
                        <a:pt x="81737" y="27057"/>
                      </a:cubicBezTo>
                      <a:cubicBezTo>
                        <a:pt x="87179" y="28641"/>
                        <a:pt x="91777" y="30439"/>
                        <a:pt x="95531" y="32452"/>
                      </a:cubicBezTo>
                      <a:lnTo>
                        <a:pt x="88679" y="57352"/>
                      </a:lnTo>
                      <a:cubicBezTo>
                        <a:pt x="85206" y="55509"/>
                        <a:pt x="80789" y="53708"/>
                        <a:pt x="75427" y="51950"/>
                      </a:cubicBezTo>
                      <a:cubicBezTo>
                        <a:pt x="70066" y="50192"/>
                        <a:pt x="64041" y="49249"/>
                        <a:pt x="57354" y="49120"/>
                      </a:cubicBezTo>
                      <a:cubicBezTo>
                        <a:pt x="49699" y="49325"/>
                        <a:pt x="43938" y="51259"/>
                        <a:pt x="40071" y="54923"/>
                      </a:cubicBezTo>
                      <a:cubicBezTo>
                        <a:pt x="36204" y="58586"/>
                        <a:pt x="34267" y="62749"/>
                        <a:pt x="34261" y="67413"/>
                      </a:cubicBezTo>
                      <a:cubicBezTo>
                        <a:pt x="34296" y="72534"/>
                        <a:pt x="36689" y="77040"/>
                        <a:pt x="41442" y="80932"/>
                      </a:cubicBezTo>
                      <a:cubicBezTo>
                        <a:pt x="46195" y="84824"/>
                        <a:pt x="53100" y="88930"/>
                        <a:pt x="62156" y="93251"/>
                      </a:cubicBezTo>
                      <a:cubicBezTo>
                        <a:pt x="75598" y="99096"/>
                        <a:pt x="85523" y="105756"/>
                        <a:pt x="91930" y="113230"/>
                      </a:cubicBezTo>
                      <a:cubicBezTo>
                        <a:pt x="98338" y="120704"/>
                        <a:pt x="101518" y="130279"/>
                        <a:pt x="101470" y="141955"/>
                      </a:cubicBezTo>
                      <a:cubicBezTo>
                        <a:pt x="101380" y="153806"/>
                        <a:pt x="97791" y="163938"/>
                        <a:pt x="90702" y="172352"/>
                      </a:cubicBezTo>
                      <a:cubicBezTo>
                        <a:pt x="83613" y="180766"/>
                        <a:pt x="73562" y="186324"/>
                        <a:pt x="60550" y="189026"/>
                      </a:cubicBezTo>
                      <a:lnTo>
                        <a:pt x="60550" y="216913"/>
                      </a:lnTo>
                      <a:lnTo>
                        <a:pt x="38176" y="216913"/>
                      </a:lnTo>
                      <a:lnTo>
                        <a:pt x="38176" y="190852"/>
                      </a:lnTo>
                      <a:cubicBezTo>
                        <a:pt x="30727" y="190548"/>
                        <a:pt x="23622" y="189444"/>
                        <a:pt x="16859" y="187541"/>
                      </a:cubicBezTo>
                      <a:cubicBezTo>
                        <a:pt x="10096" y="185639"/>
                        <a:pt x="4477" y="183393"/>
                        <a:pt x="0" y="180805"/>
                      </a:cubicBezTo>
                      <a:lnTo>
                        <a:pt x="6853" y="155217"/>
                      </a:lnTo>
                      <a:cubicBezTo>
                        <a:pt x="11383" y="157946"/>
                        <a:pt x="16827" y="160319"/>
                        <a:pt x="23188" y="162334"/>
                      </a:cubicBezTo>
                      <a:cubicBezTo>
                        <a:pt x="29548" y="164349"/>
                        <a:pt x="36370" y="165406"/>
                        <a:pt x="43655" y="165506"/>
                      </a:cubicBezTo>
                      <a:cubicBezTo>
                        <a:pt x="51866" y="165373"/>
                        <a:pt x="57999" y="163410"/>
                        <a:pt x="62053" y="159618"/>
                      </a:cubicBezTo>
                      <a:cubicBezTo>
                        <a:pt x="66107" y="155827"/>
                        <a:pt x="68130" y="151006"/>
                        <a:pt x="68123" y="145156"/>
                      </a:cubicBezTo>
                      <a:cubicBezTo>
                        <a:pt x="68245" y="139444"/>
                        <a:pt x="66107" y="134404"/>
                        <a:pt x="61711" y="130036"/>
                      </a:cubicBezTo>
                      <a:cubicBezTo>
                        <a:pt x="57314" y="125668"/>
                        <a:pt x="49926" y="121257"/>
                        <a:pt x="39546" y="116803"/>
                      </a:cubicBezTo>
                      <a:cubicBezTo>
                        <a:pt x="28258" y="111748"/>
                        <a:pt x="19161" y="105737"/>
                        <a:pt x="12253" y="98767"/>
                      </a:cubicBezTo>
                      <a:cubicBezTo>
                        <a:pt x="5345" y="91798"/>
                        <a:pt x="1794" y="82642"/>
                        <a:pt x="1600" y="71300"/>
                      </a:cubicBezTo>
                      <a:cubicBezTo>
                        <a:pt x="1694" y="59954"/>
                        <a:pt x="5103" y="50298"/>
                        <a:pt x="11825" y="42331"/>
                      </a:cubicBezTo>
                      <a:cubicBezTo>
                        <a:pt x="18547" y="34365"/>
                        <a:pt x="28017" y="28940"/>
                        <a:pt x="40233" y="26058"/>
                      </a:cubicBezTo>
                      <a:lnTo>
                        <a:pt x="40233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6458515" y="508000"/>
              <a:ext cx="411406" cy="576030"/>
              <a:chOff x="6458515" y="508000"/>
              <a:chExt cx="411406" cy="57603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6458515" y="508000"/>
                <a:ext cx="411406" cy="576030"/>
                <a:chOff x="1285782" y="1954531"/>
                <a:chExt cx="2448018" cy="3427594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1285782" y="1954531"/>
                  <a:ext cx="2448018" cy="2448018"/>
                </a:xfrm>
                <a:prstGeom prst="ellipse">
                  <a:avLst/>
                </a:prstGeom>
                <a:solidFill>
                  <a:srgbClr val="08797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Rectangle 19"/>
                <p:cNvSpPr/>
                <p:nvPr/>
              </p:nvSpPr>
              <p:spPr>
                <a:xfrm>
                  <a:off x="1707503" y="3698984"/>
                  <a:ext cx="1904046" cy="1683141"/>
                </a:xfrm>
                <a:custGeom>
                  <a:avLst/>
                  <a:gdLst>
                    <a:gd name="connsiteX0" fmla="*/ 0 w 681037"/>
                    <a:gd name="connsiteY0" fmla="*/ 0 h 742950"/>
                    <a:gd name="connsiteX1" fmla="*/ 681037 w 681037"/>
                    <a:gd name="connsiteY1" fmla="*/ 0 h 742950"/>
                    <a:gd name="connsiteX2" fmla="*/ 681037 w 681037"/>
                    <a:gd name="connsiteY2" fmla="*/ 742950 h 742950"/>
                    <a:gd name="connsiteX3" fmla="*/ 0 w 681037"/>
                    <a:gd name="connsiteY3" fmla="*/ 742950 h 742950"/>
                    <a:gd name="connsiteX4" fmla="*/ 0 w 681037"/>
                    <a:gd name="connsiteY4" fmla="*/ 0 h 742950"/>
                    <a:gd name="connsiteX0" fmla="*/ 0 w 1114424"/>
                    <a:gd name="connsiteY0" fmla="*/ 0 h 742950"/>
                    <a:gd name="connsiteX1" fmla="*/ 1114424 w 1114424"/>
                    <a:gd name="connsiteY1" fmla="*/ 138113 h 742950"/>
                    <a:gd name="connsiteX2" fmla="*/ 681037 w 1114424"/>
                    <a:gd name="connsiteY2" fmla="*/ 742950 h 742950"/>
                    <a:gd name="connsiteX3" fmla="*/ 0 w 1114424"/>
                    <a:gd name="connsiteY3" fmla="*/ 742950 h 742950"/>
                    <a:gd name="connsiteX4" fmla="*/ 0 w 1114424"/>
                    <a:gd name="connsiteY4" fmla="*/ 0 h 742950"/>
                    <a:gd name="connsiteX0" fmla="*/ 0 w 1104899"/>
                    <a:gd name="connsiteY0" fmla="*/ 0 h 742950"/>
                    <a:gd name="connsiteX1" fmla="*/ 1104899 w 1104899"/>
                    <a:gd name="connsiteY1" fmla="*/ 142875 h 742950"/>
                    <a:gd name="connsiteX2" fmla="*/ 681037 w 1104899"/>
                    <a:gd name="connsiteY2" fmla="*/ 742950 h 742950"/>
                    <a:gd name="connsiteX3" fmla="*/ 0 w 1104899"/>
                    <a:gd name="connsiteY3" fmla="*/ 742950 h 742950"/>
                    <a:gd name="connsiteX4" fmla="*/ 0 w 1104899"/>
                    <a:gd name="connsiteY4" fmla="*/ 0 h 742950"/>
                    <a:gd name="connsiteX0" fmla="*/ 400050 w 1104899"/>
                    <a:gd name="connsiteY0" fmla="*/ 152400 h 600075"/>
                    <a:gd name="connsiteX1" fmla="*/ 1104899 w 1104899"/>
                    <a:gd name="connsiteY1" fmla="*/ 0 h 600075"/>
                    <a:gd name="connsiteX2" fmla="*/ 681037 w 1104899"/>
                    <a:gd name="connsiteY2" fmla="*/ 600075 h 600075"/>
                    <a:gd name="connsiteX3" fmla="*/ 0 w 1104899"/>
                    <a:gd name="connsiteY3" fmla="*/ 600075 h 600075"/>
                    <a:gd name="connsiteX4" fmla="*/ 400050 w 1104899"/>
                    <a:gd name="connsiteY4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9600"/>
                    <a:gd name="connsiteX1" fmla="*/ 704849 w 704849"/>
                    <a:gd name="connsiteY1" fmla="*/ 0 h 609600"/>
                    <a:gd name="connsiteX2" fmla="*/ 290512 w 704849"/>
                    <a:gd name="connsiteY2" fmla="*/ 609600 h 609600"/>
                    <a:gd name="connsiteX3" fmla="*/ 0 w 704849"/>
                    <a:gd name="connsiteY3" fmla="*/ 152400 h 609600"/>
                    <a:gd name="connsiteX0" fmla="*/ 0 w 704849"/>
                    <a:gd name="connsiteY0" fmla="*/ 152400 h 609600"/>
                    <a:gd name="connsiteX1" fmla="*/ 704849 w 704849"/>
                    <a:gd name="connsiteY1" fmla="*/ 0 h 609600"/>
                    <a:gd name="connsiteX2" fmla="*/ 290512 w 704849"/>
                    <a:gd name="connsiteY2" fmla="*/ 609600 h 609600"/>
                    <a:gd name="connsiteX3" fmla="*/ 0 w 704849"/>
                    <a:gd name="connsiteY3" fmla="*/ 152400 h 609600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11965"/>
                    <a:gd name="connsiteY0" fmla="*/ 139947 h 619125"/>
                    <a:gd name="connsiteX1" fmla="*/ 711965 w 711965"/>
                    <a:gd name="connsiteY1" fmla="*/ 0 h 619125"/>
                    <a:gd name="connsiteX2" fmla="*/ 297628 w 711965"/>
                    <a:gd name="connsiteY2" fmla="*/ 619125 h 619125"/>
                    <a:gd name="connsiteX3" fmla="*/ 0 w 711965"/>
                    <a:gd name="connsiteY3" fmla="*/ 139947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52188 h 628698"/>
                    <a:gd name="connsiteX1" fmla="*/ 709297 w 709297"/>
                    <a:gd name="connsiteY1" fmla="*/ 0 h 628698"/>
                    <a:gd name="connsiteX2" fmla="*/ 294960 w 709297"/>
                    <a:gd name="connsiteY2" fmla="*/ 628698 h 628698"/>
                    <a:gd name="connsiteX3" fmla="*/ 0 w 709297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1212" h="628698">
                      <a:moveTo>
                        <a:pt x="0" y="152188"/>
                      </a:moveTo>
                      <a:cubicBezTo>
                        <a:pt x="282146" y="369755"/>
                        <a:pt x="604850" y="211744"/>
                        <a:pt x="711212" y="0"/>
                      </a:cubicBezTo>
                      <a:cubicBezTo>
                        <a:pt x="633145" y="175886"/>
                        <a:pt x="487421" y="411770"/>
                        <a:pt x="294960" y="628698"/>
                      </a:cubicBezTo>
                      <a:cubicBezTo>
                        <a:pt x="339410" y="308023"/>
                        <a:pt x="203943" y="302099"/>
                        <a:pt x="0" y="152188"/>
                      </a:cubicBezTo>
                      <a:close/>
                    </a:path>
                  </a:pathLst>
                </a:custGeom>
                <a:solidFill>
                  <a:srgbClr val="08797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571384" y="2240133"/>
                  <a:ext cx="1876814" cy="18768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6576645" y="612235"/>
                <a:ext cx="193248" cy="183182"/>
                <a:chOff x="3267078" y="3898067"/>
                <a:chExt cx="776286" cy="735845"/>
              </a:xfrm>
              <a:solidFill>
                <a:schemeClr val="tx1">
                  <a:lumMod val="50000"/>
                  <a:lumOff val="50000"/>
                </a:schemeClr>
              </a:solidFill>
              <a:effectLst/>
            </p:grpSpPr>
            <p:sp>
              <p:nvSpPr>
                <p:cNvPr id="115" name="Freeform 81"/>
                <p:cNvSpPr>
                  <a:spLocks/>
                </p:cNvSpPr>
                <p:nvPr/>
              </p:nvSpPr>
              <p:spPr bwMode="auto">
                <a:xfrm>
                  <a:off x="3489326" y="4105276"/>
                  <a:ext cx="322263" cy="369888"/>
                </a:xfrm>
                <a:custGeom>
                  <a:avLst/>
                  <a:gdLst>
                    <a:gd name="T0" fmla="*/ 0 w 203"/>
                    <a:gd name="T1" fmla="*/ 0 h 233"/>
                    <a:gd name="T2" fmla="*/ 61 w 203"/>
                    <a:gd name="T3" fmla="*/ 0 h 233"/>
                    <a:gd name="T4" fmla="*/ 84 w 203"/>
                    <a:gd name="T5" fmla="*/ 56 h 233"/>
                    <a:gd name="T6" fmla="*/ 91 w 203"/>
                    <a:gd name="T7" fmla="*/ 71 h 233"/>
                    <a:gd name="T8" fmla="*/ 96 w 203"/>
                    <a:gd name="T9" fmla="*/ 86 h 233"/>
                    <a:gd name="T10" fmla="*/ 102 w 203"/>
                    <a:gd name="T11" fmla="*/ 101 h 233"/>
                    <a:gd name="T12" fmla="*/ 103 w 203"/>
                    <a:gd name="T13" fmla="*/ 101 h 233"/>
                    <a:gd name="T14" fmla="*/ 111 w 203"/>
                    <a:gd name="T15" fmla="*/ 79 h 233"/>
                    <a:gd name="T16" fmla="*/ 120 w 203"/>
                    <a:gd name="T17" fmla="*/ 56 h 233"/>
                    <a:gd name="T18" fmla="*/ 143 w 203"/>
                    <a:gd name="T19" fmla="*/ 0 h 233"/>
                    <a:gd name="T20" fmla="*/ 203 w 203"/>
                    <a:gd name="T21" fmla="*/ 0 h 233"/>
                    <a:gd name="T22" fmla="*/ 134 w 203"/>
                    <a:gd name="T23" fmla="*/ 122 h 233"/>
                    <a:gd name="T24" fmla="*/ 161 w 203"/>
                    <a:gd name="T25" fmla="*/ 122 h 233"/>
                    <a:gd name="T26" fmla="*/ 161 w 203"/>
                    <a:gd name="T27" fmla="*/ 149 h 233"/>
                    <a:gd name="T28" fmla="*/ 126 w 203"/>
                    <a:gd name="T29" fmla="*/ 149 h 233"/>
                    <a:gd name="T30" fmla="*/ 126 w 203"/>
                    <a:gd name="T31" fmla="*/ 161 h 233"/>
                    <a:gd name="T32" fmla="*/ 161 w 203"/>
                    <a:gd name="T33" fmla="*/ 161 h 233"/>
                    <a:gd name="T34" fmla="*/ 161 w 203"/>
                    <a:gd name="T35" fmla="*/ 188 h 233"/>
                    <a:gd name="T36" fmla="*/ 126 w 203"/>
                    <a:gd name="T37" fmla="*/ 188 h 233"/>
                    <a:gd name="T38" fmla="*/ 126 w 203"/>
                    <a:gd name="T39" fmla="*/ 233 h 233"/>
                    <a:gd name="T40" fmla="*/ 73 w 203"/>
                    <a:gd name="T41" fmla="*/ 233 h 233"/>
                    <a:gd name="T42" fmla="*/ 73 w 203"/>
                    <a:gd name="T43" fmla="*/ 188 h 233"/>
                    <a:gd name="T44" fmla="*/ 32 w 203"/>
                    <a:gd name="T45" fmla="*/ 188 h 233"/>
                    <a:gd name="T46" fmla="*/ 32 w 203"/>
                    <a:gd name="T47" fmla="*/ 161 h 233"/>
                    <a:gd name="T48" fmla="*/ 73 w 203"/>
                    <a:gd name="T49" fmla="*/ 161 h 233"/>
                    <a:gd name="T50" fmla="*/ 73 w 203"/>
                    <a:gd name="T51" fmla="*/ 149 h 233"/>
                    <a:gd name="T52" fmla="*/ 32 w 203"/>
                    <a:gd name="T53" fmla="*/ 149 h 233"/>
                    <a:gd name="T54" fmla="*/ 32 w 203"/>
                    <a:gd name="T55" fmla="*/ 122 h 233"/>
                    <a:gd name="T56" fmla="*/ 65 w 203"/>
                    <a:gd name="T57" fmla="*/ 122 h 233"/>
                    <a:gd name="T58" fmla="*/ 0 w 203"/>
                    <a:gd name="T59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3" h="233">
                      <a:moveTo>
                        <a:pt x="0" y="0"/>
                      </a:moveTo>
                      <a:lnTo>
                        <a:pt x="61" y="0"/>
                      </a:lnTo>
                      <a:lnTo>
                        <a:pt x="84" y="56"/>
                      </a:lnTo>
                      <a:lnTo>
                        <a:pt x="91" y="71"/>
                      </a:lnTo>
                      <a:lnTo>
                        <a:pt x="96" y="86"/>
                      </a:lnTo>
                      <a:lnTo>
                        <a:pt x="102" y="101"/>
                      </a:lnTo>
                      <a:lnTo>
                        <a:pt x="103" y="101"/>
                      </a:lnTo>
                      <a:lnTo>
                        <a:pt x="111" y="79"/>
                      </a:lnTo>
                      <a:lnTo>
                        <a:pt x="120" y="56"/>
                      </a:lnTo>
                      <a:lnTo>
                        <a:pt x="143" y="0"/>
                      </a:lnTo>
                      <a:lnTo>
                        <a:pt x="203" y="0"/>
                      </a:lnTo>
                      <a:lnTo>
                        <a:pt x="134" y="122"/>
                      </a:lnTo>
                      <a:lnTo>
                        <a:pt x="161" y="122"/>
                      </a:lnTo>
                      <a:lnTo>
                        <a:pt x="161" y="149"/>
                      </a:lnTo>
                      <a:lnTo>
                        <a:pt x="126" y="149"/>
                      </a:lnTo>
                      <a:lnTo>
                        <a:pt x="126" y="161"/>
                      </a:lnTo>
                      <a:lnTo>
                        <a:pt x="161" y="161"/>
                      </a:lnTo>
                      <a:lnTo>
                        <a:pt x="161" y="188"/>
                      </a:lnTo>
                      <a:lnTo>
                        <a:pt x="126" y="188"/>
                      </a:lnTo>
                      <a:lnTo>
                        <a:pt x="126" y="233"/>
                      </a:lnTo>
                      <a:lnTo>
                        <a:pt x="73" y="233"/>
                      </a:lnTo>
                      <a:lnTo>
                        <a:pt x="73" y="188"/>
                      </a:lnTo>
                      <a:lnTo>
                        <a:pt x="32" y="188"/>
                      </a:lnTo>
                      <a:lnTo>
                        <a:pt x="32" y="161"/>
                      </a:lnTo>
                      <a:lnTo>
                        <a:pt x="73" y="161"/>
                      </a:lnTo>
                      <a:lnTo>
                        <a:pt x="73" y="149"/>
                      </a:lnTo>
                      <a:lnTo>
                        <a:pt x="32" y="149"/>
                      </a:lnTo>
                      <a:lnTo>
                        <a:pt x="32" y="122"/>
                      </a:lnTo>
                      <a:lnTo>
                        <a:pt x="65" y="1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6" name="Group 115"/>
                <p:cNvGrpSpPr/>
                <p:nvPr/>
              </p:nvGrpSpPr>
              <p:grpSpPr>
                <a:xfrm>
                  <a:off x="3267078" y="3898067"/>
                  <a:ext cx="776286" cy="735845"/>
                  <a:chOff x="1585915" y="3902830"/>
                  <a:chExt cx="776286" cy="735845"/>
                </a:xfrm>
                <a:grpFill/>
              </p:grpSpPr>
              <p:sp>
                <p:nvSpPr>
                  <p:cNvPr id="117" name="Freeform 116"/>
                  <p:cNvSpPr/>
                  <p:nvPr/>
                </p:nvSpPr>
                <p:spPr>
                  <a:xfrm>
                    <a:off x="1609726" y="3902830"/>
                    <a:ext cx="752475" cy="473908"/>
                  </a:xfrm>
                  <a:custGeom>
                    <a:avLst/>
                    <a:gdLst>
                      <a:gd name="connsiteX0" fmla="*/ 350041 w 752475"/>
                      <a:gd name="connsiteY0" fmla="*/ 0 h 473869"/>
                      <a:gd name="connsiteX1" fmla="*/ 705979 w 752475"/>
                      <a:gd name="connsiteY1" fmla="*/ 274644 h 473869"/>
                      <a:gd name="connsiteX2" fmla="*/ 720827 w 752475"/>
                      <a:gd name="connsiteY2" fmla="*/ 366713 h 473869"/>
                      <a:gd name="connsiteX3" fmla="*/ 752475 w 752475"/>
                      <a:gd name="connsiteY3" fmla="*/ 366713 h 473869"/>
                      <a:gd name="connsiteX4" fmla="*/ 675085 w 752475"/>
                      <a:gd name="connsiteY4" fmla="*/ 473869 h 473869"/>
                      <a:gd name="connsiteX5" fmla="*/ 597694 w 752475"/>
                      <a:gd name="connsiteY5" fmla="*/ 366713 h 473869"/>
                      <a:gd name="connsiteX6" fmla="*/ 637090 w 752475"/>
                      <a:gd name="connsiteY6" fmla="*/ 366713 h 473869"/>
                      <a:gd name="connsiteX7" fmla="*/ 635161 w 752475"/>
                      <a:gd name="connsiteY7" fmla="*/ 338362 h 473869"/>
                      <a:gd name="connsiteX8" fmla="*/ 395286 w 752475"/>
                      <a:gd name="connsiteY8" fmla="*/ 88106 h 473869"/>
                      <a:gd name="connsiteX9" fmla="*/ 90486 w 752475"/>
                      <a:gd name="connsiteY9" fmla="*/ 269083 h 473869"/>
                      <a:gd name="connsiteX10" fmla="*/ 0 w 752475"/>
                      <a:gd name="connsiteY10" fmla="*/ 271462 h 473869"/>
                      <a:gd name="connsiteX11" fmla="*/ 350041 w 752475"/>
                      <a:gd name="connsiteY11" fmla="*/ 0 h 473869"/>
                      <a:gd name="connsiteX0" fmla="*/ 350041 w 752475"/>
                      <a:gd name="connsiteY0" fmla="*/ 39 h 473908"/>
                      <a:gd name="connsiteX1" fmla="*/ 705979 w 752475"/>
                      <a:gd name="connsiteY1" fmla="*/ 274683 h 473908"/>
                      <a:gd name="connsiteX2" fmla="*/ 720827 w 752475"/>
                      <a:gd name="connsiteY2" fmla="*/ 366752 h 473908"/>
                      <a:gd name="connsiteX3" fmla="*/ 752475 w 752475"/>
                      <a:gd name="connsiteY3" fmla="*/ 366752 h 473908"/>
                      <a:gd name="connsiteX4" fmla="*/ 675085 w 752475"/>
                      <a:gd name="connsiteY4" fmla="*/ 473908 h 473908"/>
                      <a:gd name="connsiteX5" fmla="*/ 597694 w 752475"/>
                      <a:gd name="connsiteY5" fmla="*/ 366752 h 473908"/>
                      <a:gd name="connsiteX6" fmla="*/ 637090 w 752475"/>
                      <a:gd name="connsiteY6" fmla="*/ 366752 h 473908"/>
                      <a:gd name="connsiteX7" fmla="*/ 635161 w 752475"/>
                      <a:gd name="connsiteY7" fmla="*/ 338401 h 473908"/>
                      <a:gd name="connsiteX8" fmla="*/ 395286 w 752475"/>
                      <a:gd name="connsiteY8" fmla="*/ 88145 h 473908"/>
                      <a:gd name="connsiteX9" fmla="*/ 90486 w 752475"/>
                      <a:gd name="connsiteY9" fmla="*/ 269122 h 473908"/>
                      <a:gd name="connsiteX10" fmla="*/ 0 w 752475"/>
                      <a:gd name="connsiteY10" fmla="*/ 271501 h 473908"/>
                      <a:gd name="connsiteX11" fmla="*/ 350041 w 752475"/>
                      <a:gd name="connsiteY11" fmla="*/ 39 h 473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52475" h="473908">
                        <a:moveTo>
                          <a:pt x="350041" y="39"/>
                        </a:moveTo>
                        <a:cubicBezTo>
                          <a:pt x="446780" y="-1548"/>
                          <a:pt x="644611" y="43969"/>
                          <a:pt x="705979" y="274683"/>
                        </a:cubicBezTo>
                        <a:lnTo>
                          <a:pt x="720827" y="366752"/>
                        </a:lnTo>
                        <a:lnTo>
                          <a:pt x="752475" y="366752"/>
                        </a:lnTo>
                        <a:lnTo>
                          <a:pt x="675085" y="473908"/>
                        </a:lnTo>
                        <a:lnTo>
                          <a:pt x="597694" y="366752"/>
                        </a:lnTo>
                        <a:lnTo>
                          <a:pt x="637090" y="366752"/>
                        </a:lnTo>
                        <a:lnTo>
                          <a:pt x="635161" y="338401"/>
                        </a:lnTo>
                        <a:cubicBezTo>
                          <a:pt x="625524" y="264359"/>
                          <a:pt x="578046" y="128032"/>
                          <a:pt x="395286" y="88145"/>
                        </a:cubicBezTo>
                        <a:cubicBezTo>
                          <a:pt x="168274" y="70683"/>
                          <a:pt x="107949" y="231816"/>
                          <a:pt x="90486" y="269122"/>
                        </a:cubicBezTo>
                        <a:lnTo>
                          <a:pt x="0" y="271501"/>
                        </a:lnTo>
                        <a:cubicBezTo>
                          <a:pt x="33338" y="178633"/>
                          <a:pt x="107153" y="14326"/>
                          <a:pt x="350041" y="39"/>
                        </a:cubicBez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8" name="Freeform 117"/>
                  <p:cNvSpPr/>
                  <p:nvPr/>
                </p:nvSpPr>
                <p:spPr>
                  <a:xfrm rot="10800000">
                    <a:off x="1585915" y="4283868"/>
                    <a:ext cx="681038" cy="354807"/>
                  </a:xfrm>
                  <a:custGeom>
                    <a:avLst/>
                    <a:gdLst>
                      <a:gd name="connsiteX0" fmla="*/ 350041 w 752475"/>
                      <a:gd name="connsiteY0" fmla="*/ 0 h 473869"/>
                      <a:gd name="connsiteX1" fmla="*/ 705979 w 752475"/>
                      <a:gd name="connsiteY1" fmla="*/ 274644 h 473869"/>
                      <a:gd name="connsiteX2" fmla="*/ 720827 w 752475"/>
                      <a:gd name="connsiteY2" fmla="*/ 366713 h 473869"/>
                      <a:gd name="connsiteX3" fmla="*/ 752475 w 752475"/>
                      <a:gd name="connsiteY3" fmla="*/ 366713 h 473869"/>
                      <a:gd name="connsiteX4" fmla="*/ 675085 w 752475"/>
                      <a:gd name="connsiteY4" fmla="*/ 473869 h 473869"/>
                      <a:gd name="connsiteX5" fmla="*/ 597694 w 752475"/>
                      <a:gd name="connsiteY5" fmla="*/ 366713 h 473869"/>
                      <a:gd name="connsiteX6" fmla="*/ 637090 w 752475"/>
                      <a:gd name="connsiteY6" fmla="*/ 366713 h 473869"/>
                      <a:gd name="connsiteX7" fmla="*/ 635161 w 752475"/>
                      <a:gd name="connsiteY7" fmla="*/ 338362 h 473869"/>
                      <a:gd name="connsiteX8" fmla="*/ 395286 w 752475"/>
                      <a:gd name="connsiteY8" fmla="*/ 88106 h 473869"/>
                      <a:gd name="connsiteX9" fmla="*/ 90486 w 752475"/>
                      <a:gd name="connsiteY9" fmla="*/ 269083 h 473869"/>
                      <a:gd name="connsiteX10" fmla="*/ 0 w 752475"/>
                      <a:gd name="connsiteY10" fmla="*/ 271462 h 473869"/>
                      <a:gd name="connsiteX11" fmla="*/ 350041 w 752475"/>
                      <a:gd name="connsiteY11" fmla="*/ 0 h 473869"/>
                      <a:gd name="connsiteX0" fmla="*/ 350041 w 752475"/>
                      <a:gd name="connsiteY0" fmla="*/ 0 h 473869"/>
                      <a:gd name="connsiteX1" fmla="*/ 705979 w 752475"/>
                      <a:gd name="connsiteY1" fmla="*/ 274644 h 473869"/>
                      <a:gd name="connsiteX2" fmla="*/ 720827 w 752475"/>
                      <a:gd name="connsiteY2" fmla="*/ 366713 h 473869"/>
                      <a:gd name="connsiteX3" fmla="*/ 752475 w 752475"/>
                      <a:gd name="connsiteY3" fmla="*/ 366713 h 473869"/>
                      <a:gd name="connsiteX4" fmla="*/ 675085 w 752475"/>
                      <a:gd name="connsiteY4" fmla="*/ 473869 h 473869"/>
                      <a:gd name="connsiteX5" fmla="*/ 597694 w 752475"/>
                      <a:gd name="connsiteY5" fmla="*/ 366713 h 473869"/>
                      <a:gd name="connsiteX6" fmla="*/ 637090 w 752475"/>
                      <a:gd name="connsiteY6" fmla="*/ 366713 h 473869"/>
                      <a:gd name="connsiteX7" fmla="*/ 635161 w 752475"/>
                      <a:gd name="connsiteY7" fmla="*/ 338362 h 473869"/>
                      <a:gd name="connsiteX8" fmla="*/ 402430 w 752475"/>
                      <a:gd name="connsiteY8" fmla="*/ 200025 h 473869"/>
                      <a:gd name="connsiteX9" fmla="*/ 90486 w 752475"/>
                      <a:gd name="connsiteY9" fmla="*/ 269083 h 473869"/>
                      <a:gd name="connsiteX10" fmla="*/ 0 w 752475"/>
                      <a:gd name="connsiteY10" fmla="*/ 271462 h 473869"/>
                      <a:gd name="connsiteX11" fmla="*/ 350041 w 752475"/>
                      <a:gd name="connsiteY11" fmla="*/ 0 h 473869"/>
                      <a:gd name="connsiteX0" fmla="*/ 373854 w 752475"/>
                      <a:gd name="connsiteY0" fmla="*/ 7669 h 367238"/>
                      <a:gd name="connsiteX1" fmla="*/ 705979 w 752475"/>
                      <a:gd name="connsiteY1" fmla="*/ 168013 h 367238"/>
                      <a:gd name="connsiteX2" fmla="*/ 720827 w 752475"/>
                      <a:gd name="connsiteY2" fmla="*/ 260082 h 367238"/>
                      <a:gd name="connsiteX3" fmla="*/ 752475 w 752475"/>
                      <a:gd name="connsiteY3" fmla="*/ 260082 h 367238"/>
                      <a:gd name="connsiteX4" fmla="*/ 675085 w 752475"/>
                      <a:gd name="connsiteY4" fmla="*/ 367238 h 367238"/>
                      <a:gd name="connsiteX5" fmla="*/ 597694 w 752475"/>
                      <a:gd name="connsiteY5" fmla="*/ 260082 h 367238"/>
                      <a:gd name="connsiteX6" fmla="*/ 637090 w 752475"/>
                      <a:gd name="connsiteY6" fmla="*/ 260082 h 367238"/>
                      <a:gd name="connsiteX7" fmla="*/ 635161 w 752475"/>
                      <a:gd name="connsiteY7" fmla="*/ 231731 h 367238"/>
                      <a:gd name="connsiteX8" fmla="*/ 402430 w 752475"/>
                      <a:gd name="connsiteY8" fmla="*/ 93394 h 367238"/>
                      <a:gd name="connsiteX9" fmla="*/ 90486 w 752475"/>
                      <a:gd name="connsiteY9" fmla="*/ 162452 h 367238"/>
                      <a:gd name="connsiteX10" fmla="*/ 0 w 752475"/>
                      <a:gd name="connsiteY10" fmla="*/ 164831 h 367238"/>
                      <a:gd name="connsiteX11" fmla="*/ 373854 w 752475"/>
                      <a:gd name="connsiteY11" fmla="*/ 7669 h 367238"/>
                      <a:gd name="connsiteX0" fmla="*/ 373854 w 752475"/>
                      <a:gd name="connsiteY0" fmla="*/ 7669 h 367238"/>
                      <a:gd name="connsiteX1" fmla="*/ 705979 w 752475"/>
                      <a:gd name="connsiteY1" fmla="*/ 168013 h 367238"/>
                      <a:gd name="connsiteX2" fmla="*/ 720827 w 752475"/>
                      <a:gd name="connsiteY2" fmla="*/ 260082 h 367238"/>
                      <a:gd name="connsiteX3" fmla="*/ 752475 w 752475"/>
                      <a:gd name="connsiteY3" fmla="*/ 260082 h 367238"/>
                      <a:gd name="connsiteX4" fmla="*/ 675085 w 752475"/>
                      <a:gd name="connsiteY4" fmla="*/ 367238 h 367238"/>
                      <a:gd name="connsiteX5" fmla="*/ 597694 w 752475"/>
                      <a:gd name="connsiteY5" fmla="*/ 260082 h 367238"/>
                      <a:gd name="connsiteX6" fmla="*/ 637090 w 752475"/>
                      <a:gd name="connsiteY6" fmla="*/ 260082 h 367238"/>
                      <a:gd name="connsiteX7" fmla="*/ 635161 w 752475"/>
                      <a:gd name="connsiteY7" fmla="*/ 231731 h 367238"/>
                      <a:gd name="connsiteX8" fmla="*/ 402430 w 752475"/>
                      <a:gd name="connsiteY8" fmla="*/ 93394 h 367238"/>
                      <a:gd name="connsiteX9" fmla="*/ 169068 w 752475"/>
                      <a:gd name="connsiteY9" fmla="*/ 176740 h 367238"/>
                      <a:gd name="connsiteX10" fmla="*/ 0 w 752475"/>
                      <a:gd name="connsiteY10" fmla="*/ 164831 h 367238"/>
                      <a:gd name="connsiteX11" fmla="*/ 373854 w 752475"/>
                      <a:gd name="connsiteY11" fmla="*/ 7669 h 367238"/>
                      <a:gd name="connsiteX0" fmla="*/ 292892 w 671513"/>
                      <a:gd name="connsiteY0" fmla="*/ 7669 h 367238"/>
                      <a:gd name="connsiteX1" fmla="*/ 625017 w 671513"/>
                      <a:gd name="connsiteY1" fmla="*/ 168013 h 367238"/>
                      <a:gd name="connsiteX2" fmla="*/ 639865 w 671513"/>
                      <a:gd name="connsiteY2" fmla="*/ 260082 h 367238"/>
                      <a:gd name="connsiteX3" fmla="*/ 671513 w 671513"/>
                      <a:gd name="connsiteY3" fmla="*/ 260082 h 367238"/>
                      <a:gd name="connsiteX4" fmla="*/ 594123 w 671513"/>
                      <a:gd name="connsiteY4" fmla="*/ 367238 h 367238"/>
                      <a:gd name="connsiteX5" fmla="*/ 516732 w 671513"/>
                      <a:gd name="connsiteY5" fmla="*/ 260082 h 367238"/>
                      <a:gd name="connsiteX6" fmla="*/ 556128 w 671513"/>
                      <a:gd name="connsiteY6" fmla="*/ 260082 h 367238"/>
                      <a:gd name="connsiteX7" fmla="*/ 554199 w 671513"/>
                      <a:gd name="connsiteY7" fmla="*/ 231731 h 367238"/>
                      <a:gd name="connsiteX8" fmla="*/ 321468 w 671513"/>
                      <a:gd name="connsiteY8" fmla="*/ 93394 h 367238"/>
                      <a:gd name="connsiteX9" fmla="*/ 88106 w 671513"/>
                      <a:gd name="connsiteY9" fmla="*/ 176740 h 367238"/>
                      <a:gd name="connsiteX10" fmla="*/ 0 w 671513"/>
                      <a:gd name="connsiteY10" fmla="*/ 171975 h 367238"/>
                      <a:gd name="connsiteX11" fmla="*/ 292892 w 671513"/>
                      <a:gd name="connsiteY11" fmla="*/ 7669 h 367238"/>
                      <a:gd name="connsiteX0" fmla="*/ 292892 w 671513"/>
                      <a:gd name="connsiteY0" fmla="*/ 7669 h 367238"/>
                      <a:gd name="connsiteX1" fmla="*/ 625017 w 671513"/>
                      <a:gd name="connsiteY1" fmla="*/ 168013 h 367238"/>
                      <a:gd name="connsiteX2" fmla="*/ 639865 w 671513"/>
                      <a:gd name="connsiteY2" fmla="*/ 260082 h 367238"/>
                      <a:gd name="connsiteX3" fmla="*/ 671513 w 671513"/>
                      <a:gd name="connsiteY3" fmla="*/ 260082 h 367238"/>
                      <a:gd name="connsiteX4" fmla="*/ 594123 w 671513"/>
                      <a:gd name="connsiteY4" fmla="*/ 367238 h 367238"/>
                      <a:gd name="connsiteX5" fmla="*/ 516732 w 671513"/>
                      <a:gd name="connsiteY5" fmla="*/ 260082 h 367238"/>
                      <a:gd name="connsiteX6" fmla="*/ 556128 w 671513"/>
                      <a:gd name="connsiteY6" fmla="*/ 260082 h 367238"/>
                      <a:gd name="connsiteX7" fmla="*/ 554199 w 671513"/>
                      <a:gd name="connsiteY7" fmla="*/ 231731 h 367238"/>
                      <a:gd name="connsiteX8" fmla="*/ 321468 w 671513"/>
                      <a:gd name="connsiteY8" fmla="*/ 93394 h 367238"/>
                      <a:gd name="connsiteX9" fmla="*/ 88106 w 671513"/>
                      <a:gd name="connsiteY9" fmla="*/ 176740 h 367238"/>
                      <a:gd name="connsiteX10" fmla="*/ 0 w 671513"/>
                      <a:gd name="connsiteY10" fmla="*/ 171975 h 367238"/>
                      <a:gd name="connsiteX11" fmla="*/ 292892 w 671513"/>
                      <a:gd name="connsiteY11" fmla="*/ 7669 h 367238"/>
                      <a:gd name="connsiteX0" fmla="*/ 292892 w 671513"/>
                      <a:gd name="connsiteY0" fmla="*/ 7669 h 367238"/>
                      <a:gd name="connsiteX1" fmla="*/ 625017 w 671513"/>
                      <a:gd name="connsiteY1" fmla="*/ 168013 h 367238"/>
                      <a:gd name="connsiteX2" fmla="*/ 639865 w 671513"/>
                      <a:gd name="connsiteY2" fmla="*/ 260082 h 367238"/>
                      <a:gd name="connsiteX3" fmla="*/ 671513 w 671513"/>
                      <a:gd name="connsiteY3" fmla="*/ 260082 h 367238"/>
                      <a:gd name="connsiteX4" fmla="*/ 594123 w 671513"/>
                      <a:gd name="connsiteY4" fmla="*/ 367238 h 367238"/>
                      <a:gd name="connsiteX5" fmla="*/ 516732 w 671513"/>
                      <a:gd name="connsiteY5" fmla="*/ 260082 h 367238"/>
                      <a:gd name="connsiteX6" fmla="*/ 556128 w 671513"/>
                      <a:gd name="connsiteY6" fmla="*/ 260082 h 367238"/>
                      <a:gd name="connsiteX7" fmla="*/ 554199 w 671513"/>
                      <a:gd name="connsiteY7" fmla="*/ 231731 h 367238"/>
                      <a:gd name="connsiteX8" fmla="*/ 321468 w 671513"/>
                      <a:gd name="connsiteY8" fmla="*/ 93394 h 367238"/>
                      <a:gd name="connsiteX9" fmla="*/ 88106 w 671513"/>
                      <a:gd name="connsiteY9" fmla="*/ 176740 h 367238"/>
                      <a:gd name="connsiteX10" fmla="*/ 0 w 671513"/>
                      <a:gd name="connsiteY10" fmla="*/ 171975 h 367238"/>
                      <a:gd name="connsiteX11" fmla="*/ 292892 w 671513"/>
                      <a:gd name="connsiteY11" fmla="*/ 7669 h 367238"/>
                      <a:gd name="connsiteX0" fmla="*/ 292892 w 671513"/>
                      <a:gd name="connsiteY0" fmla="*/ 0 h 359569"/>
                      <a:gd name="connsiteX1" fmla="*/ 625017 w 671513"/>
                      <a:gd name="connsiteY1" fmla="*/ 16034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554199 w 671513"/>
                      <a:gd name="connsiteY7" fmla="*/ 224062 h 359569"/>
                      <a:gd name="connsiteX8" fmla="*/ 321468 w 671513"/>
                      <a:gd name="connsiteY8" fmla="*/ 85725 h 359569"/>
                      <a:gd name="connsiteX9" fmla="*/ 88106 w 671513"/>
                      <a:gd name="connsiteY9" fmla="*/ 169071 h 359569"/>
                      <a:gd name="connsiteX10" fmla="*/ 0 w 671513"/>
                      <a:gd name="connsiteY10" fmla="*/ 164306 h 359569"/>
                      <a:gd name="connsiteX11" fmla="*/ 292892 w 671513"/>
                      <a:gd name="connsiteY11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554199 w 671513"/>
                      <a:gd name="connsiteY7" fmla="*/ 224062 h 359569"/>
                      <a:gd name="connsiteX8" fmla="*/ 321468 w 671513"/>
                      <a:gd name="connsiteY8" fmla="*/ 85725 h 359569"/>
                      <a:gd name="connsiteX9" fmla="*/ 88106 w 671513"/>
                      <a:gd name="connsiteY9" fmla="*/ 169071 h 359569"/>
                      <a:gd name="connsiteX10" fmla="*/ 0 w 671513"/>
                      <a:gd name="connsiteY10" fmla="*/ 164306 h 359569"/>
                      <a:gd name="connsiteX11" fmla="*/ 292892 w 671513"/>
                      <a:gd name="connsiteY11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554199 w 671513"/>
                      <a:gd name="connsiteY7" fmla="*/ 224062 h 359569"/>
                      <a:gd name="connsiteX8" fmla="*/ 321468 w 671513"/>
                      <a:gd name="connsiteY8" fmla="*/ 85725 h 359569"/>
                      <a:gd name="connsiteX9" fmla="*/ 88106 w 671513"/>
                      <a:gd name="connsiteY9" fmla="*/ 169071 h 359569"/>
                      <a:gd name="connsiteX10" fmla="*/ 0 w 671513"/>
                      <a:gd name="connsiteY10" fmla="*/ 164306 h 359569"/>
                      <a:gd name="connsiteX11" fmla="*/ 292892 w 671513"/>
                      <a:gd name="connsiteY11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321468 w 671513"/>
                      <a:gd name="connsiteY7" fmla="*/ 85725 h 359569"/>
                      <a:gd name="connsiteX8" fmla="*/ 88106 w 671513"/>
                      <a:gd name="connsiteY8" fmla="*/ 169071 h 359569"/>
                      <a:gd name="connsiteX9" fmla="*/ 0 w 671513"/>
                      <a:gd name="connsiteY9" fmla="*/ 164306 h 359569"/>
                      <a:gd name="connsiteX10" fmla="*/ 292892 w 671513"/>
                      <a:gd name="connsiteY10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321468 w 671513"/>
                      <a:gd name="connsiteY7" fmla="*/ 85725 h 359569"/>
                      <a:gd name="connsiteX8" fmla="*/ 88106 w 671513"/>
                      <a:gd name="connsiteY8" fmla="*/ 169071 h 359569"/>
                      <a:gd name="connsiteX9" fmla="*/ 0 w 671513"/>
                      <a:gd name="connsiteY9" fmla="*/ 164306 h 359569"/>
                      <a:gd name="connsiteX10" fmla="*/ 292892 w 671513"/>
                      <a:gd name="connsiteY10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321468 w 671513"/>
                      <a:gd name="connsiteY7" fmla="*/ 85725 h 359569"/>
                      <a:gd name="connsiteX8" fmla="*/ 88106 w 671513"/>
                      <a:gd name="connsiteY8" fmla="*/ 169071 h 359569"/>
                      <a:gd name="connsiteX9" fmla="*/ 0 w 671513"/>
                      <a:gd name="connsiteY9" fmla="*/ 164306 h 359569"/>
                      <a:gd name="connsiteX10" fmla="*/ 292892 w 671513"/>
                      <a:gd name="connsiteY10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321468 w 671513"/>
                      <a:gd name="connsiteY7" fmla="*/ 85725 h 359569"/>
                      <a:gd name="connsiteX8" fmla="*/ 88106 w 671513"/>
                      <a:gd name="connsiteY8" fmla="*/ 169071 h 359569"/>
                      <a:gd name="connsiteX9" fmla="*/ 0 w 671513"/>
                      <a:gd name="connsiteY9" fmla="*/ 164306 h 359569"/>
                      <a:gd name="connsiteX10" fmla="*/ 292892 w 671513"/>
                      <a:gd name="connsiteY10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321468 w 671513"/>
                      <a:gd name="connsiteY7" fmla="*/ 85725 h 359569"/>
                      <a:gd name="connsiteX8" fmla="*/ 88106 w 671513"/>
                      <a:gd name="connsiteY8" fmla="*/ 169071 h 359569"/>
                      <a:gd name="connsiteX9" fmla="*/ 0 w 671513"/>
                      <a:gd name="connsiteY9" fmla="*/ 164306 h 359569"/>
                      <a:gd name="connsiteX10" fmla="*/ 292892 w 671513"/>
                      <a:gd name="connsiteY10" fmla="*/ 0 h 359569"/>
                      <a:gd name="connsiteX0" fmla="*/ 292892 w 671513"/>
                      <a:gd name="connsiteY0" fmla="*/ 0 h 359569"/>
                      <a:gd name="connsiteX1" fmla="*/ 608348 w 671513"/>
                      <a:gd name="connsiteY1" fmla="*/ 179394 h 359569"/>
                      <a:gd name="connsiteX2" fmla="*/ 639865 w 671513"/>
                      <a:gd name="connsiteY2" fmla="*/ 252413 h 359569"/>
                      <a:gd name="connsiteX3" fmla="*/ 671513 w 671513"/>
                      <a:gd name="connsiteY3" fmla="*/ 252413 h 359569"/>
                      <a:gd name="connsiteX4" fmla="*/ 594123 w 671513"/>
                      <a:gd name="connsiteY4" fmla="*/ 359569 h 359569"/>
                      <a:gd name="connsiteX5" fmla="*/ 516732 w 671513"/>
                      <a:gd name="connsiteY5" fmla="*/ 252413 h 359569"/>
                      <a:gd name="connsiteX6" fmla="*/ 556128 w 671513"/>
                      <a:gd name="connsiteY6" fmla="*/ 252413 h 359569"/>
                      <a:gd name="connsiteX7" fmla="*/ 321468 w 671513"/>
                      <a:gd name="connsiteY7" fmla="*/ 85725 h 359569"/>
                      <a:gd name="connsiteX8" fmla="*/ 88106 w 671513"/>
                      <a:gd name="connsiteY8" fmla="*/ 169071 h 359569"/>
                      <a:gd name="connsiteX9" fmla="*/ 0 w 671513"/>
                      <a:gd name="connsiteY9" fmla="*/ 164306 h 359569"/>
                      <a:gd name="connsiteX10" fmla="*/ 292892 w 671513"/>
                      <a:gd name="connsiteY10" fmla="*/ 0 h 359569"/>
                      <a:gd name="connsiteX0" fmla="*/ 302417 w 681038"/>
                      <a:gd name="connsiteY0" fmla="*/ 0 h 359569"/>
                      <a:gd name="connsiteX1" fmla="*/ 617873 w 681038"/>
                      <a:gd name="connsiteY1" fmla="*/ 179394 h 359569"/>
                      <a:gd name="connsiteX2" fmla="*/ 649390 w 681038"/>
                      <a:gd name="connsiteY2" fmla="*/ 252413 h 359569"/>
                      <a:gd name="connsiteX3" fmla="*/ 681038 w 681038"/>
                      <a:gd name="connsiteY3" fmla="*/ 252413 h 359569"/>
                      <a:gd name="connsiteX4" fmla="*/ 603648 w 681038"/>
                      <a:gd name="connsiteY4" fmla="*/ 359569 h 359569"/>
                      <a:gd name="connsiteX5" fmla="*/ 526257 w 681038"/>
                      <a:gd name="connsiteY5" fmla="*/ 252413 h 359569"/>
                      <a:gd name="connsiteX6" fmla="*/ 565653 w 681038"/>
                      <a:gd name="connsiteY6" fmla="*/ 252413 h 359569"/>
                      <a:gd name="connsiteX7" fmla="*/ 330993 w 681038"/>
                      <a:gd name="connsiteY7" fmla="*/ 85725 h 359569"/>
                      <a:gd name="connsiteX8" fmla="*/ 97631 w 681038"/>
                      <a:gd name="connsiteY8" fmla="*/ 169071 h 359569"/>
                      <a:gd name="connsiteX9" fmla="*/ 0 w 681038"/>
                      <a:gd name="connsiteY9" fmla="*/ 164306 h 359569"/>
                      <a:gd name="connsiteX10" fmla="*/ 302417 w 681038"/>
                      <a:gd name="connsiteY10" fmla="*/ 0 h 359569"/>
                      <a:gd name="connsiteX0" fmla="*/ 302658 w 681279"/>
                      <a:gd name="connsiteY0" fmla="*/ 0 h 359569"/>
                      <a:gd name="connsiteX1" fmla="*/ 618114 w 681279"/>
                      <a:gd name="connsiteY1" fmla="*/ 179394 h 359569"/>
                      <a:gd name="connsiteX2" fmla="*/ 649631 w 681279"/>
                      <a:gd name="connsiteY2" fmla="*/ 252413 h 359569"/>
                      <a:gd name="connsiteX3" fmla="*/ 681279 w 681279"/>
                      <a:gd name="connsiteY3" fmla="*/ 252413 h 359569"/>
                      <a:gd name="connsiteX4" fmla="*/ 603889 w 681279"/>
                      <a:gd name="connsiteY4" fmla="*/ 359569 h 359569"/>
                      <a:gd name="connsiteX5" fmla="*/ 526498 w 681279"/>
                      <a:gd name="connsiteY5" fmla="*/ 252413 h 359569"/>
                      <a:gd name="connsiteX6" fmla="*/ 565894 w 681279"/>
                      <a:gd name="connsiteY6" fmla="*/ 252413 h 359569"/>
                      <a:gd name="connsiteX7" fmla="*/ 331234 w 681279"/>
                      <a:gd name="connsiteY7" fmla="*/ 85725 h 359569"/>
                      <a:gd name="connsiteX8" fmla="*/ 97872 w 681279"/>
                      <a:gd name="connsiteY8" fmla="*/ 169071 h 359569"/>
                      <a:gd name="connsiteX9" fmla="*/ 241 w 681279"/>
                      <a:gd name="connsiteY9" fmla="*/ 164306 h 359569"/>
                      <a:gd name="connsiteX10" fmla="*/ 302658 w 681279"/>
                      <a:gd name="connsiteY10" fmla="*/ 0 h 359569"/>
                      <a:gd name="connsiteX0" fmla="*/ 302417 w 681038"/>
                      <a:gd name="connsiteY0" fmla="*/ 0 h 359569"/>
                      <a:gd name="connsiteX1" fmla="*/ 617873 w 681038"/>
                      <a:gd name="connsiteY1" fmla="*/ 179394 h 359569"/>
                      <a:gd name="connsiteX2" fmla="*/ 649390 w 681038"/>
                      <a:gd name="connsiteY2" fmla="*/ 252413 h 359569"/>
                      <a:gd name="connsiteX3" fmla="*/ 681038 w 681038"/>
                      <a:gd name="connsiteY3" fmla="*/ 252413 h 359569"/>
                      <a:gd name="connsiteX4" fmla="*/ 603648 w 681038"/>
                      <a:gd name="connsiteY4" fmla="*/ 359569 h 359569"/>
                      <a:gd name="connsiteX5" fmla="*/ 526257 w 681038"/>
                      <a:gd name="connsiteY5" fmla="*/ 252413 h 359569"/>
                      <a:gd name="connsiteX6" fmla="*/ 565653 w 681038"/>
                      <a:gd name="connsiteY6" fmla="*/ 252413 h 359569"/>
                      <a:gd name="connsiteX7" fmla="*/ 330993 w 681038"/>
                      <a:gd name="connsiteY7" fmla="*/ 85725 h 359569"/>
                      <a:gd name="connsiteX8" fmla="*/ 97631 w 681038"/>
                      <a:gd name="connsiteY8" fmla="*/ 169071 h 359569"/>
                      <a:gd name="connsiteX9" fmla="*/ 0 w 681038"/>
                      <a:gd name="connsiteY9" fmla="*/ 164306 h 359569"/>
                      <a:gd name="connsiteX10" fmla="*/ 302417 w 681038"/>
                      <a:gd name="connsiteY10" fmla="*/ 0 h 359569"/>
                      <a:gd name="connsiteX0" fmla="*/ 302417 w 681038"/>
                      <a:gd name="connsiteY0" fmla="*/ 0 h 378619"/>
                      <a:gd name="connsiteX1" fmla="*/ 617873 w 681038"/>
                      <a:gd name="connsiteY1" fmla="*/ 198444 h 378619"/>
                      <a:gd name="connsiteX2" fmla="*/ 649390 w 681038"/>
                      <a:gd name="connsiteY2" fmla="*/ 271463 h 378619"/>
                      <a:gd name="connsiteX3" fmla="*/ 681038 w 681038"/>
                      <a:gd name="connsiteY3" fmla="*/ 271463 h 378619"/>
                      <a:gd name="connsiteX4" fmla="*/ 603648 w 681038"/>
                      <a:gd name="connsiteY4" fmla="*/ 378619 h 378619"/>
                      <a:gd name="connsiteX5" fmla="*/ 526257 w 681038"/>
                      <a:gd name="connsiteY5" fmla="*/ 271463 h 378619"/>
                      <a:gd name="connsiteX6" fmla="*/ 565653 w 681038"/>
                      <a:gd name="connsiteY6" fmla="*/ 271463 h 378619"/>
                      <a:gd name="connsiteX7" fmla="*/ 330993 w 681038"/>
                      <a:gd name="connsiteY7" fmla="*/ 104775 h 378619"/>
                      <a:gd name="connsiteX8" fmla="*/ 97631 w 681038"/>
                      <a:gd name="connsiteY8" fmla="*/ 188121 h 378619"/>
                      <a:gd name="connsiteX9" fmla="*/ 0 w 681038"/>
                      <a:gd name="connsiteY9" fmla="*/ 183356 h 378619"/>
                      <a:gd name="connsiteX10" fmla="*/ 302417 w 681038"/>
                      <a:gd name="connsiteY10" fmla="*/ 0 h 378619"/>
                      <a:gd name="connsiteX0" fmla="*/ 311942 w 681038"/>
                      <a:gd name="connsiteY0" fmla="*/ 0 h 359569"/>
                      <a:gd name="connsiteX1" fmla="*/ 617873 w 681038"/>
                      <a:gd name="connsiteY1" fmla="*/ 179394 h 359569"/>
                      <a:gd name="connsiteX2" fmla="*/ 649390 w 681038"/>
                      <a:gd name="connsiteY2" fmla="*/ 252413 h 359569"/>
                      <a:gd name="connsiteX3" fmla="*/ 681038 w 681038"/>
                      <a:gd name="connsiteY3" fmla="*/ 252413 h 359569"/>
                      <a:gd name="connsiteX4" fmla="*/ 603648 w 681038"/>
                      <a:gd name="connsiteY4" fmla="*/ 359569 h 359569"/>
                      <a:gd name="connsiteX5" fmla="*/ 526257 w 681038"/>
                      <a:gd name="connsiteY5" fmla="*/ 252413 h 359569"/>
                      <a:gd name="connsiteX6" fmla="*/ 565653 w 681038"/>
                      <a:gd name="connsiteY6" fmla="*/ 252413 h 359569"/>
                      <a:gd name="connsiteX7" fmla="*/ 330993 w 681038"/>
                      <a:gd name="connsiteY7" fmla="*/ 85725 h 359569"/>
                      <a:gd name="connsiteX8" fmla="*/ 97631 w 681038"/>
                      <a:gd name="connsiteY8" fmla="*/ 169071 h 359569"/>
                      <a:gd name="connsiteX9" fmla="*/ 0 w 681038"/>
                      <a:gd name="connsiteY9" fmla="*/ 164306 h 359569"/>
                      <a:gd name="connsiteX10" fmla="*/ 311942 w 681038"/>
                      <a:gd name="connsiteY10" fmla="*/ 0 h 359569"/>
                      <a:gd name="connsiteX0" fmla="*/ 311942 w 681038"/>
                      <a:gd name="connsiteY0" fmla="*/ 0 h 359569"/>
                      <a:gd name="connsiteX1" fmla="*/ 617873 w 681038"/>
                      <a:gd name="connsiteY1" fmla="*/ 179394 h 359569"/>
                      <a:gd name="connsiteX2" fmla="*/ 649390 w 681038"/>
                      <a:gd name="connsiteY2" fmla="*/ 252413 h 359569"/>
                      <a:gd name="connsiteX3" fmla="*/ 681038 w 681038"/>
                      <a:gd name="connsiteY3" fmla="*/ 252413 h 359569"/>
                      <a:gd name="connsiteX4" fmla="*/ 603648 w 681038"/>
                      <a:gd name="connsiteY4" fmla="*/ 359569 h 359569"/>
                      <a:gd name="connsiteX5" fmla="*/ 526257 w 681038"/>
                      <a:gd name="connsiteY5" fmla="*/ 252413 h 359569"/>
                      <a:gd name="connsiteX6" fmla="*/ 565653 w 681038"/>
                      <a:gd name="connsiteY6" fmla="*/ 252413 h 359569"/>
                      <a:gd name="connsiteX7" fmla="*/ 330993 w 681038"/>
                      <a:gd name="connsiteY7" fmla="*/ 85725 h 359569"/>
                      <a:gd name="connsiteX8" fmla="*/ 97631 w 681038"/>
                      <a:gd name="connsiteY8" fmla="*/ 169071 h 359569"/>
                      <a:gd name="connsiteX9" fmla="*/ 0 w 681038"/>
                      <a:gd name="connsiteY9" fmla="*/ 164306 h 359569"/>
                      <a:gd name="connsiteX10" fmla="*/ 311942 w 681038"/>
                      <a:gd name="connsiteY10" fmla="*/ 0 h 359569"/>
                      <a:gd name="connsiteX0" fmla="*/ 311942 w 681038"/>
                      <a:gd name="connsiteY0" fmla="*/ 0 h 359569"/>
                      <a:gd name="connsiteX1" fmla="*/ 617873 w 681038"/>
                      <a:gd name="connsiteY1" fmla="*/ 179394 h 359569"/>
                      <a:gd name="connsiteX2" fmla="*/ 649390 w 681038"/>
                      <a:gd name="connsiteY2" fmla="*/ 252413 h 359569"/>
                      <a:gd name="connsiteX3" fmla="*/ 681038 w 681038"/>
                      <a:gd name="connsiteY3" fmla="*/ 252413 h 359569"/>
                      <a:gd name="connsiteX4" fmla="*/ 603648 w 681038"/>
                      <a:gd name="connsiteY4" fmla="*/ 359569 h 359569"/>
                      <a:gd name="connsiteX5" fmla="*/ 526257 w 681038"/>
                      <a:gd name="connsiteY5" fmla="*/ 252413 h 359569"/>
                      <a:gd name="connsiteX6" fmla="*/ 565653 w 681038"/>
                      <a:gd name="connsiteY6" fmla="*/ 252413 h 359569"/>
                      <a:gd name="connsiteX7" fmla="*/ 330993 w 681038"/>
                      <a:gd name="connsiteY7" fmla="*/ 85725 h 359569"/>
                      <a:gd name="connsiteX8" fmla="*/ 97631 w 681038"/>
                      <a:gd name="connsiteY8" fmla="*/ 169071 h 359569"/>
                      <a:gd name="connsiteX9" fmla="*/ 0 w 681038"/>
                      <a:gd name="connsiteY9" fmla="*/ 164306 h 359569"/>
                      <a:gd name="connsiteX10" fmla="*/ 311942 w 681038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3374 w 683419"/>
                      <a:gd name="connsiteY7" fmla="*/ 85725 h 359569"/>
                      <a:gd name="connsiteX8" fmla="*/ 100012 w 683419"/>
                      <a:gd name="connsiteY8" fmla="*/ 169071 h 359569"/>
                      <a:gd name="connsiteX9" fmla="*/ 0 w 683419"/>
                      <a:gd name="connsiteY9" fmla="*/ 171449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3374 w 683419"/>
                      <a:gd name="connsiteY7" fmla="*/ 85725 h 359569"/>
                      <a:gd name="connsiteX8" fmla="*/ 102394 w 683419"/>
                      <a:gd name="connsiteY8" fmla="*/ 171452 h 359569"/>
                      <a:gd name="connsiteX9" fmla="*/ 0 w 683419"/>
                      <a:gd name="connsiteY9" fmla="*/ 171449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3374 w 683419"/>
                      <a:gd name="connsiteY7" fmla="*/ 85725 h 359569"/>
                      <a:gd name="connsiteX8" fmla="*/ 102394 w 683419"/>
                      <a:gd name="connsiteY8" fmla="*/ 171452 h 359569"/>
                      <a:gd name="connsiteX9" fmla="*/ 0 w 683419"/>
                      <a:gd name="connsiteY9" fmla="*/ 171449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5755 w 683419"/>
                      <a:gd name="connsiteY7" fmla="*/ 90487 h 359569"/>
                      <a:gd name="connsiteX8" fmla="*/ 102394 w 683419"/>
                      <a:gd name="connsiteY8" fmla="*/ 171452 h 359569"/>
                      <a:gd name="connsiteX9" fmla="*/ 0 w 683419"/>
                      <a:gd name="connsiteY9" fmla="*/ 171449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5755 w 683419"/>
                      <a:gd name="connsiteY7" fmla="*/ 90487 h 359569"/>
                      <a:gd name="connsiteX8" fmla="*/ 102394 w 683419"/>
                      <a:gd name="connsiteY8" fmla="*/ 171452 h 359569"/>
                      <a:gd name="connsiteX9" fmla="*/ 0 w 683419"/>
                      <a:gd name="connsiteY9" fmla="*/ 171449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5755 w 683419"/>
                      <a:gd name="connsiteY7" fmla="*/ 90487 h 359569"/>
                      <a:gd name="connsiteX8" fmla="*/ 100013 w 683419"/>
                      <a:gd name="connsiteY8" fmla="*/ 152402 h 359569"/>
                      <a:gd name="connsiteX9" fmla="*/ 0 w 683419"/>
                      <a:gd name="connsiteY9" fmla="*/ 171449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5755 w 683419"/>
                      <a:gd name="connsiteY7" fmla="*/ 90487 h 359569"/>
                      <a:gd name="connsiteX8" fmla="*/ 109538 w 683419"/>
                      <a:gd name="connsiteY8" fmla="*/ 169071 h 359569"/>
                      <a:gd name="connsiteX9" fmla="*/ 0 w 683419"/>
                      <a:gd name="connsiteY9" fmla="*/ 171449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5755 w 683419"/>
                      <a:gd name="connsiteY7" fmla="*/ 90487 h 359569"/>
                      <a:gd name="connsiteX8" fmla="*/ 109538 w 683419"/>
                      <a:gd name="connsiteY8" fmla="*/ 169071 h 359569"/>
                      <a:gd name="connsiteX9" fmla="*/ 0 w 683419"/>
                      <a:gd name="connsiteY9" fmla="*/ 176212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5755 w 683419"/>
                      <a:gd name="connsiteY7" fmla="*/ 90487 h 359569"/>
                      <a:gd name="connsiteX8" fmla="*/ 109538 w 683419"/>
                      <a:gd name="connsiteY8" fmla="*/ 195264 h 359569"/>
                      <a:gd name="connsiteX9" fmla="*/ 0 w 683419"/>
                      <a:gd name="connsiteY9" fmla="*/ 176212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59569"/>
                      <a:gd name="connsiteX1" fmla="*/ 620254 w 683419"/>
                      <a:gd name="connsiteY1" fmla="*/ 179394 h 359569"/>
                      <a:gd name="connsiteX2" fmla="*/ 651771 w 683419"/>
                      <a:gd name="connsiteY2" fmla="*/ 252413 h 359569"/>
                      <a:gd name="connsiteX3" fmla="*/ 683419 w 683419"/>
                      <a:gd name="connsiteY3" fmla="*/ 252413 h 359569"/>
                      <a:gd name="connsiteX4" fmla="*/ 606029 w 683419"/>
                      <a:gd name="connsiteY4" fmla="*/ 359569 h 359569"/>
                      <a:gd name="connsiteX5" fmla="*/ 528638 w 683419"/>
                      <a:gd name="connsiteY5" fmla="*/ 252413 h 359569"/>
                      <a:gd name="connsiteX6" fmla="*/ 568034 w 683419"/>
                      <a:gd name="connsiteY6" fmla="*/ 252413 h 359569"/>
                      <a:gd name="connsiteX7" fmla="*/ 335755 w 683419"/>
                      <a:gd name="connsiteY7" fmla="*/ 90487 h 359569"/>
                      <a:gd name="connsiteX8" fmla="*/ 104776 w 683419"/>
                      <a:gd name="connsiteY8" fmla="*/ 171452 h 359569"/>
                      <a:gd name="connsiteX9" fmla="*/ 0 w 683419"/>
                      <a:gd name="connsiteY9" fmla="*/ 176212 h 359569"/>
                      <a:gd name="connsiteX10" fmla="*/ 314323 w 683419"/>
                      <a:gd name="connsiteY10" fmla="*/ 0 h 359569"/>
                      <a:gd name="connsiteX0" fmla="*/ 314323 w 683419"/>
                      <a:gd name="connsiteY0" fmla="*/ 0 h 388144"/>
                      <a:gd name="connsiteX1" fmla="*/ 620254 w 683419"/>
                      <a:gd name="connsiteY1" fmla="*/ 207969 h 388144"/>
                      <a:gd name="connsiteX2" fmla="*/ 651771 w 683419"/>
                      <a:gd name="connsiteY2" fmla="*/ 280988 h 388144"/>
                      <a:gd name="connsiteX3" fmla="*/ 683419 w 683419"/>
                      <a:gd name="connsiteY3" fmla="*/ 280988 h 388144"/>
                      <a:gd name="connsiteX4" fmla="*/ 606029 w 683419"/>
                      <a:gd name="connsiteY4" fmla="*/ 388144 h 388144"/>
                      <a:gd name="connsiteX5" fmla="*/ 528638 w 683419"/>
                      <a:gd name="connsiteY5" fmla="*/ 280988 h 388144"/>
                      <a:gd name="connsiteX6" fmla="*/ 568034 w 683419"/>
                      <a:gd name="connsiteY6" fmla="*/ 280988 h 388144"/>
                      <a:gd name="connsiteX7" fmla="*/ 335755 w 683419"/>
                      <a:gd name="connsiteY7" fmla="*/ 119062 h 388144"/>
                      <a:gd name="connsiteX8" fmla="*/ 104776 w 683419"/>
                      <a:gd name="connsiteY8" fmla="*/ 200027 h 388144"/>
                      <a:gd name="connsiteX9" fmla="*/ 0 w 683419"/>
                      <a:gd name="connsiteY9" fmla="*/ 204787 h 388144"/>
                      <a:gd name="connsiteX10" fmla="*/ 314323 w 683419"/>
                      <a:gd name="connsiteY10" fmla="*/ 0 h 388144"/>
                      <a:gd name="connsiteX0" fmla="*/ 321466 w 683419"/>
                      <a:gd name="connsiteY0" fmla="*/ 0 h 352425"/>
                      <a:gd name="connsiteX1" fmla="*/ 620254 w 683419"/>
                      <a:gd name="connsiteY1" fmla="*/ 172250 h 352425"/>
                      <a:gd name="connsiteX2" fmla="*/ 651771 w 683419"/>
                      <a:gd name="connsiteY2" fmla="*/ 245269 h 352425"/>
                      <a:gd name="connsiteX3" fmla="*/ 683419 w 683419"/>
                      <a:gd name="connsiteY3" fmla="*/ 245269 h 352425"/>
                      <a:gd name="connsiteX4" fmla="*/ 606029 w 683419"/>
                      <a:gd name="connsiteY4" fmla="*/ 352425 h 352425"/>
                      <a:gd name="connsiteX5" fmla="*/ 528638 w 683419"/>
                      <a:gd name="connsiteY5" fmla="*/ 245269 h 352425"/>
                      <a:gd name="connsiteX6" fmla="*/ 568034 w 683419"/>
                      <a:gd name="connsiteY6" fmla="*/ 245269 h 352425"/>
                      <a:gd name="connsiteX7" fmla="*/ 335755 w 683419"/>
                      <a:gd name="connsiteY7" fmla="*/ 83343 h 352425"/>
                      <a:gd name="connsiteX8" fmla="*/ 104776 w 683419"/>
                      <a:gd name="connsiteY8" fmla="*/ 164308 h 352425"/>
                      <a:gd name="connsiteX9" fmla="*/ 0 w 683419"/>
                      <a:gd name="connsiteY9" fmla="*/ 169068 h 352425"/>
                      <a:gd name="connsiteX10" fmla="*/ 321466 w 683419"/>
                      <a:gd name="connsiteY10" fmla="*/ 0 h 352425"/>
                      <a:gd name="connsiteX0" fmla="*/ 319084 w 683419"/>
                      <a:gd name="connsiteY0" fmla="*/ 0 h 364332"/>
                      <a:gd name="connsiteX1" fmla="*/ 620254 w 683419"/>
                      <a:gd name="connsiteY1" fmla="*/ 184157 h 364332"/>
                      <a:gd name="connsiteX2" fmla="*/ 651771 w 683419"/>
                      <a:gd name="connsiteY2" fmla="*/ 257176 h 364332"/>
                      <a:gd name="connsiteX3" fmla="*/ 683419 w 683419"/>
                      <a:gd name="connsiteY3" fmla="*/ 257176 h 364332"/>
                      <a:gd name="connsiteX4" fmla="*/ 606029 w 683419"/>
                      <a:gd name="connsiteY4" fmla="*/ 364332 h 364332"/>
                      <a:gd name="connsiteX5" fmla="*/ 528638 w 683419"/>
                      <a:gd name="connsiteY5" fmla="*/ 257176 h 364332"/>
                      <a:gd name="connsiteX6" fmla="*/ 568034 w 683419"/>
                      <a:gd name="connsiteY6" fmla="*/ 257176 h 364332"/>
                      <a:gd name="connsiteX7" fmla="*/ 335755 w 683419"/>
                      <a:gd name="connsiteY7" fmla="*/ 95250 h 364332"/>
                      <a:gd name="connsiteX8" fmla="*/ 104776 w 683419"/>
                      <a:gd name="connsiteY8" fmla="*/ 176215 h 364332"/>
                      <a:gd name="connsiteX9" fmla="*/ 0 w 683419"/>
                      <a:gd name="connsiteY9" fmla="*/ 180975 h 364332"/>
                      <a:gd name="connsiteX10" fmla="*/ 319084 w 683419"/>
                      <a:gd name="connsiteY10" fmla="*/ 0 h 364332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8034 w 683419"/>
                      <a:gd name="connsiteY6" fmla="*/ 247651 h 354807"/>
                      <a:gd name="connsiteX7" fmla="*/ 335755 w 683419"/>
                      <a:gd name="connsiteY7" fmla="*/ 85725 h 354807"/>
                      <a:gd name="connsiteX8" fmla="*/ 104776 w 683419"/>
                      <a:gd name="connsiteY8" fmla="*/ 166690 h 354807"/>
                      <a:gd name="connsiteX9" fmla="*/ 0 w 683419"/>
                      <a:gd name="connsiteY9" fmla="*/ 171450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8034 w 683419"/>
                      <a:gd name="connsiteY6" fmla="*/ 247651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90503 h 354807"/>
                      <a:gd name="connsiteX9" fmla="*/ 0 w 683419"/>
                      <a:gd name="connsiteY9" fmla="*/ 171450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8034 w 683419"/>
                      <a:gd name="connsiteY6" fmla="*/ 247651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66691 h 354807"/>
                      <a:gd name="connsiteX9" fmla="*/ 0 w 683419"/>
                      <a:gd name="connsiteY9" fmla="*/ 171450 h 354807"/>
                      <a:gd name="connsiteX10" fmla="*/ 319084 w 683419"/>
                      <a:gd name="connsiteY10" fmla="*/ 0 h 354807"/>
                      <a:gd name="connsiteX0" fmla="*/ 314321 w 678656"/>
                      <a:gd name="connsiteY0" fmla="*/ 0 h 354807"/>
                      <a:gd name="connsiteX1" fmla="*/ 615491 w 678656"/>
                      <a:gd name="connsiteY1" fmla="*/ 174632 h 354807"/>
                      <a:gd name="connsiteX2" fmla="*/ 647008 w 678656"/>
                      <a:gd name="connsiteY2" fmla="*/ 247651 h 354807"/>
                      <a:gd name="connsiteX3" fmla="*/ 678656 w 678656"/>
                      <a:gd name="connsiteY3" fmla="*/ 247651 h 354807"/>
                      <a:gd name="connsiteX4" fmla="*/ 601266 w 678656"/>
                      <a:gd name="connsiteY4" fmla="*/ 354807 h 354807"/>
                      <a:gd name="connsiteX5" fmla="*/ 523875 w 678656"/>
                      <a:gd name="connsiteY5" fmla="*/ 247651 h 354807"/>
                      <a:gd name="connsiteX6" fmla="*/ 563271 w 678656"/>
                      <a:gd name="connsiteY6" fmla="*/ 247651 h 354807"/>
                      <a:gd name="connsiteX7" fmla="*/ 330992 w 678656"/>
                      <a:gd name="connsiteY7" fmla="*/ 85725 h 354807"/>
                      <a:gd name="connsiteX8" fmla="*/ 104776 w 678656"/>
                      <a:gd name="connsiteY8" fmla="*/ 166691 h 354807"/>
                      <a:gd name="connsiteX9" fmla="*/ 0 w 678656"/>
                      <a:gd name="connsiteY9" fmla="*/ 166687 h 354807"/>
                      <a:gd name="connsiteX10" fmla="*/ 314321 w 678656"/>
                      <a:gd name="connsiteY10" fmla="*/ 0 h 354807"/>
                      <a:gd name="connsiteX0" fmla="*/ 314321 w 678656"/>
                      <a:gd name="connsiteY0" fmla="*/ 0 h 354807"/>
                      <a:gd name="connsiteX1" fmla="*/ 615491 w 678656"/>
                      <a:gd name="connsiteY1" fmla="*/ 174632 h 354807"/>
                      <a:gd name="connsiteX2" fmla="*/ 647008 w 678656"/>
                      <a:gd name="connsiteY2" fmla="*/ 247651 h 354807"/>
                      <a:gd name="connsiteX3" fmla="*/ 678656 w 678656"/>
                      <a:gd name="connsiteY3" fmla="*/ 247651 h 354807"/>
                      <a:gd name="connsiteX4" fmla="*/ 601266 w 678656"/>
                      <a:gd name="connsiteY4" fmla="*/ 354807 h 354807"/>
                      <a:gd name="connsiteX5" fmla="*/ 523875 w 678656"/>
                      <a:gd name="connsiteY5" fmla="*/ 247651 h 354807"/>
                      <a:gd name="connsiteX6" fmla="*/ 563271 w 678656"/>
                      <a:gd name="connsiteY6" fmla="*/ 247651 h 354807"/>
                      <a:gd name="connsiteX7" fmla="*/ 330992 w 678656"/>
                      <a:gd name="connsiteY7" fmla="*/ 85725 h 354807"/>
                      <a:gd name="connsiteX8" fmla="*/ 104776 w 678656"/>
                      <a:gd name="connsiteY8" fmla="*/ 171453 h 354807"/>
                      <a:gd name="connsiteX9" fmla="*/ 0 w 678656"/>
                      <a:gd name="connsiteY9" fmla="*/ 166687 h 354807"/>
                      <a:gd name="connsiteX10" fmla="*/ 314321 w 678656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8034 w 683419"/>
                      <a:gd name="connsiteY6" fmla="*/ 247651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5755 w 683419"/>
                      <a:gd name="connsiteY7" fmla="*/ 85725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3374 w 683419"/>
                      <a:gd name="connsiteY7" fmla="*/ 111919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8136 w 683419"/>
                      <a:gd name="connsiteY7" fmla="*/ 88106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9084 w 683419"/>
                      <a:gd name="connsiteY10" fmla="*/ 0 h 354807"/>
                      <a:gd name="connsiteX0" fmla="*/ 319084 w 683419"/>
                      <a:gd name="connsiteY0" fmla="*/ 0 h 395288"/>
                      <a:gd name="connsiteX1" fmla="*/ 620254 w 683419"/>
                      <a:gd name="connsiteY1" fmla="*/ 215113 h 395288"/>
                      <a:gd name="connsiteX2" fmla="*/ 651771 w 683419"/>
                      <a:gd name="connsiteY2" fmla="*/ 288132 h 395288"/>
                      <a:gd name="connsiteX3" fmla="*/ 683419 w 683419"/>
                      <a:gd name="connsiteY3" fmla="*/ 288132 h 395288"/>
                      <a:gd name="connsiteX4" fmla="*/ 606029 w 683419"/>
                      <a:gd name="connsiteY4" fmla="*/ 395288 h 395288"/>
                      <a:gd name="connsiteX5" fmla="*/ 528638 w 683419"/>
                      <a:gd name="connsiteY5" fmla="*/ 288132 h 395288"/>
                      <a:gd name="connsiteX6" fmla="*/ 563272 w 683419"/>
                      <a:gd name="connsiteY6" fmla="*/ 290513 h 395288"/>
                      <a:gd name="connsiteX7" fmla="*/ 338136 w 683419"/>
                      <a:gd name="connsiteY7" fmla="*/ 128587 h 395288"/>
                      <a:gd name="connsiteX8" fmla="*/ 109539 w 683419"/>
                      <a:gd name="connsiteY8" fmla="*/ 211934 h 395288"/>
                      <a:gd name="connsiteX9" fmla="*/ 0 w 683419"/>
                      <a:gd name="connsiteY9" fmla="*/ 209549 h 395288"/>
                      <a:gd name="connsiteX10" fmla="*/ 319084 w 683419"/>
                      <a:gd name="connsiteY10" fmla="*/ 0 h 395288"/>
                      <a:gd name="connsiteX0" fmla="*/ 316703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8136 w 683419"/>
                      <a:gd name="connsiteY7" fmla="*/ 88106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6703 w 683419"/>
                      <a:gd name="connsiteY10" fmla="*/ 0 h 354807"/>
                      <a:gd name="connsiteX0" fmla="*/ 316703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8136 w 683419"/>
                      <a:gd name="connsiteY7" fmla="*/ 88106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6703 w 683419"/>
                      <a:gd name="connsiteY10" fmla="*/ 0 h 354807"/>
                      <a:gd name="connsiteX0" fmla="*/ 316703 w 683419"/>
                      <a:gd name="connsiteY0" fmla="*/ 0 h 354807"/>
                      <a:gd name="connsiteX1" fmla="*/ 620254 w 683419"/>
                      <a:gd name="connsiteY1" fmla="*/ 174632 h 354807"/>
                      <a:gd name="connsiteX2" fmla="*/ 651771 w 683419"/>
                      <a:gd name="connsiteY2" fmla="*/ 247651 h 354807"/>
                      <a:gd name="connsiteX3" fmla="*/ 683419 w 683419"/>
                      <a:gd name="connsiteY3" fmla="*/ 247651 h 354807"/>
                      <a:gd name="connsiteX4" fmla="*/ 606029 w 683419"/>
                      <a:gd name="connsiteY4" fmla="*/ 354807 h 354807"/>
                      <a:gd name="connsiteX5" fmla="*/ 528638 w 683419"/>
                      <a:gd name="connsiteY5" fmla="*/ 247651 h 354807"/>
                      <a:gd name="connsiteX6" fmla="*/ 563272 w 683419"/>
                      <a:gd name="connsiteY6" fmla="*/ 250032 h 354807"/>
                      <a:gd name="connsiteX7" fmla="*/ 338136 w 683419"/>
                      <a:gd name="connsiteY7" fmla="*/ 88106 h 354807"/>
                      <a:gd name="connsiteX8" fmla="*/ 109539 w 683419"/>
                      <a:gd name="connsiteY8" fmla="*/ 171453 h 354807"/>
                      <a:gd name="connsiteX9" fmla="*/ 0 w 683419"/>
                      <a:gd name="connsiteY9" fmla="*/ 169068 h 354807"/>
                      <a:gd name="connsiteX10" fmla="*/ 316703 w 683419"/>
                      <a:gd name="connsiteY10" fmla="*/ 0 h 354807"/>
                      <a:gd name="connsiteX0" fmla="*/ 316703 w 683419"/>
                      <a:gd name="connsiteY0" fmla="*/ 0 h 354807"/>
                      <a:gd name="connsiteX1" fmla="*/ 651771 w 683419"/>
                      <a:gd name="connsiteY1" fmla="*/ 247651 h 354807"/>
                      <a:gd name="connsiteX2" fmla="*/ 683419 w 683419"/>
                      <a:gd name="connsiteY2" fmla="*/ 247651 h 354807"/>
                      <a:gd name="connsiteX3" fmla="*/ 606029 w 683419"/>
                      <a:gd name="connsiteY3" fmla="*/ 354807 h 354807"/>
                      <a:gd name="connsiteX4" fmla="*/ 528638 w 683419"/>
                      <a:gd name="connsiteY4" fmla="*/ 247651 h 354807"/>
                      <a:gd name="connsiteX5" fmla="*/ 563272 w 683419"/>
                      <a:gd name="connsiteY5" fmla="*/ 250032 h 354807"/>
                      <a:gd name="connsiteX6" fmla="*/ 338136 w 683419"/>
                      <a:gd name="connsiteY6" fmla="*/ 88106 h 354807"/>
                      <a:gd name="connsiteX7" fmla="*/ 109539 w 683419"/>
                      <a:gd name="connsiteY7" fmla="*/ 171453 h 354807"/>
                      <a:gd name="connsiteX8" fmla="*/ 0 w 683419"/>
                      <a:gd name="connsiteY8" fmla="*/ 169068 h 354807"/>
                      <a:gd name="connsiteX9" fmla="*/ 316703 w 683419"/>
                      <a:gd name="connsiteY9" fmla="*/ 0 h 354807"/>
                      <a:gd name="connsiteX0" fmla="*/ 316703 w 683419"/>
                      <a:gd name="connsiteY0" fmla="*/ 0 h 354807"/>
                      <a:gd name="connsiteX1" fmla="*/ 651771 w 683419"/>
                      <a:gd name="connsiteY1" fmla="*/ 247651 h 354807"/>
                      <a:gd name="connsiteX2" fmla="*/ 683419 w 683419"/>
                      <a:gd name="connsiteY2" fmla="*/ 247651 h 354807"/>
                      <a:gd name="connsiteX3" fmla="*/ 606029 w 683419"/>
                      <a:gd name="connsiteY3" fmla="*/ 354807 h 354807"/>
                      <a:gd name="connsiteX4" fmla="*/ 528638 w 683419"/>
                      <a:gd name="connsiteY4" fmla="*/ 247651 h 354807"/>
                      <a:gd name="connsiteX5" fmla="*/ 563272 w 683419"/>
                      <a:gd name="connsiteY5" fmla="*/ 250032 h 354807"/>
                      <a:gd name="connsiteX6" fmla="*/ 338136 w 683419"/>
                      <a:gd name="connsiteY6" fmla="*/ 88106 h 354807"/>
                      <a:gd name="connsiteX7" fmla="*/ 109539 w 683419"/>
                      <a:gd name="connsiteY7" fmla="*/ 171453 h 354807"/>
                      <a:gd name="connsiteX8" fmla="*/ 0 w 683419"/>
                      <a:gd name="connsiteY8" fmla="*/ 169068 h 354807"/>
                      <a:gd name="connsiteX9" fmla="*/ 316703 w 683419"/>
                      <a:gd name="connsiteY9" fmla="*/ 0 h 354807"/>
                      <a:gd name="connsiteX0" fmla="*/ 316703 w 683419"/>
                      <a:gd name="connsiteY0" fmla="*/ 7 h 354814"/>
                      <a:gd name="connsiteX1" fmla="*/ 651771 w 683419"/>
                      <a:gd name="connsiteY1" fmla="*/ 247658 h 354814"/>
                      <a:gd name="connsiteX2" fmla="*/ 683419 w 683419"/>
                      <a:gd name="connsiteY2" fmla="*/ 247658 h 354814"/>
                      <a:gd name="connsiteX3" fmla="*/ 606029 w 683419"/>
                      <a:gd name="connsiteY3" fmla="*/ 354814 h 354814"/>
                      <a:gd name="connsiteX4" fmla="*/ 528638 w 683419"/>
                      <a:gd name="connsiteY4" fmla="*/ 247658 h 354814"/>
                      <a:gd name="connsiteX5" fmla="*/ 563272 w 683419"/>
                      <a:gd name="connsiteY5" fmla="*/ 250039 h 354814"/>
                      <a:gd name="connsiteX6" fmla="*/ 338136 w 683419"/>
                      <a:gd name="connsiteY6" fmla="*/ 88113 h 354814"/>
                      <a:gd name="connsiteX7" fmla="*/ 109539 w 683419"/>
                      <a:gd name="connsiteY7" fmla="*/ 171460 h 354814"/>
                      <a:gd name="connsiteX8" fmla="*/ 0 w 683419"/>
                      <a:gd name="connsiteY8" fmla="*/ 169075 h 354814"/>
                      <a:gd name="connsiteX9" fmla="*/ 316703 w 683419"/>
                      <a:gd name="connsiteY9" fmla="*/ 7 h 354814"/>
                      <a:gd name="connsiteX0" fmla="*/ 316703 w 683419"/>
                      <a:gd name="connsiteY0" fmla="*/ 0 h 354807"/>
                      <a:gd name="connsiteX1" fmla="*/ 651771 w 683419"/>
                      <a:gd name="connsiteY1" fmla="*/ 247651 h 354807"/>
                      <a:gd name="connsiteX2" fmla="*/ 683419 w 683419"/>
                      <a:gd name="connsiteY2" fmla="*/ 247651 h 354807"/>
                      <a:gd name="connsiteX3" fmla="*/ 606029 w 683419"/>
                      <a:gd name="connsiteY3" fmla="*/ 354807 h 354807"/>
                      <a:gd name="connsiteX4" fmla="*/ 528638 w 683419"/>
                      <a:gd name="connsiteY4" fmla="*/ 247651 h 354807"/>
                      <a:gd name="connsiteX5" fmla="*/ 563272 w 683419"/>
                      <a:gd name="connsiteY5" fmla="*/ 250032 h 354807"/>
                      <a:gd name="connsiteX6" fmla="*/ 338136 w 683419"/>
                      <a:gd name="connsiteY6" fmla="*/ 88106 h 354807"/>
                      <a:gd name="connsiteX7" fmla="*/ 109539 w 683419"/>
                      <a:gd name="connsiteY7" fmla="*/ 171453 h 354807"/>
                      <a:gd name="connsiteX8" fmla="*/ 0 w 683419"/>
                      <a:gd name="connsiteY8" fmla="*/ 169068 h 354807"/>
                      <a:gd name="connsiteX9" fmla="*/ 316703 w 683419"/>
                      <a:gd name="connsiteY9" fmla="*/ 0 h 354807"/>
                      <a:gd name="connsiteX0" fmla="*/ 316703 w 683419"/>
                      <a:gd name="connsiteY0" fmla="*/ 0 h 354807"/>
                      <a:gd name="connsiteX1" fmla="*/ 651771 w 683419"/>
                      <a:gd name="connsiteY1" fmla="*/ 247651 h 354807"/>
                      <a:gd name="connsiteX2" fmla="*/ 683419 w 683419"/>
                      <a:gd name="connsiteY2" fmla="*/ 247651 h 354807"/>
                      <a:gd name="connsiteX3" fmla="*/ 606029 w 683419"/>
                      <a:gd name="connsiteY3" fmla="*/ 354807 h 354807"/>
                      <a:gd name="connsiteX4" fmla="*/ 528638 w 683419"/>
                      <a:gd name="connsiteY4" fmla="*/ 247651 h 354807"/>
                      <a:gd name="connsiteX5" fmla="*/ 563272 w 683419"/>
                      <a:gd name="connsiteY5" fmla="*/ 250032 h 354807"/>
                      <a:gd name="connsiteX6" fmla="*/ 338136 w 683419"/>
                      <a:gd name="connsiteY6" fmla="*/ 88106 h 354807"/>
                      <a:gd name="connsiteX7" fmla="*/ 109539 w 683419"/>
                      <a:gd name="connsiteY7" fmla="*/ 171453 h 354807"/>
                      <a:gd name="connsiteX8" fmla="*/ 0 w 683419"/>
                      <a:gd name="connsiteY8" fmla="*/ 169068 h 354807"/>
                      <a:gd name="connsiteX9" fmla="*/ 316703 w 683419"/>
                      <a:gd name="connsiteY9" fmla="*/ 0 h 354807"/>
                      <a:gd name="connsiteX0" fmla="*/ 297653 w 664369"/>
                      <a:gd name="connsiteY0" fmla="*/ 0 h 354807"/>
                      <a:gd name="connsiteX1" fmla="*/ 632721 w 664369"/>
                      <a:gd name="connsiteY1" fmla="*/ 247651 h 354807"/>
                      <a:gd name="connsiteX2" fmla="*/ 664369 w 664369"/>
                      <a:gd name="connsiteY2" fmla="*/ 247651 h 354807"/>
                      <a:gd name="connsiteX3" fmla="*/ 586979 w 664369"/>
                      <a:gd name="connsiteY3" fmla="*/ 354807 h 354807"/>
                      <a:gd name="connsiteX4" fmla="*/ 509588 w 664369"/>
                      <a:gd name="connsiteY4" fmla="*/ 247651 h 354807"/>
                      <a:gd name="connsiteX5" fmla="*/ 544222 w 664369"/>
                      <a:gd name="connsiteY5" fmla="*/ 250032 h 354807"/>
                      <a:gd name="connsiteX6" fmla="*/ 319086 w 664369"/>
                      <a:gd name="connsiteY6" fmla="*/ 88106 h 354807"/>
                      <a:gd name="connsiteX7" fmla="*/ 90489 w 664369"/>
                      <a:gd name="connsiteY7" fmla="*/ 171453 h 354807"/>
                      <a:gd name="connsiteX8" fmla="*/ 0 w 664369"/>
                      <a:gd name="connsiteY8" fmla="*/ 164305 h 354807"/>
                      <a:gd name="connsiteX9" fmla="*/ 297653 w 664369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1924 h 354807"/>
                      <a:gd name="connsiteX9" fmla="*/ 314322 w 681038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9068 h 354807"/>
                      <a:gd name="connsiteX9" fmla="*/ 314322 w 681038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9068 h 354807"/>
                      <a:gd name="connsiteX9" fmla="*/ 314322 w 681038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9068 h 354807"/>
                      <a:gd name="connsiteX9" fmla="*/ 314322 w 681038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9068 h 354807"/>
                      <a:gd name="connsiteX9" fmla="*/ 314322 w 681038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9068 h 354807"/>
                      <a:gd name="connsiteX9" fmla="*/ 314322 w 681038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9068 h 354807"/>
                      <a:gd name="connsiteX9" fmla="*/ 314322 w 681038"/>
                      <a:gd name="connsiteY9" fmla="*/ 0 h 354807"/>
                      <a:gd name="connsiteX0" fmla="*/ 314322 w 681038"/>
                      <a:gd name="connsiteY0" fmla="*/ 0 h 354807"/>
                      <a:gd name="connsiteX1" fmla="*/ 649390 w 681038"/>
                      <a:gd name="connsiteY1" fmla="*/ 247651 h 354807"/>
                      <a:gd name="connsiteX2" fmla="*/ 681038 w 681038"/>
                      <a:gd name="connsiteY2" fmla="*/ 247651 h 354807"/>
                      <a:gd name="connsiteX3" fmla="*/ 603648 w 681038"/>
                      <a:gd name="connsiteY3" fmla="*/ 354807 h 354807"/>
                      <a:gd name="connsiteX4" fmla="*/ 526257 w 681038"/>
                      <a:gd name="connsiteY4" fmla="*/ 247651 h 354807"/>
                      <a:gd name="connsiteX5" fmla="*/ 560891 w 681038"/>
                      <a:gd name="connsiteY5" fmla="*/ 250032 h 354807"/>
                      <a:gd name="connsiteX6" fmla="*/ 335755 w 681038"/>
                      <a:gd name="connsiteY6" fmla="*/ 88106 h 354807"/>
                      <a:gd name="connsiteX7" fmla="*/ 107158 w 681038"/>
                      <a:gd name="connsiteY7" fmla="*/ 171453 h 354807"/>
                      <a:gd name="connsiteX8" fmla="*/ 0 w 681038"/>
                      <a:gd name="connsiteY8" fmla="*/ 169068 h 354807"/>
                      <a:gd name="connsiteX9" fmla="*/ 314322 w 681038"/>
                      <a:gd name="connsiteY9" fmla="*/ 0 h 354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81038" h="354807">
                        <a:moveTo>
                          <a:pt x="314322" y="0"/>
                        </a:moveTo>
                        <a:cubicBezTo>
                          <a:pt x="494388" y="10716"/>
                          <a:pt x="628752" y="139701"/>
                          <a:pt x="649390" y="247651"/>
                        </a:cubicBezTo>
                        <a:lnTo>
                          <a:pt x="681038" y="247651"/>
                        </a:lnTo>
                        <a:lnTo>
                          <a:pt x="603648" y="354807"/>
                        </a:lnTo>
                        <a:lnTo>
                          <a:pt x="526257" y="247651"/>
                        </a:lnTo>
                        <a:lnTo>
                          <a:pt x="560891" y="250032"/>
                        </a:lnTo>
                        <a:cubicBezTo>
                          <a:pt x="518390" y="170657"/>
                          <a:pt x="461600" y="105569"/>
                          <a:pt x="335755" y="88106"/>
                        </a:cubicBezTo>
                        <a:cubicBezTo>
                          <a:pt x="223043" y="77788"/>
                          <a:pt x="150816" y="122240"/>
                          <a:pt x="107158" y="171453"/>
                        </a:cubicBezTo>
                        <a:lnTo>
                          <a:pt x="0" y="169068"/>
                        </a:lnTo>
                        <a:cubicBezTo>
                          <a:pt x="19051" y="133350"/>
                          <a:pt x="97628" y="11906"/>
                          <a:pt x="314322" y="0"/>
                        </a:cubicBez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38" name="Group 37"/>
            <p:cNvGrpSpPr/>
            <p:nvPr/>
          </p:nvGrpSpPr>
          <p:grpSpPr>
            <a:xfrm>
              <a:off x="6542374" y="1841975"/>
              <a:ext cx="1630076" cy="2282350"/>
              <a:chOff x="6542374" y="1841975"/>
              <a:chExt cx="1630076" cy="228235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542374" y="1841975"/>
                <a:ext cx="1630076" cy="2282350"/>
                <a:chOff x="1285782" y="1954531"/>
                <a:chExt cx="2448018" cy="3427594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1285782" y="1954531"/>
                  <a:ext cx="2448018" cy="2448018"/>
                </a:xfrm>
                <a:prstGeom prst="ellipse">
                  <a:avLst/>
                </a:prstGeom>
                <a:solidFill>
                  <a:srgbClr val="C55A1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Rectangle 19"/>
                <p:cNvSpPr/>
                <p:nvPr/>
              </p:nvSpPr>
              <p:spPr>
                <a:xfrm>
                  <a:off x="1707503" y="3698984"/>
                  <a:ext cx="1904046" cy="1683141"/>
                </a:xfrm>
                <a:custGeom>
                  <a:avLst/>
                  <a:gdLst>
                    <a:gd name="connsiteX0" fmla="*/ 0 w 681037"/>
                    <a:gd name="connsiteY0" fmla="*/ 0 h 742950"/>
                    <a:gd name="connsiteX1" fmla="*/ 681037 w 681037"/>
                    <a:gd name="connsiteY1" fmla="*/ 0 h 742950"/>
                    <a:gd name="connsiteX2" fmla="*/ 681037 w 681037"/>
                    <a:gd name="connsiteY2" fmla="*/ 742950 h 742950"/>
                    <a:gd name="connsiteX3" fmla="*/ 0 w 681037"/>
                    <a:gd name="connsiteY3" fmla="*/ 742950 h 742950"/>
                    <a:gd name="connsiteX4" fmla="*/ 0 w 681037"/>
                    <a:gd name="connsiteY4" fmla="*/ 0 h 742950"/>
                    <a:gd name="connsiteX0" fmla="*/ 0 w 1114424"/>
                    <a:gd name="connsiteY0" fmla="*/ 0 h 742950"/>
                    <a:gd name="connsiteX1" fmla="*/ 1114424 w 1114424"/>
                    <a:gd name="connsiteY1" fmla="*/ 138113 h 742950"/>
                    <a:gd name="connsiteX2" fmla="*/ 681037 w 1114424"/>
                    <a:gd name="connsiteY2" fmla="*/ 742950 h 742950"/>
                    <a:gd name="connsiteX3" fmla="*/ 0 w 1114424"/>
                    <a:gd name="connsiteY3" fmla="*/ 742950 h 742950"/>
                    <a:gd name="connsiteX4" fmla="*/ 0 w 1114424"/>
                    <a:gd name="connsiteY4" fmla="*/ 0 h 742950"/>
                    <a:gd name="connsiteX0" fmla="*/ 0 w 1104899"/>
                    <a:gd name="connsiteY0" fmla="*/ 0 h 742950"/>
                    <a:gd name="connsiteX1" fmla="*/ 1104899 w 1104899"/>
                    <a:gd name="connsiteY1" fmla="*/ 142875 h 742950"/>
                    <a:gd name="connsiteX2" fmla="*/ 681037 w 1104899"/>
                    <a:gd name="connsiteY2" fmla="*/ 742950 h 742950"/>
                    <a:gd name="connsiteX3" fmla="*/ 0 w 1104899"/>
                    <a:gd name="connsiteY3" fmla="*/ 742950 h 742950"/>
                    <a:gd name="connsiteX4" fmla="*/ 0 w 1104899"/>
                    <a:gd name="connsiteY4" fmla="*/ 0 h 742950"/>
                    <a:gd name="connsiteX0" fmla="*/ 400050 w 1104899"/>
                    <a:gd name="connsiteY0" fmla="*/ 152400 h 600075"/>
                    <a:gd name="connsiteX1" fmla="*/ 1104899 w 1104899"/>
                    <a:gd name="connsiteY1" fmla="*/ 0 h 600075"/>
                    <a:gd name="connsiteX2" fmla="*/ 681037 w 1104899"/>
                    <a:gd name="connsiteY2" fmla="*/ 600075 h 600075"/>
                    <a:gd name="connsiteX3" fmla="*/ 0 w 1104899"/>
                    <a:gd name="connsiteY3" fmla="*/ 600075 h 600075"/>
                    <a:gd name="connsiteX4" fmla="*/ 400050 w 1104899"/>
                    <a:gd name="connsiteY4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0075"/>
                    <a:gd name="connsiteX1" fmla="*/ 704849 w 704849"/>
                    <a:gd name="connsiteY1" fmla="*/ 0 h 600075"/>
                    <a:gd name="connsiteX2" fmla="*/ 280987 w 704849"/>
                    <a:gd name="connsiteY2" fmla="*/ 600075 h 600075"/>
                    <a:gd name="connsiteX3" fmla="*/ 0 w 704849"/>
                    <a:gd name="connsiteY3" fmla="*/ 152400 h 600075"/>
                    <a:gd name="connsiteX0" fmla="*/ 0 w 704849"/>
                    <a:gd name="connsiteY0" fmla="*/ 152400 h 609600"/>
                    <a:gd name="connsiteX1" fmla="*/ 704849 w 704849"/>
                    <a:gd name="connsiteY1" fmla="*/ 0 h 609600"/>
                    <a:gd name="connsiteX2" fmla="*/ 290512 w 704849"/>
                    <a:gd name="connsiteY2" fmla="*/ 609600 h 609600"/>
                    <a:gd name="connsiteX3" fmla="*/ 0 w 704849"/>
                    <a:gd name="connsiteY3" fmla="*/ 152400 h 609600"/>
                    <a:gd name="connsiteX0" fmla="*/ 0 w 704849"/>
                    <a:gd name="connsiteY0" fmla="*/ 152400 h 609600"/>
                    <a:gd name="connsiteX1" fmla="*/ 704849 w 704849"/>
                    <a:gd name="connsiteY1" fmla="*/ 0 h 609600"/>
                    <a:gd name="connsiteX2" fmla="*/ 290512 w 704849"/>
                    <a:gd name="connsiteY2" fmla="*/ 609600 h 609600"/>
                    <a:gd name="connsiteX3" fmla="*/ 0 w 704849"/>
                    <a:gd name="connsiteY3" fmla="*/ 152400 h 609600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04849"/>
                    <a:gd name="connsiteY0" fmla="*/ 152400 h 619125"/>
                    <a:gd name="connsiteX1" fmla="*/ 704849 w 704849"/>
                    <a:gd name="connsiteY1" fmla="*/ 0 h 619125"/>
                    <a:gd name="connsiteX2" fmla="*/ 290512 w 704849"/>
                    <a:gd name="connsiteY2" fmla="*/ 619125 h 619125"/>
                    <a:gd name="connsiteX3" fmla="*/ 0 w 704849"/>
                    <a:gd name="connsiteY3" fmla="*/ 152400 h 619125"/>
                    <a:gd name="connsiteX0" fmla="*/ 0 w 711965"/>
                    <a:gd name="connsiteY0" fmla="*/ 139947 h 619125"/>
                    <a:gd name="connsiteX1" fmla="*/ 711965 w 711965"/>
                    <a:gd name="connsiteY1" fmla="*/ 0 h 619125"/>
                    <a:gd name="connsiteX2" fmla="*/ 297628 w 711965"/>
                    <a:gd name="connsiteY2" fmla="*/ 619125 h 619125"/>
                    <a:gd name="connsiteX3" fmla="*/ 0 w 711965"/>
                    <a:gd name="connsiteY3" fmla="*/ 139947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42615 h 619125"/>
                    <a:gd name="connsiteX1" fmla="*/ 709297 w 709297"/>
                    <a:gd name="connsiteY1" fmla="*/ 0 h 619125"/>
                    <a:gd name="connsiteX2" fmla="*/ 294960 w 709297"/>
                    <a:gd name="connsiteY2" fmla="*/ 619125 h 619125"/>
                    <a:gd name="connsiteX3" fmla="*/ 0 w 709297"/>
                    <a:gd name="connsiteY3" fmla="*/ 142615 h 619125"/>
                    <a:gd name="connsiteX0" fmla="*/ 0 w 709297"/>
                    <a:gd name="connsiteY0" fmla="*/ 152188 h 628698"/>
                    <a:gd name="connsiteX1" fmla="*/ 709297 w 709297"/>
                    <a:gd name="connsiteY1" fmla="*/ 0 h 628698"/>
                    <a:gd name="connsiteX2" fmla="*/ 294960 w 709297"/>
                    <a:gd name="connsiteY2" fmla="*/ 628698 h 628698"/>
                    <a:gd name="connsiteX3" fmla="*/ 0 w 709297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  <a:gd name="connsiteX0" fmla="*/ 0 w 711212"/>
                    <a:gd name="connsiteY0" fmla="*/ 152188 h 628698"/>
                    <a:gd name="connsiteX1" fmla="*/ 711212 w 711212"/>
                    <a:gd name="connsiteY1" fmla="*/ 0 h 628698"/>
                    <a:gd name="connsiteX2" fmla="*/ 294960 w 711212"/>
                    <a:gd name="connsiteY2" fmla="*/ 628698 h 628698"/>
                    <a:gd name="connsiteX3" fmla="*/ 0 w 711212"/>
                    <a:gd name="connsiteY3" fmla="*/ 152188 h 62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1212" h="628698">
                      <a:moveTo>
                        <a:pt x="0" y="152188"/>
                      </a:moveTo>
                      <a:cubicBezTo>
                        <a:pt x="282146" y="369755"/>
                        <a:pt x="604850" y="211744"/>
                        <a:pt x="711212" y="0"/>
                      </a:cubicBezTo>
                      <a:cubicBezTo>
                        <a:pt x="633145" y="175886"/>
                        <a:pt x="487421" y="411770"/>
                        <a:pt x="294960" y="628698"/>
                      </a:cubicBezTo>
                      <a:cubicBezTo>
                        <a:pt x="339410" y="308023"/>
                        <a:pt x="203943" y="302099"/>
                        <a:pt x="0" y="152188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571383" y="2240133"/>
                  <a:ext cx="1876814" cy="18768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7114820" y="2294041"/>
                <a:ext cx="714730" cy="757248"/>
                <a:chOff x="7114820" y="2294041"/>
                <a:chExt cx="714730" cy="757248"/>
              </a:xfrm>
              <a:solidFill>
                <a:schemeClr val="tx1">
                  <a:lumMod val="50000"/>
                  <a:lumOff val="50000"/>
                </a:schemeClr>
              </a:solidFill>
              <a:effectLst/>
            </p:grpSpPr>
            <p:sp>
              <p:nvSpPr>
                <p:cNvPr id="133" name="Freeform 132"/>
                <p:cNvSpPr/>
                <p:nvPr/>
              </p:nvSpPr>
              <p:spPr>
                <a:xfrm>
                  <a:off x="7114820" y="2294041"/>
                  <a:ext cx="518669" cy="621949"/>
                </a:xfrm>
                <a:custGeom>
                  <a:avLst/>
                  <a:gdLst>
                    <a:gd name="connsiteX0" fmla="*/ 51318 w 518669"/>
                    <a:gd name="connsiteY0" fmla="*/ 0 h 621949"/>
                    <a:gd name="connsiteX1" fmla="*/ 467352 w 518669"/>
                    <a:gd name="connsiteY1" fmla="*/ 0 h 621949"/>
                    <a:gd name="connsiteX2" fmla="*/ 518669 w 518669"/>
                    <a:gd name="connsiteY2" fmla="*/ 51317 h 621949"/>
                    <a:gd name="connsiteX3" fmla="*/ 518669 w 518669"/>
                    <a:gd name="connsiteY3" fmla="*/ 344354 h 621949"/>
                    <a:gd name="connsiteX4" fmla="*/ 515571 w 518669"/>
                    <a:gd name="connsiteY4" fmla="*/ 344038 h 621949"/>
                    <a:gd name="connsiteX5" fmla="*/ 474662 w 518669"/>
                    <a:gd name="connsiteY5" fmla="*/ 348212 h 621949"/>
                    <a:gd name="connsiteX6" fmla="*/ 474662 w 518669"/>
                    <a:gd name="connsiteY6" fmla="*/ 50208 h 621949"/>
                    <a:gd name="connsiteX7" fmla="*/ 466195 w 518669"/>
                    <a:gd name="connsiteY7" fmla="*/ 41741 h 621949"/>
                    <a:gd name="connsiteX8" fmla="*/ 52473 w 518669"/>
                    <a:gd name="connsiteY8" fmla="*/ 41741 h 621949"/>
                    <a:gd name="connsiteX9" fmla="*/ 44006 w 518669"/>
                    <a:gd name="connsiteY9" fmla="*/ 50208 h 621949"/>
                    <a:gd name="connsiteX10" fmla="*/ 44006 w 518669"/>
                    <a:gd name="connsiteY10" fmla="*/ 571740 h 621949"/>
                    <a:gd name="connsiteX11" fmla="*/ 52473 w 518669"/>
                    <a:gd name="connsiteY11" fmla="*/ 580207 h 621949"/>
                    <a:gd name="connsiteX12" fmla="*/ 306472 w 518669"/>
                    <a:gd name="connsiteY12" fmla="*/ 580207 h 621949"/>
                    <a:gd name="connsiteX13" fmla="*/ 308544 w 518669"/>
                    <a:gd name="connsiteY13" fmla="*/ 601016 h 621949"/>
                    <a:gd name="connsiteX14" fmla="*/ 314965 w 518669"/>
                    <a:gd name="connsiteY14" fmla="*/ 621949 h 621949"/>
                    <a:gd name="connsiteX15" fmla="*/ 51318 w 518669"/>
                    <a:gd name="connsiteY15" fmla="*/ 621949 h 621949"/>
                    <a:gd name="connsiteX16" fmla="*/ 0 w 518669"/>
                    <a:gd name="connsiteY16" fmla="*/ 570632 h 621949"/>
                    <a:gd name="connsiteX17" fmla="*/ 0 w 518669"/>
                    <a:gd name="connsiteY17" fmla="*/ 51317 h 621949"/>
                    <a:gd name="connsiteX18" fmla="*/ 51318 w 518669"/>
                    <a:gd name="connsiteY18" fmla="*/ 0 h 621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18669" h="621949">
                      <a:moveTo>
                        <a:pt x="51318" y="0"/>
                      </a:moveTo>
                      <a:lnTo>
                        <a:pt x="467352" y="0"/>
                      </a:lnTo>
                      <a:cubicBezTo>
                        <a:pt x="495694" y="0"/>
                        <a:pt x="518669" y="22976"/>
                        <a:pt x="518669" y="51317"/>
                      </a:cubicBezTo>
                      <a:lnTo>
                        <a:pt x="518669" y="344354"/>
                      </a:lnTo>
                      <a:lnTo>
                        <a:pt x="515571" y="344038"/>
                      </a:lnTo>
                      <a:lnTo>
                        <a:pt x="474662" y="348212"/>
                      </a:lnTo>
                      <a:lnTo>
                        <a:pt x="474662" y="50208"/>
                      </a:lnTo>
                      <a:cubicBezTo>
                        <a:pt x="474662" y="45532"/>
                        <a:pt x="470871" y="41741"/>
                        <a:pt x="466195" y="41741"/>
                      </a:cubicBezTo>
                      <a:lnTo>
                        <a:pt x="52473" y="41741"/>
                      </a:lnTo>
                      <a:cubicBezTo>
                        <a:pt x="47797" y="41741"/>
                        <a:pt x="44006" y="45532"/>
                        <a:pt x="44006" y="50208"/>
                      </a:cubicBezTo>
                      <a:lnTo>
                        <a:pt x="44006" y="571740"/>
                      </a:lnTo>
                      <a:cubicBezTo>
                        <a:pt x="44006" y="576416"/>
                        <a:pt x="47797" y="580207"/>
                        <a:pt x="52473" y="580207"/>
                      </a:cubicBezTo>
                      <a:lnTo>
                        <a:pt x="306472" y="580207"/>
                      </a:lnTo>
                      <a:lnTo>
                        <a:pt x="308544" y="601016"/>
                      </a:lnTo>
                      <a:lnTo>
                        <a:pt x="314965" y="621949"/>
                      </a:lnTo>
                      <a:lnTo>
                        <a:pt x="51318" y="621949"/>
                      </a:lnTo>
                      <a:cubicBezTo>
                        <a:pt x="22976" y="621949"/>
                        <a:pt x="0" y="598974"/>
                        <a:pt x="0" y="570632"/>
                      </a:cubicBezTo>
                      <a:lnTo>
                        <a:pt x="0" y="51317"/>
                      </a:lnTo>
                      <a:cubicBezTo>
                        <a:pt x="0" y="22976"/>
                        <a:pt x="22976" y="0"/>
                        <a:pt x="51318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Rectangle 22"/>
                <p:cNvSpPr>
                  <a:spLocks noChangeArrowheads="1"/>
                </p:cNvSpPr>
                <p:nvPr/>
              </p:nvSpPr>
              <p:spPr bwMode="auto">
                <a:xfrm>
                  <a:off x="7203677" y="2573331"/>
                  <a:ext cx="333381" cy="27552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Rectangle 23"/>
                <p:cNvSpPr>
                  <a:spLocks noChangeArrowheads="1"/>
                </p:cNvSpPr>
                <p:nvPr/>
              </p:nvSpPr>
              <p:spPr bwMode="auto">
                <a:xfrm>
                  <a:off x="7203677" y="2642212"/>
                  <a:ext cx="333381" cy="28930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tangle 24"/>
                <p:cNvSpPr>
                  <a:spLocks noChangeArrowheads="1"/>
                </p:cNvSpPr>
                <p:nvPr/>
              </p:nvSpPr>
              <p:spPr bwMode="auto">
                <a:xfrm>
                  <a:off x="7216076" y="2489298"/>
                  <a:ext cx="55104" cy="63370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Rectangle 25"/>
                <p:cNvSpPr>
                  <a:spLocks noChangeArrowheads="1"/>
                </p:cNvSpPr>
                <p:nvPr/>
              </p:nvSpPr>
              <p:spPr bwMode="auto">
                <a:xfrm>
                  <a:off x="7301487" y="2454857"/>
                  <a:ext cx="53727" cy="97811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Rectangle 26"/>
                <p:cNvSpPr>
                  <a:spLocks noChangeArrowheads="1"/>
                </p:cNvSpPr>
                <p:nvPr/>
              </p:nvSpPr>
              <p:spPr bwMode="auto">
                <a:xfrm>
                  <a:off x="7384144" y="2412152"/>
                  <a:ext cx="55104" cy="14051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Rectangle 27"/>
                <p:cNvSpPr>
                  <a:spLocks noChangeArrowheads="1"/>
                </p:cNvSpPr>
                <p:nvPr/>
              </p:nvSpPr>
              <p:spPr bwMode="auto">
                <a:xfrm>
                  <a:off x="7468178" y="2362558"/>
                  <a:ext cx="55104" cy="190110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Freeform 29"/>
                <p:cNvSpPr>
                  <a:spLocks/>
                </p:cNvSpPr>
                <p:nvPr/>
              </p:nvSpPr>
              <p:spPr bwMode="auto">
                <a:xfrm>
                  <a:off x="7206432" y="2779973"/>
                  <a:ext cx="225928" cy="27552"/>
                </a:xfrm>
                <a:custGeom>
                  <a:avLst/>
                  <a:gdLst>
                    <a:gd name="T0" fmla="*/ 0 w 164"/>
                    <a:gd name="T1" fmla="*/ 0 h 20"/>
                    <a:gd name="T2" fmla="*/ 164 w 164"/>
                    <a:gd name="T3" fmla="*/ 0 h 20"/>
                    <a:gd name="T4" fmla="*/ 159 w 164"/>
                    <a:gd name="T5" fmla="*/ 20 h 20"/>
                    <a:gd name="T6" fmla="*/ 0 w 164"/>
                    <a:gd name="T7" fmla="*/ 20 h 20"/>
                    <a:gd name="T8" fmla="*/ 0 w 164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4" h="20">
                      <a:moveTo>
                        <a:pt x="0" y="0"/>
                      </a:moveTo>
                      <a:lnTo>
                        <a:pt x="164" y="0"/>
                      </a:lnTo>
                      <a:lnTo>
                        <a:pt x="159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 30"/>
                <p:cNvSpPr>
                  <a:spLocks/>
                </p:cNvSpPr>
                <p:nvPr/>
              </p:nvSpPr>
              <p:spPr bwMode="auto">
                <a:xfrm>
                  <a:off x="7206432" y="2711092"/>
                  <a:ext cx="265879" cy="26175"/>
                </a:xfrm>
                <a:custGeom>
                  <a:avLst/>
                  <a:gdLst>
                    <a:gd name="T0" fmla="*/ 0 w 193"/>
                    <a:gd name="T1" fmla="*/ 0 h 19"/>
                    <a:gd name="T2" fmla="*/ 193 w 193"/>
                    <a:gd name="T3" fmla="*/ 0 h 19"/>
                    <a:gd name="T4" fmla="*/ 178 w 193"/>
                    <a:gd name="T5" fmla="*/ 19 h 19"/>
                    <a:gd name="T6" fmla="*/ 0 w 193"/>
                    <a:gd name="T7" fmla="*/ 19 h 19"/>
                    <a:gd name="T8" fmla="*/ 0 w 193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">
                      <a:moveTo>
                        <a:pt x="0" y="0"/>
                      </a:moveTo>
                      <a:lnTo>
                        <a:pt x="193" y="0"/>
                      </a:lnTo>
                      <a:lnTo>
                        <a:pt x="178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32"/>
                <p:cNvSpPr>
                  <a:spLocks/>
                </p:cNvSpPr>
                <p:nvPr/>
              </p:nvSpPr>
              <p:spPr bwMode="auto">
                <a:xfrm>
                  <a:off x="7515016" y="2777217"/>
                  <a:ext cx="234193" cy="159803"/>
                </a:xfrm>
                <a:custGeom>
                  <a:avLst/>
                  <a:gdLst>
                    <a:gd name="T0" fmla="*/ 147 w 170"/>
                    <a:gd name="T1" fmla="*/ 0 h 116"/>
                    <a:gd name="T2" fmla="*/ 170 w 170"/>
                    <a:gd name="T3" fmla="*/ 30 h 116"/>
                    <a:gd name="T4" fmla="*/ 55 w 170"/>
                    <a:gd name="T5" fmla="*/ 116 h 116"/>
                    <a:gd name="T6" fmla="*/ 0 w 170"/>
                    <a:gd name="T7" fmla="*/ 42 h 116"/>
                    <a:gd name="T8" fmla="*/ 30 w 170"/>
                    <a:gd name="T9" fmla="*/ 19 h 116"/>
                    <a:gd name="T10" fmla="*/ 62 w 170"/>
                    <a:gd name="T11" fmla="*/ 63 h 116"/>
                    <a:gd name="T12" fmla="*/ 147 w 170"/>
                    <a:gd name="T13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0" h="116">
                      <a:moveTo>
                        <a:pt x="147" y="0"/>
                      </a:moveTo>
                      <a:lnTo>
                        <a:pt x="170" y="30"/>
                      </a:lnTo>
                      <a:lnTo>
                        <a:pt x="55" y="116"/>
                      </a:lnTo>
                      <a:lnTo>
                        <a:pt x="0" y="42"/>
                      </a:lnTo>
                      <a:lnTo>
                        <a:pt x="30" y="19"/>
                      </a:lnTo>
                      <a:lnTo>
                        <a:pt x="62" y="63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>
                  <a:off x="7435364" y="2648482"/>
                  <a:ext cx="394186" cy="402807"/>
                </a:xfrm>
                <a:custGeom>
                  <a:avLst/>
                  <a:gdLst>
                    <a:gd name="connsiteX0" fmla="*/ 227122 w 454244"/>
                    <a:gd name="connsiteY0" fmla="*/ 56441 h 464178"/>
                    <a:gd name="connsiteX1" fmla="*/ 53514 w 454244"/>
                    <a:gd name="connsiteY1" fmla="*/ 232089 h 464178"/>
                    <a:gd name="connsiteX2" fmla="*/ 227122 w 454244"/>
                    <a:gd name="connsiteY2" fmla="*/ 407737 h 464178"/>
                    <a:gd name="connsiteX3" fmla="*/ 400730 w 454244"/>
                    <a:gd name="connsiteY3" fmla="*/ 232089 h 464178"/>
                    <a:gd name="connsiteX4" fmla="*/ 227122 w 454244"/>
                    <a:gd name="connsiteY4" fmla="*/ 56441 h 464178"/>
                    <a:gd name="connsiteX5" fmla="*/ 227122 w 454244"/>
                    <a:gd name="connsiteY5" fmla="*/ 0 h 464178"/>
                    <a:gd name="connsiteX6" fmla="*/ 454244 w 454244"/>
                    <a:gd name="connsiteY6" fmla="*/ 232089 h 464178"/>
                    <a:gd name="connsiteX7" fmla="*/ 227122 w 454244"/>
                    <a:gd name="connsiteY7" fmla="*/ 464178 h 464178"/>
                    <a:gd name="connsiteX8" fmla="*/ 0 w 454244"/>
                    <a:gd name="connsiteY8" fmla="*/ 232089 h 464178"/>
                    <a:gd name="connsiteX9" fmla="*/ 227122 w 454244"/>
                    <a:gd name="connsiteY9" fmla="*/ 0 h 464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4244" h="464178">
                      <a:moveTo>
                        <a:pt x="227122" y="56441"/>
                      </a:moveTo>
                      <a:cubicBezTo>
                        <a:pt x="131241" y="56441"/>
                        <a:pt x="53514" y="135081"/>
                        <a:pt x="53514" y="232089"/>
                      </a:cubicBezTo>
                      <a:cubicBezTo>
                        <a:pt x="53514" y="329097"/>
                        <a:pt x="131241" y="407737"/>
                        <a:pt x="227122" y="407737"/>
                      </a:cubicBezTo>
                      <a:cubicBezTo>
                        <a:pt x="323003" y="407737"/>
                        <a:pt x="400730" y="329097"/>
                        <a:pt x="400730" y="232089"/>
                      </a:cubicBezTo>
                      <a:cubicBezTo>
                        <a:pt x="400730" y="135081"/>
                        <a:pt x="323003" y="56441"/>
                        <a:pt x="227122" y="56441"/>
                      </a:cubicBezTo>
                      <a:close/>
                      <a:moveTo>
                        <a:pt x="227122" y="0"/>
                      </a:moveTo>
                      <a:cubicBezTo>
                        <a:pt x="352558" y="0"/>
                        <a:pt x="454244" y="103910"/>
                        <a:pt x="454244" y="232089"/>
                      </a:cubicBezTo>
                      <a:cubicBezTo>
                        <a:pt x="454244" y="360268"/>
                        <a:pt x="352558" y="464178"/>
                        <a:pt x="227122" y="464178"/>
                      </a:cubicBezTo>
                      <a:cubicBezTo>
                        <a:pt x="101686" y="464178"/>
                        <a:pt x="0" y="360268"/>
                        <a:pt x="0" y="232089"/>
                      </a:cubicBezTo>
                      <a:cubicBezTo>
                        <a:pt x="0" y="103910"/>
                        <a:pt x="101686" y="0"/>
                        <a:pt x="227122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949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1685</Words>
  <Application>Microsoft Office PowerPoint</Application>
  <PresentationFormat>Presentación en pantalla (4:3)</PresentationFormat>
  <Paragraphs>286</Paragraphs>
  <Slides>26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Source Code Pro</vt:lpstr>
      <vt:lpstr>Verdana</vt:lpstr>
      <vt:lpstr>Tema de Office</vt:lpstr>
      <vt:lpstr>Gestión por Procesos en la Gestión 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cadena de resultados y las herramientas de gestión</vt:lpstr>
      <vt:lpstr>La cadena de resultados y el proceso estratégico</vt:lpstr>
      <vt:lpstr>Presentación de PowerPoint</vt:lpstr>
      <vt:lpstr>Brechas e instrumento de planeamiento</vt:lpstr>
      <vt:lpstr>Presentación de PowerPoint</vt:lpstr>
      <vt:lpstr>Proceso de gestión</vt:lpstr>
      <vt:lpstr>Flujo para el desarrollo de mapeo de procesos</vt:lpstr>
      <vt:lpstr>Presentación de PowerPoint</vt:lpstr>
      <vt:lpstr>Ciclo de la gestión por procesos</vt:lpstr>
      <vt:lpstr>Metodología para la Implementación de Procesos SGM-2018</vt:lpstr>
      <vt:lpstr>Presentación de PowerPoint</vt:lpstr>
      <vt:lpstr>Para la medición</vt:lpstr>
      <vt:lpstr>Para el análisis</vt:lpstr>
      <vt:lpstr>Mejora de procesos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Diaz Ismodes</dc:creator>
  <cp:lastModifiedBy>Jose Diaz Ismodes</cp:lastModifiedBy>
  <cp:revision>33</cp:revision>
  <dcterms:created xsi:type="dcterms:W3CDTF">2019-11-19T15:52:16Z</dcterms:created>
  <dcterms:modified xsi:type="dcterms:W3CDTF">2019-11-20T12:33:09Z</dcterms:modified>
</cp:coreProperties>
</file>