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9" r:id="rId2"/>
    <p:sldId id="270" r:id="rId3"/>
    <p:sldId id="279" r:id="rId4"/>
    <p:sldId id="266" r:id="rId5"/>
    <p:sldId id="280" r:id="rId6"/>
    <p:sldId id="267" r:id="rId7"/>
    <p:sldId id="271" r:id="rId8"/>
    <p:sldId id="272" r:id="rId9"/>
    <p:sldId id="273" r:id="rId10"/>
    <p:sldId id="274" r:id="rId11"/>
    <p:sldId id="281" r:id="rId12"/>
    <p:sldId id="268" r:id="rId13"/>
    <p:sldId id="275" r:id="rId14"/>
    <p:sldId id="277" r:id="rId15"/>
    <p:sldId id="282" r:id="rId16"/>
    <p:sldId id="278" r:id="rId17"/>
  </p:sldIdLst>
  <p:sldSz cx="12192000" cy="6858000"/>
  <p:notesSz cx="6808788" cy="99393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FF"/>
    <a:srgbClr val="DC3853"/>
    <a:srgbClr val="7CE0DE"/>
    <a:srgbClr val="99CC00"/>
    <a:srgbClr val="FFCCFF"/>
    <a:srgbClr val="FF99FF"/>
    <a:srgbClr val="33CCCC"/>
    <a:srgbClr val="FFCC66"/>
    <a:srgbClr val="FFCC00"/>
    <a:srgbClr val="FF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77219-1C25-45EC-BEDA-0BA25254CC2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3FFA5450-6F01-4637-88B7-1C091967FAB6}">
      <dgm:prSet phldrT="[Texto]"/>
      <dgm:spPr/>
      <dgm:t>
        <a:bodyPr/>
        <a:lstStyle/>
        <a:p>
          <a:r>
            <a:rPr lang="es-PE" dirty="0" smtClean="0"/>
            <a:t>Aumento de las pérdidas debido a las catástrofes naturales</a:t>
          </a:r>
          <a:endParaRPr lang="es-PE" dirty="0"/>
        </a:p>
      </dgm:t>
    </dgm:pt>
    <dgm:pt modelId="{563CBD30-6D2B-4466-92B5-D6F4FA2E4928}" type="parTrans" cxnId="{9AAE87EC-786D-43E3-A380-1B1FB9A93B33}">
      <dgm:prSet/>
      <dgm:spPr/>
      <dgm:t>
        <a:bodyPr/>
        <a:lstStyle/>
        <a:p>
          <a:endParaRPr lang="es-PE"/>
        </a:p>
      </dgm:t>
    </dgm:pt>
    <dgm:pt modelId="{9F2F6F7B-FCD6-4949-BC93-EB4239025973}" type="sibTrans" cxnId="{9AAE87EC-786D-43E3-A380-1B1FB9A93B33}">
      <dgm:prSet/>
      <dgm:spPr/>
      <dgm:t>
        <a:bodyPr/>
        <a:lstStyle/>
        <a:p>
          <a:endParaRPr lang="es-PE"/>
        </a:p>
      </dgm:t>
    </dgm:pt>
    <dgm:pt modelId="{74C54CD7-FFBF-4E2B-9EA3-7AEA3B96956A}">
      <dgm:prSet/>
      <dgm:spPr/>
      <dgm:t>
        <a:bodyPr/>
        <a:lstStyle/>
        <a:p>
          <a:r>
            <a:rPr lang="es-PE" dirty="0" smtClean="0"/>
            <a:t>Aumento de turismo</a:t>
          </a:r>
          <a:endParaRPr lang="es-PE" dirty="0"/>
        </a:p>
      </dgm:t>
    </dgm:pt>
    <dgm:pt modelId="{9FD4B4EA-9E12-4E92-8888-1C2B4D2DE0CE}" type="parTrans" cxnId="{C83B149F-A864-4A7D-B0A0-1331FD107FB2}">
      <dgm:prSet/>
      <dgm:spPr/>
      <dgm:t>
        <a:bodyPr/>
        <a:lstStyle/>
        <a:p>
          <a:endParaRPr lang="es-PE"/>
        </a:p>
      </dgm:t>
    </dgm:pt>
    <dgm:pt modelId="{7A0023F0-E033-470A-9F50-429E0608CC27}" type="sibTrans" cxnId="{C83B149F-A864-4A7D-B0A0-1331FD107FB2}">
      <dgm:prSet/>
      <dgm:spPr/>
      <dgm:t>
        <a:bodyPr/>
        <a:lstStyle/>
        <a:p>
          <a:endParaRPr lang="es-PE"/>
        </a:p>
      </dgm:t>
    </dgm:pt>
    <dgm:pt modelId="{06445118-9D50-43C0-8F90-37CECDC32566}">
      <dgm:prSet/>
      <dgm:spPr/>
      <dgm:t>
        <a:bodyPr/>
        <a:lstStyle/>
        <a:p>
          <a:r>
            <a:rPr lang="es-PE" dirty="0" smtClean="0"/>
            <a:t>Mayor hegemonía de los intereses privados sobre los valores públicos</a:t>
          </a:r>
          <a:endParaRPr lang="es-PE" dirty="0"/>
        </a:p>
      </dgm:t>
    </dgm:pt>
    <dgm:pt modelId="{91F03964-BCAF-4533-A64D-BB8908034285}" type="parTrans" cxnId="{35374703-6849-4FCB-A4F7-2E286775646B}">
      <dgm:prSet/>
      <dgm:spPr/>
      <dgm:t>
        <a:bodyPr/>
        <a:lstStyle/>
        <a:p>
          <a:endParaRPr lang="es-PE"/>
        </a:p>
      </dgm:t>
    </dgm:pt>
    <dgm:pt modelId="{3214E293-868B-48EF-A5EE-752986889B14}" type="sibTrans" cxnId="{35374703-6849-4FCB-A4F7-2E286775646B}">
      <dgm:prSet/>
      <dgm:spPr/>
      <dgm:t>
        <a:bodyPr/>
        <a:lstStyle/>
        <a:p>
          <a:endParaRPr lang="es-PE"/>
        </a:p>
      </dgm:t>
    </dgm:pt>
    <dgm:pt modelId="{CE8C97A5-AD4B-48C2-B324-CE40225330D9}">
      <dgm:prSet/>
      <dgm:spPr/>
      <dgm:t>
        <a:bodyPr/>
        <a:lstStyle/>
        <a:p>
          <a:r>
            <a:rPr lang="es-ES" dirty="0" smtClean="0"/>
            <a:t>Incremento de la presencia de los Estados en territorios, con una política intercultural</a:t>
          </a:r>
          <a:endParaRPr lang="es-PE" dirty="0"/>
        </a:p>
      </dgm:t>
    </dgm:pt>
    <dgm:pt modelId="{86EA7AB1-EEE3-4F3C-A924-24308EAD5BBB}" type="parTrans" cxnId="{0D378FDF-F809-4AAE-A006-7300DA496465}">
      <dgm:prSet/>
      <dgm:spPr/>
      <dgm:t>
        <a:bodyPr/>
        <a:lstStyle/>
        <a:p>
          <a:endParaRPr lang="es-PE"/>
        </a:p>
      </dgm:t>
    </dgm:pt>
    <dgm:pt modelId="{57AFE9C0-2495-48B5-A513-E423E0AB1FB0}" type="sibTrans" cxnId="{0D378FDF-F809-4AAE-A006-7300DA496465}">
      <dgm:prSet/>
      <dgm:spPr/>
      <dgm:t>
        <a:bodyPr/>
        <a:lstStyle/>
        <a:p>
          <a:endParaRPr lang="es-PE"/>
        </a:p>
      </dgm:t>
    </dgm:pt>
    <dgm:pt modelId="{558D7F9F-B9EF-4C32-8C23-C569A579F337}">
      <dgm:prSet/>
      <dgm:spPr/>
      <dgm:t>
        <a:bodyPr/>
        <a:lstStyle/>
        <a:p>
          <a:r>
            <a:rPr lang="es-ES" dirty="0" smtClean="0"/>
            <a:t>Aumento del reconocimiento del patrimonio cultural y de las industrias culturales como factores de desarrollo socio económico</a:t>
          </a:r>
          <a:endParaRPr lang="es-PE" dirty="0"/>
        </a:p>
      </dgm:t>
    </dgm:pt>
    <dgm:pt modelId="{923A4999-6AFE-4A06-9ED7-79C8CD1A0822}" type="parTrans" cxnId="{E5756BD6-10CB-42C6-A19D-5FA5C466DB07}">
      <dgm:prSet/>
      <dgm:spPr/>
      <dgm:t>
        <a:bodyPr/>
        <a:lstStyle/>
        <a:p>
          <a:endParaRPr lang="es-PE"/>
        </a:p>
      </dgm:t>
    </dgm:pt>
    <dgm:pt modelId="{FB1B586A-B3DA-492B-BD28-43A1E064D145}" type="sibTrans" cxnId="{E5756BD6-10CB-42C6-A19D-5FA5C466DB07}">
      <dgm:prSet/>
      <dgm:spPr/>
      <dgm:t>
        <a:bodyPr/>
        <a:lstStyle/>
        <a:p>
          <a:endParaRPr lang="es-PE"/>
        </a:p>
      </dgm:t>
    </dgm:pt>
    <dgm:pt modelId="{324FFB2A-B841-435E-97C7-3A5557A1D950}" type="pres">
      <dgm:prSet presAssocID="{3C577219-1C25-45EC-BEDA-0BA25254CC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E583C3FB-81AA-45B8-AAD5-56E449CEB593}" type="pres">
      <dgm:prSet presAssocID="{3C577219-1C25-45EC-BEDA-0BA25254CC27}" presName="Name1" presStyleCnt="0"/>
      <dgm:spPr/>
    </dgm:pt>
    <dgm:pt modelId="{59F98602-EE2F-4B48-9C4B-008911612ACA}" type="pres">
      <dgm:prSet presAssocID="{3C577219-1C25-45EC-BEDA-0BA25254CC27}" presName="cycle" presStyleCnt="0"/>
      <dgm:spPr/>
    </dgm:pt>
    <dgm:pt modelId="{CA738C83-B5AA-441C-948C-C416FBD07B1D}" type="pres">
      <dgm:prSet presAssocID="{3C577219-1C25-45EC-BEDA-0BA25254CC27}" presName="srcNode" presStyleLbl="node1" presStyleIdx="0" presStyleCnt="5"/>
      <dgm:spPr/>
    </dgm:pt>
    <dgm:pt modelId="{FEA04952-5F88-4CF9-89BA-A966A930C3E8}" type="pres">
      <dgm:prSet presAssocID="{3C577219-1C25-45EC-BEDA-0BA25254CC27}" presName="conn" presStyleLbl="parChTrans1D2" presStyleIdx="0" presStyleCnt="1"/>
      <dgm:spPr/>
      <dgm:t>
        <a:bodyPr/>
        <a:lstStyle/>
        <a:p>
          <a:endParaRPr lang="es-PE"/>
        </a:p>
      </dgm:t>
    </dgm:pt>
    <dgm:pt modelId="{F69A935C-EF21-4816-884E-A961A8E4F9B1}" type="pres">
      <dgm:prSet presAssocID="{3C577219-1C25-45EC-BEDA-0BA25254CC27}" presName="extraNode" presStyleLbl="node1" presStyleIdx="0" presStyleCnt="5"/>
      <dgm:spPr/>
    </dgm:pt>
    <dgm:pt modelId="{5E220FE1-53C2-4D37-8D0C-DAE93E2536BA}" type="pres">
      <dgm:prSet presAssocID="{3C577219-1C25-45EC-BEDA-0BA25254CC27}" presName="dstNode" presStyleLbl="node1" presStyleIdx="0" presStyleCnt="5"/>
      <dgm:spPr/>
    </dgm:pt>
    <dgm:pt modelId="{EE32498C-3879-464E-8C30-5D48B248237D}" type="pres">
      <dgm:prSet presAssocID="{74C54CD7-FFBF-4E2B-9EA3-7AEA3B96956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0FF48D8-18C0-42B9-B88A-715D168472A4}" type="pres">
      <dgm:prSet presAssocID="{74C54CD7-FFBF-4E2B-9EA3-7AEA3B96956A}" presName="accent_1" presStyleCnt="0"/>
      <dgm:spPr/>
    </dgm:pt>
    <dgm:pt modelId="{2B5BD34B-F53B-4614-9B3C-56363771A353}" type="pres">
      <dgm:prSet presAssocID="{74C54CD7-FFBF-4E2B-9EA3-7AEA3B96956A}" presName="accentRepeatNode" presStyleLbl="solidFgAcc1" presStyleIdx="0" presStyleCnt="5"/>
      <dgm:spPr/>
    </dgm:pt>
    <dgm:pt modelId="{7B395154-8142-43D4-86A7-387D592D93D9}" type="pres">
      <dgm:prSet presAssocID="{06445118-9D50-43C0-8F90-37CECDC3256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A62FF82-AA36-4B88-84DC-51388E64DC87}" type="pres">
      <dgm:prSet presAssocID="{06445118-9D50-43C0-8F90-37CECDC32566}" presName="accent_2" presStyleCnt="0"/>
      <dgm:spPr/>
    </dgm:pt>
    <dgm:pt modelId="{071D39FD-9769-4CD2-BD1C-65FB7F8844B3}" type="pres">
      <dgm:prSet presAssocID="{06445118-9D50-43C0-8F90-37CECDC32566}" presName="accentRepeatNode" presStyleLbl="solidFgAcc1" presStyleIdx="1" presStyleCnt="5"/>
      <dgm:spPr/>
    </dgm:pt>
    <dgm:pt modelId="{0694C0D1-AAA1-4844-A826-0EE998186125}" type="pres">
      <dgm:prSet presAssocID="{CE8C97A5-AD4B-48C2-B324-CE40225330D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54C91A4-40EC-4CF5-9127-2EDB6F4CFF00}" type="pres">
      <dgm:prSet presAssocID="{CE8C97A5-AD4B-48C2-B324-CE40225330D9}" presName="accent_3" presStyleCnt="0"/>
      <dgm:spPr/>
    </dgm:pt>
    <dgm:pt modelId="{653E2A17-D5A9-4124-ABE5-B18B20F89CF0}" type="pres">
      <dgm:prSet presAssocID="{CE8C97A5-AD4B-48C2-B324-CE40225330D9}" presName="accentRepeatNode" presStyleLbl="solidFgAcc1" presStyleIdx="2" presStyleCnt="5"/>
      <dgm:spPr/>
    </dgm:pt>
    <dgm:pt modelId="{57A16408-A5AA-45C7-8E59-AE0D50D950A8}" type="pres">
      <dgm:prSet presAssocID="{558D7F9F-B9EF-4C32-8C23-C569A579F33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C7A0A67-A1ED-4281-B8C8-AFA9DEC96D6D}" type="pres">
      <dgm:prSet presAssocID="{558D7F9F-B9EF-4C32-8C23-C569A579F337}" presName="accent_4" presStyleCnt="0"/>
      <dgm:spPr/>
    </dgm:pt>
    <dgm:pt modelId="{11773BEE-60BF-4222-9621-25B1B39869C4}" type="pres">
      <dgm:prSet presAssocID="{558D7F9F-B9EF-4C32-8C23-C569A579F337}" presName="accentRepeatNode" presStyleLbl="solidFgAcc1" presStyleIdx="3" presStyleCnt="5"/>
      <dgm:spPr/>
    </dgm:pt>
    <dgm:pt modelId="{C36C1318-8B73-4BBE-BBF4-9AB3ABA9814A}" type="pres">
      <dgm:prSet presAssocID="{3FFA5450-6F01-4637-88B7-1C091967FAB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BFEB1D0-31CE-4561-B3BD-62F862FEAA16}" type="pres">
      <dgm:prSet presAssocID="{3FFA5450-6F01-4637-88B7-1C091967FAB6}" presName="accent_5" presStyleCnt="0"/>
      <dgm:spPr/>
    </dgm:pt>
    <dgm:pt modelId="{E53AA17E-8DAB-4D81-A927-F09100897F21}" type="pres">
      <dgm:prSet presAssocID="{3FFA5450-6F01-4637-88B7-1C091967FAB6}" presName="accentRepeatNode" presStyleLbl="solidFgAcc1" presStyleIdx="4" presStyleCnt="5"/>
      <dgm:spPr/>
    </dgm:pt>
  </dgm:ptLst>
  <dgm:cxnLst>
    <dgm:cxn modelId="{E5756BD6-10CB-42C6-A19D-5FA5C466DB07}" srcId="{3C577219-1C25-45EC-BEDA-0BA25254CC27}" destId="{558D7F9F-B9EF-4C32-8C23-C569A579F337}" srcOrd="3" destOrd="0" parTransId="{923A4999-6AFE-4A06-9ED7-79C8CD1A0822}" sibTransId="{FB1B586A-B3DA-492B-BD28-43A1E064D145}"/>
    <dgm:cxn modelId="{1C8C617E-20EA-4908-A780-B9FE5CB8F4CE}" type="presOf" srcId="{74C54CD7-FFBF-4E2B-9EA3-7AEA3B96956A}" destId="{EE32498C-3879-464E-8C30-5D48B248237D}" srcOrd="0" destOrd="0" presId="urn:microsoft.com/office/officeart/2008/layout/VerticalCurvedList"/>
    <dgm:cxn modelId="{9AAE87EC-786D-43E3-A380-1B1FB9A93B33}" srcId="{3C577219-1C25-45EC-BEDA-0BA25254CC27}" destId="{3FFA5450-6F01-4637-88B7-1C091967FAB6}" srcOrd="4" destOrd="0" parTransId="{563CBD30-6D2B-4466-92B5-D6F4FA2E4928}" sibTransId="{9F2F6F7B-FCD6-4949-BC93-EB4239025973}"/>
    <dgm:cxn modelId="{437DD9D7-94E3-4B0E-957F-0AC26FFC4B09}" type="presOf" srcId="{7A0023F0-E033-470A-9F50-429E0608CC27}" destId="{FEA04952-5F88-4CF9-89BA-A966A930C3E8}" srcOrd="0" destOrd="0" presId="urn:microsoft.com/office/officeart/2008/layout/VerticalCurvedList"/>
    <dgm:cxn modelId="{35374703-6849-4FCB-A4F7-2E286775646B}" srcId="{3C577219-1C25-45EC-BEDA-0BA25254CC27}" destId="{06445118-9D50-43C0-8F90-37CECDC32566}" srcOrd="1" destOrd="0" parTransId="{91F03964-BCAF-4533-A64D-BB8908034285}" sibTransId="{3214E293-868B-48EF-A5EE-752986889B14}"/>
    <dgm:cxn modelId="{B152ECBE-89FA-47F5-A13E-3BDE1443F9F5}" type="presOf" srcId="{558D7F9F-B9EF-4C32-8C23-C569A579F337}" destId="{57A16408-A5AA-45C7-8E59-AE0D50D950A8}" srcOrd="0" destOrd="0" presId="urn:microsoft.com/office/officeart/2008/layout/VerticalCurvedList"/>
    <dgm:cxn modelId="{0D378FDF-F809-4AAE-A006-7300DA496465}" srcId="{3C577219-1C25-45EC-BEDA-0BA25254CC27}" destId="{CE8C97A5-AD4B-48C2-B324-CE40225330D9}" srcOrd="2" destOrd="0" parTransId="{86EA7AB1-EEE3-4F3C-A924-24308EAD5BBB}" sibTransId="{57AFE9C0-2495-48B5-A513-E423E0AB1FB0}"/>
    <dgm:cxn modelId="{6E7B9469-2C89-4AEB-9D4D-453AA8E8DF41}" type="presOf" srcId="{3FFA5450-6F01-4637-88B7-1C091967FAB6}" destId="{C36C1318-8B73-4BBE-BBF4-9AB3ABA9814A}" srcOrd="0" destOrd="0" presId="urn:microsoft.com/office/officeart/2008/layout/VerticalCurvedList"/>
    <dgm:cxn modelId="{41EFC7F0-71BC-4A8D-AE70-857ED255AD54}" type="presOf" srcId="{3C577219-1C25-45EC-BEDA-0BA25254CC27}" destId="{324FFB2A-B841-435E-97C7-3A5557A1D950}" srcOrd="0" destOrd="0" presId="urn:microsoft.com/office/officeart/2008/layout/VerticalCurvedList"/>
    <dgm:cxn modelId="{C83B149F-A864-4A7D-B0A0-1331FD107FB2}" srcId="{3C577219-1C25-45EC-BEDA-0BA25254CC27}" destId="{74C54CD7-FFBF-4E2B-9EA3-7AEA3B96956A}" srcOrd="0" destOrd="0" parTransId="{9FD4B4EA-9E12-4E92-8888-1C2B4D2DE0CE}" sibTransId="{7A0023F0-E033-470A-9F50-429E0608CC27}"/>
    <dgm:cxn modelId="{47FB4F42-E127-455E-83B0-AA8947FC9199}" type="presOf" srcId="{CE8C97A5-AD4B-48C2-B324-CE40225330D9}" destId="{0694C0D1-AAA1-4844-A826-0EE998186125}" srcOrd="0" destOrd="0" presId="urn:microsoft.com/office/officeart/2008/layout/VerticalCurvedList"/>
    <dgm:cxn modelId="{6C8748EF-050D-45D0-A7FF-166F29694F71}" type="presOf" srcId="{06445118-9D50-43C0-8F90-37CECDC32566}" destId="{7B395154-8142-43D4-86A7-387D592D93D9}" srcOrd="0" destOrd="0" presId="urn:microsoft.com/office/officeart/2008/layout/VerticalCurvedList"/>
    <dgm:cxn modelId="{B21B5886-8228-4E8D-9819-14A146D930B8}" type="presParOf" srcId="{324FFB2A-B841-435E-97C7-3A5557A1D950}" destId="{E583C3FB-81AA-45B8-AAD5-56E449CEB593}" srcOrd="0" destOrd="0" presId="urn:microsoft.com/office/officeart/2008/layout/VerticalCurvedList"/>
    <dgm:cxn modelId="{3A108CB7-1572-4725-803B-AA3E2E351FC9}" type="presParOf" srcId="{E583C3FB-81AA-45B8-AAD5-56E449CEB593}" destId="{59F98602-EE2F-4B48-9C4B-008911612ACA}" srcOrd="0" destOrd="0" presId="urn:microsoft.com/office/officeart/2008/layout/VerticalCurvedList"/>
    <dgm:cxn modelId="{9D68EBDA-CE22-4BBC-807D-A820A998D26B}" type="presParOf" srcId="{59F98602-EE2F-4B48-9C4B-008911612ACA}" destId="{CA738C83-B5AA-441C-948C-C416FBD07B1D}" srcOrd="0" destOrd="0" presId="urn:microsoft.com/office/officeart/2008/layout/VerticalCurvedList"/>
    <dgm:cxn modelId="{1027D027-4060-4505-8E8B-82846AABB1FE}" type="presParOf" srcId="{59F98602-EE2F-4B48-9C4B-008911612ACA}" destId="{FEA04952-5F88-4CF9-89BA-A966A930C3E8}" srcOrd="1" destOrd="0" presId="urn:microsoft.com/office/officeart/2008/layout/VerticalCurvedList"/>
    <dgm:cxn modelId="{91712649-B9B8-4AF9-B5A2-CE2A089979F1}" type="presParOf" srcId="{59F98602-EE2F-4B48-9C4B-008911612ACA}" destId="{F69A935C-EF21-4816-884E-A961A8E4F9B1}" srcOrd="2" destOrd="0" presId="urn:microsoft.com/office/officeart/2008/layout/VerticalCurvedList"/>
    <dgm:cxn modelId="{6467C149-20AE-4E3B-AEF1-B969C051FFEC}" type="presParOf" srcId="{59F98602-EE2F-4B48-9C4B-008911612ACA}" destId="{5E220FE1-53C2-4D37-8D0C-DAE93E2536BA}" srcOrd="3" destOrd="0" presId="urn:microsoft.com/office/officeart/2008/layout/VerticalCurvedList"/>
    <dgm:cxn modelId="{E195727E-0E0B-4D9B-81A1-9A0B3E684BAA}" type="presParOf" srcId="{E583C3FB-81AA-45B8-AAD5-56E449CEB593}" destId="{EE32498C-3879-464E-8C30-5D48B248237D}" srcOrd="1" destOrd="0" presId="urn:microsoft.com/office/officeart/2008/layout/VerticalCurvedList"/>
    <dgm:cxn modelId="{A977577F-825C-49C0-AF08-354B8B924674}" type="presParOf" srcId="{E583C3FB-81AA-45B8-AAD5-56E449CEB593}" destId="{D0FF48D8-18C0-42B9-B88A-715D168472A4}" srcOrd="2" destOrd="0" presId="urn:microsoft.com/office/officeart/2008/layout/VerticalCurvedList"/>
    <dgm:cxn modelId="{2411C6E0-0599-416D-BF30-F24A120ACE68}" type="presParOf" srcId="{D0FF48D8-18C0-42B9-B88A-715D168472A4}" destId="{2B5BD34B-F53B-4614-9B3C-56363771A353}" srcOrd="0" destOrd="0" presId="urn:microsoft.com/office/officeart/2008/layout/VerticalCurvedList"/>
    <dgm:cxn modelId="{330ED466-8943-4C01-89E3-E4C7FAAAFA29}" type="presParOf" srcId="{E583C3FB-81AA-45B8-AAD5-56E449CEB593}" destId="{7B395154-8142-43D4-86A7-387D592D93D9}" srcOrd="3" destOrd="0" presId="urn:microsoft.com/office/officeart/2008/layout/VerticalCurvedList"/>
    <dgm:cxn modelId="{15A30A8D-0A88-440E-BAC6-E49950E16F1C}" type="presParOf" srcId="{E583C3FB-81AA-45B8-AAD5-56E449CEB593}" destId="{1A62FF82-AA36-4B88-84DC-51388E64DC87}" srcOrd="4" destOrd="0" presId="urn:microsoft.com/office/officeart/2008/layout/VerticalCurvedList"/>
    <dgm:cxn modelId="{05C390DC-0984-4CD2-80EF-45CF6FEC0F60}" type="presParOf" srcId="{1A62FF82-AA36-4B88-84DC-51388E64DC87}" destId="{071D39FD-9769-4CD2-BD1C-65FB7F8844B3}" srcOrd="0" destOrd="0" presId="urn:microsoft.com/office/officeart/2008/layout/VerticalCurvedList"/>
    <dgm:cxn modelId="{7C780EE3-5315-4659-9561-6B1B9CB9461D}" type="presParOf" srcId="{E583C3FB-81AA-45B8-AAD5-56E449CEB593}" destId="{0694C0D1-AAA1-4844-A826-0EE998186125}" srcOrd="5" destOrd="0" presId="urn:microsoft.com/office/officeart/2008/layout/VerticalCurvedList"/>
    <dgm:cxn modelId="{F41B5088-8AD6-4A84-B6DE-FC0F45574B99}" type="presParOf" srcId="{E583C3FB-81AA-45B8-AAD5-56E449CEB593}" destId="{154C91A4-40EC-4CF5-9127-2EDB6F4CFF00}" srcOrd="6" destOrd="0" presId="urn:microsoft.com/office/officeart/2008/layout/VerticalCurvedList"/>
    <dgm:cxn modelId="{5C953514-5B4F-4FDE-B9BD-2F887505D85A}" type="presParOf" srcId="{154C91A4-40EC-4CF5-9127-2EDB6F4CFF00}" destId="{653E2A17-D5A9-4124-ABE5-B18B20F89CF0}" srcOrd="0" destOrd="0" presId="urn:microsoft.com/office/officeart/2008/layout/VerticalCurvedList"/>
    <dgm:cxn modelId="{16CD924E-5FE4-46C0-9418-21F852231367}" type="presParOf" srcId="{E583C3FB-81AA-45B8-AAD5-56E449CEB593}" destId="{57A16408-A5AA-45C7-8E59-AE0D50D950A8}" srcOrd="7" destOrd="0" presId="urn:microsoft.com/office/officeart/2008/layout/VerticalCurvedList"/>
    <dgm:cxn modelId="{39A0744A-F262-4D75-9BF3-A84218E30626}" type="presParOf" srcId="{E583C3FB-81AA-45B8-AAD5-56E449CEB593}" destId="{FC7A0A67-A1ED-4281-B8C8-AFA9DEC96D6D}" srcOrd="8" destOrd="0" presId="urn:microsoft.com/office/officeart/2008/layout/VerticalCurvedList"/>
    <dgm:cxn modelId="{8F93BA0E-4BF2-4835-A745-4A02D90CC78A}" type="presParOf" srcId="{FC7A0A67-A1ED-4281-B8C8-AFA9DEC96D6D}" destId="{11773BEE-60BF-4222-9621-25B1B39869C4}" srcOrd="0" destOrd="0" presId="urn:microsoft.com/office/officeart/2008/layout/VerticalCurvedList"/>
    <dgm:cxn modelId="{6F6EAF33-ADD8-4619-9DA8-2B0C5099C9DF}" type="presParOf" srcId="{E583C3FB-81AA-45B8-AAD5-56E449CEB593}" destId="{C36C1318-8B73-4BBE-BBF4-9AB3ABA9814A}" srcOrd="9" destOrd="0" presId="urn:microsoft.com/office/officeart/2008/layout/VerticalCurvedList"/>
    <dgm:cxn modelId="{E410B19E-9562-4C38-B204-4D421DEC2AC0}" type="presParOf" srcId="{E583C3FB-81AA-45B8-AAD5-56E449CEB593}" destId="{BBFEB1D0-31CE-4561-B3BD-62F862FEAA16}" srcOrd="10" destOrd="0" presId="urn:microsoft.com/office/officeart/2008/layout/VerticalCurvedList"/>
    <dgm:cxn modelId="{8410B639-B9CC-460E-A9B4-E5CB0DAFBDB3}" type="presParOf" srcId="{BBFEB1D0-31CE-4561-B3BD-62F862FEAA16}" destId="{E53AA17E-8DAB-4D81-A927-F09100897F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577219-1C25-45EC-BEDA-0BA25254CC2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PE"/>
        </a:p>
      </dgm:t>
    </dgm:pt>
    <dgm:pt modelId="{3FFA5450-6F01-4637-88B7-1C091967FAB6}">
      <dgm:prSet phldrT="[Texto]"/>
      <dgm:spPr/>
      <dgm:t>
        <a:bodyPr/>
        <a:lstStyle/>
        <a:p>
          <a:r>
            <a:rPr lang="es-PE" dirty="0" smtClean="0"/>
            <a:t>Crecimiento y diversificación del consumo </a:t>
          </a:r>
          <a:r>
            <a:rPr lang="es-PE" dirty="0" smtClean="0"/>
            <a:t>y producción de </a:t>
          </a:r>
          <a:r>
            <a:rPr lang="es-PE" dirty="0" smtClean="0"/>
            <a:t>industrias culturales en el mundo</a:t>
          </a:r>
          <a:endParaRPr lang="es-PE" dirty="0"/>
        </a:p>
      </dgm:t>
    </dgm:pt>
    <dgm:pt modelId="{563CBD30-6D2B-4466-92B5-D6F4FA2E4928}" type="parTrans" cxnId="{9AAE87EC-786D-43E3-A380-1B1FB9A93B33}">
      <dgm:prSet/>
      <dgm:spPr/>
      <dgm:t>
        <a:bodyPr/>
        <a:lstStyle/>
        <a:p>
          <a:endParaRPr lang="es-PE"/>
        </a:p>
      </dgm:t>
    </dgm:pt>
    <dgm:pt modelId="{9F2F6F7B-FCD6-4949-BC93-EB4239025973}" type="sibTrans" cxnId="{9AAE87EC-786D-43E3-A380-1B1FB9A93B33}">
      <dgm:prSet/>
      <dgm:spPr/>
      <dgm:t>
        <a:bodyPr/>
        <a:lstStyle/>
        <a:p>
          <a:endParaRPr lang="es-PE"/>
        </a:p>
      </dgm:t>
    </dgm:pt>
    <dgm:pt modelId="{74C54CD7-FFBF-4E2B-9EA3-7AEA3B96956A}">
      <dgm:prSet/>
      <dgm:spPr/>
      <dgm:t>
        <a:bodyPr/>
        <a:lstStyle/>
        <a:p>
          <a:r>
            <a:rPr lang="es-PE" dirty="0" smtClean="0"/>
            <a:t>Emergencia de mega-ciudades,  mega-regiones y mega-corredores</a:t>
          </a:r>
          <a:endParaRPr lang="es-PE" dirty="0"/>
        </a:p>
      </dgm:t>
    </dgm:pt>
    <dgm:pt modelId="{9FD4B4EA-9E12-4E92-8888-1C2B4D2DE0CE}" type="parTrans" cxnId="{C83B149F-A864-4A7D-B0A0-1331FD107FB2}">
      <dgm:prSet/>
      <dgm:spPr/>
      <dgm:t>
        <a:bodyPr/>
        <a:lstStyle/>
        <a:p>
          <a:endParaRPr lang="es-PE"/>
        </a:p>
      </dgm:t>
    </dgm:pt>
    <dgm:pt modelId="{7A0023F0-E033-470A-9F50-429E0608CC27}" type="sibTrans" cxnId="{C83B149F-A864-4A7D-B0A0-1331FD107FB2}">
      <dgm:prSet/>
      <dgm:spPr/>
      <dgm:t>
        <a:bodyPr/>
        <a:lstStyle/>
        <a:p>
          <a:endParaRPr lang="es-PE"/>
        </a:p>
      </dgm:t>
    </dgm:pt>
    <dgm:pt modelId="{06445118-9D50-43C0-8F90-37CECDC32566}">
      <dgm:prSet/>
      <dgm:spPr/>
      <dgm:t>
        <a:bodyPr/>
        <a:lstStyle/>
        <a:p>
          <a:r>
            <a:rPr lang="es-ES" dirty="0" smtClean="0"/>
            <a:t>Las sociedades están experimentando niveles de conectividad física y tecnológica sin precedentes</a:t>
          </a:r>
          <a:endParaRPr lang="es-PE" dirty="0"/>
        </a:p>
      </dgm:t>
    </dgm:pt>
    <dgm:pt modelId="{91F03964-BCAF-4533-A64D-BB8908034285}" type="parTrans" cxnId="{35374703-6849-4FCB-A4F7-2E286775646B}">
      <dgm:prSet/>
      <dgm:spPr/>
      <dgm:t>
        <a:bodyPr/>
        <a:lstStyle/>
        <a:p>
          <a:endParaRPr lang="es-PE"/>
        </a:p>
      </dgm:t>
    </dgm:pt>
    <dgm:pt modelId="{3214E293-868B-48EF-A5EE-752986889B14}" type="sibTrans" cxnId="{35374703-6849-4FCB-A4F7-2E286775646B}">
      <dgm:prSet/>
      <dgm:spPr/>
      <dgm:t>
        <a:bodyPr/>
        <a:lstStyle/>
        <a:p>
          <a:endParaRPr lang="es-PE"/>
        </a:p>
      </dgm:t>
    </dgm:pt>
    <dgm:pt modelId="{CE8C97A5-AD4B-48C2-B324-CE40225330D9}">
      <dgm:prSet/>
      <dgm:spPr/>
      <dgm:t>
        <a:bodyPr/>
        <a:lstStyle/>
        <a:p>
          <a:r>
            <a:rPr lang="es-ES" dirty="0" smtClean="0"/>
            <a:t>Aumento de la importancia del conocimiento en la economía global</a:t>
          </a:r>
          <a:endParaRPr lang="es-PE" dirty="0"/>
        </a:p>
      </dgm:t>
    </dgm:pt>
    <dgm:pt modelId="{86EA7AB1-EEE3-4F3C-A924-24308EAD5BBB}" type="parTrans" cxnId="{0D378FDF-F809-4AAE-A006-7300DA496465}">
      <dgm:prSet/>
      <dgm:spPr/>
      <dgm:t>
        <a:bodyPr/>
        <a:lstStyle/>
        <a:p>
          <a:endParaRPr lang="es-PE"/>
        </a:p>
      </dgm:t>
    </dgm:pt>
    <dgm:pt modelId="{57AFE9C0-2495-48B5-A513-E423E0AB1FB0}" type="sibTrans" cxnId="{0D378FDF-F809-4AAE-A006-7300DA496465}">
      <dgm:prSet/>
      <dgm:spPr/>
      <dgm:t>
        <a:bodyPr/>
        <a:lstStyle/>
        <a:p>
          <a:endParaRPr lang="es-PE"/>
        </a:p>
      </dgm:t>
    </dgm:pt>
    <dgm:pt modelId="{558D7F9F-B9EF-4C32-8C23-C569A579F337}">
      <dgm:prSet custT="1"/>
      <dgm:spPr/>
      <dgm:t>
        <a:bodyPr/>
        <a:lstStyle/>
        <a:p>
          <a:r>
            <a:rPr lang="es-PE" sz="2100" dirty="0" smtClean="0">
              <a:solidFill>
                <a:schemeClr val="bg1"/>
              </a:solidFill>
            </a:rPr>
            <a:t>Tendencia global hacia la homogenización de la cultura</a:t>
          </a:r>
          <a:endParaRPr lang="es-PE" sz="2100" dirty="0">
            <a:solidFill>
              <a:schemeClr val="bg1"/>
            </a:solidFill>
          </a:endParaRPr>
        </a:p>
      </dgm:t>
    </dgm:pt>
    <dgm:pt modelId="{923A4999-6AFE-4A06-9ED7-79C8CD1A0822}" type="parTrans" cxnId="{E5756BD6-10CB-42C6-A19D-5FA5C466DB07}">
      <dgm:prSet/>
      <dgm:spPr/>
      <dgm:t>
        <a:bodyPr/>
        <a:lstStyle/>
        <a:p>
          <a:endParaRPr lang="es-PE"/>
        </a:p>
      </dgm:t>
    </dgm:pt>
    <dgm:pt modelId="{FB1B586A-B3DA-492B-BD28-43A1E064D145}" type="sibTrans" cxnId="{E5756BD6-10CB-42C6-A19D-5FA5C466DB07}">
      <dgm:prSet/>
      <dgm:spPr/>
      <dgm:t>
        <a:bodyPr/>
        <a:lstStyle/>
        <a:p>
          <a:endParaRPr lang="es-PE"/>
        </a:p>
      </dgm:t>
    </dgm:pt>
    <dgm:pt modelId="{324FFB2A-B841-435E-97C7-3A5557A1D950}" type="pres">
      <dgm:prSet presAssocID="{3C577219-1C25-45EC-BEDA-0BA25254CC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E583C3FB-81AA-45B8-AAD5-56E449CEB593}" type="pres">
      <dgm:prSet presAssocID="{3C577219-1C25-45EC-BEDA-0BA25254CC27}" presName="Name1" presStyleCnt="0"/>
      <dgm:spPr/>
    </dgm:pt>
    <dgm:pt modelId="{59F98602-EE2F-4B48-9C4B-008911612ACA}" type="pres">
      <dgm:prSet presAssocID="{3C577219-1C25-45EC-BEDA-0BA25254CC27}" presName="cycle" presStyleCnt="0"/>
      <dgm:spPr/>
    </dgm:pt>
    <dgm:pt modelId="{CA738C83-B5AA-441C-948C-C416FBD07B1D}" type="pres">
      <dgm:prSet presAssocID="{3C577219-1C25-45EC-BEDA-0BA25254CC27}" presName="srcNode" presStyleLbl="node1" presStyleIdx="0" presStyleCnt="5"/>
      <dgm:spPr/>
    </dgm:pt>
    <dgm:pt modelId="{FEA04952-5F88-4CF9-89BA-A966A930C3E8}" type="pres">
      <dgm:prSet presAssocID="{3C577219-1C25-45EC-BEDA-0BA25254CC27}" presName="conn" presStyleLbl="parChTrans1D2" presStyleIdx="0" presStyleCnt="1"/>
      <dgm:spPr/>
      <dgm:t>
        <a:bodyPr/>
        <a:lstStyle/>
        <a:p>
          <a:endParaRPr lang="es-PE"/>
        </a:p>
      </dgm:t>
    </dgm:pt>
    <dgm:pt modelId="{F69A935C-EF21-4816-884E-A961A8E4F9B1}" type="pres">
      <dgm:prSet presAssocID="{3C577219-1C25-45EC-BEDA-0BA25254CC27}" presName="extraNode" presStyleLbl="node1" presStyleIdx="0" presStyleCnt="5"/>
      <dgm:spPr/>
    </dgm:pt>
    <dgm:pt modelId="{5E220FE1-53C2-4D37-8D0C-DAE93E2536BA}" type="pres">
      <dgm:prSet presAssocID="{3C577219-1C25-45EC-BEDA-0BA25254CC27}" presName="dstNode" presStyleLbl="node1" presStyleIdx="0" presStyleCnt="5"/>
      <dgm:spPr/>
    </dgm:pt>
    <dgm:pt modelId="{EE32498C-3879-464E-8C30-5D48B248237D}" type="pres">
      <dgm:prSet presAssocID="{74C54CD7-FFBF-4E2B-9EA3-7AEA3B96956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0FF48D8-18C0-42B9-B88A-715D168472A4}" type="pres">
      <dgm:prSet presAssocID="{74C54CD7-FFBF-4E2B-9EA3-7AEA3B96956A}" presName="accent_1" presStyleCnt="0"/>
      <dgm:spPr/>
    </dgm:pt>
    <dgm:pt modelId="{2B5BD34B-F53B-4614-9B3C-56363771A353}" type="pres">
      <dgm:prSet presAssocID="{74C54CD7-FFBF-4E2B-9EA3-7AEA3B96956A}" presName="accentRepeatNode" presStyleLbl="solidFgAcc1" presStyleIdx="0" presStyleCnt="5"/>
      <dgm:spPr/>
    </dgm:pt>
    <dgm:pt modelId="{7B395154-8142-43D4-86A7-387D592D93D9}" type="pres">
      <dgm:prSet presAssocID="{06445118-9D50-43C0-8F90-37CECDC3256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A62FF82-AA36-4B88-84DC-51388E64DC87}" type="pres">
      <dgm:prSet presAssocID="{06445118-9D50-43C0-8F90-37CECDC32566}" presName="accent_2" presStyleCnt="0"/>
      <dgm:spPr/>
    </dgm:pt>
    <dgm:pt modelId="{071D39FD-9769-4CD2-BD1C-65FB7F8844B3}" type="pres">
      <dgm:prSet presAssocID="{06445118-9D50-43C0-8F90-37CECDC32566}" presName="accentRepeatNode" presStyleLbl="solidFgAcc1" presStyleIdx="1" presStyleCnt="5"/>
      <dgm:spPr/>
    </dgm:pt>
    <dgm:pt modelId="{0694C0D1-AAA1-4844-A826-0EE998186125}" type="pres">
      <dgm:prSet presAssocID="{CE8C97A5-AD4B-48C2-B324-CE40225330D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54C91A4-40EC-4CF5-9127-2EDB6F4CFF00}" type="pres">
      <dgm:prSet presAssocID="{CE8C97A5-AD4B-48C2-B324-CE40225330D9}" presName="accent_3" presStyleCnt="0"/>
      <dgm:spPr/>
    </dgm:pt>
    <dgm:pt modelId="{653E2A17-D5A9-4124-ABE5-B18B20F89CF0}" type="pres">
      <dgm:prSet presAssocID="{CE8C97A5-AD4B-48C2-B324-CE40225330D9}" presName="accentRepeatNode" presStyleLbl="solidFgAcc1" presStyleIdx="2" presStyleCnt="5"/>
      <dgm:spPr/>
    </dgm:pt>
    <dgm:pt modelId="{57A16408-A5AA-45C7-8E59-AE0D50D950A8}" type="pres">
      <dgm:prSet presAssocID="{558D7F9F-B9EF-4C32-8C23-C569A579F33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C7A0A67-A1ED-4281-B8C8-AFA9DEC96D6D}" type="pres">
      <dgm:prSet presAssocID="{558D7F9F-B9EF-4C32-8C23-C569A579F337}" presName="accent_4" presStyleCnt="0"/>
      <dgm:spPr/>
    </dgm:pt>
    <dgm:pt modelId="{11773BEE-60BF-4222-9621-25B1B39869C4}" type="pres">
      <dgm:prSet presAssocID="{558D7F9F-B9EF-4C32-8C23-C569A579F337}" presName="accentRepeatNode" presStyleLbl="solidFgAcc1" presStyleIdx="3" presStyleCnt="5"/>
      <dgm:spPr/>
    </dgm:pt>
    <dgm:pt modelId="{C36C1318-8B73-4BBE-BBF4-9AB3ABA9814A}" type="pres">
      <dgm:prSet presAssocID="{3FFA5450-6F01-4637-88B7-1C091967FAB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BFEB1D0-31CE-4561-B3BD-62F862FEAA16}" type="pres">
      <dgm:prSet presAssocID="{3FFA5450-6F01-4637-88B7-1C091967FAB6}" presName="accent_5" presStyleCnt="0"/>
      <dgm:spPr/>
    </dgm:pt>
    <dgm:pt modelId="{E53AA17E-8DAB-4D81-A927-F09100897F21}" type="pres">
      <dgm:prSet presAssocID="{3FFA5450-6F01-4637-88B7-1C091967FAB6}" presName="accentRepeatNode" presStyleLbl="solidFgAcc1" presStyleIdx="4" presStyleCnt="5"/>
      <dgm:spPr/>
    </dgm:pt>
  </dgm:ptLst>
  <dgm:cxnLst>
    <dgm:cxn modelId="{E5756BD6-10CB-42C6-A19D-5FA5C466DB07}" srcId="{3C577219-1C25-45EC-BEDA-0BA25254CC27}" destId="{558D7F9F-B9EF-4C32-8C23-C569A579F337}" srcOrd="3" destOrd="0" parTransId="{923A4999-6AFE-4A06-9ED7-79C8CD1A0822}" sibTransId="{FB1B586A-B3DA-492B-BD28-43A1E064D145}"/>
    <dgm:cxn modelId="{9AAE87EC-786D-43E3-A380-1B1FB9A93B33}" srcId="{3C577219-1C25-45EC-BEDA-0BA25254CC27}" destId="{3FFA5450-6F01-4637-88B7-1C091967FAB6}" srcOrd="4" destOrd="0" parTransId="{563CBD30-6D2B-4466-92B5-D6F4FA2E4928}" sibTransId="{9F2F6F7B-FCD6-4949-BC93-EB4239025973}"/>
    <dgm:cxn modelId="{35374703-6849-4FCB-A4F7-2E286775646B}" srcId="{3C577219-1C25-45EC-BEDA-0BA25254CC27}" destId="{06445118-9D50-43C0-8F90-37CECDC32566}" srcOrd="1" destOrd="0" parTransId="{91F03964-BCAF-4533-A64D-BB8908034285}" sibTransId="{3214E293-868B-48EF-A5EE-752986889B14}"/>
    <dgm:cxn modelId="{7B8DBBC6-5034-4CB3-A8DC-0AB4B6CA28BD}" type="presOf" srcId="{CE8C97A5-AD4B-48C2-B324-CE40225330D9}" destId="{0694C0D1-AAA1-4844-A826-0EE998186125}" srcOrd="0" destOrd="0" presId="urn:microsoft.com/office/officeart/2008/layout/VerticalCurvedList"/>
    <dgm:cxn modelId="{69E8812E-F311-4599-A355-74BD36050EDF}" type="presOf" srcId="{06445118-9D50-43C0-8F90-37CECDC32566}" destId="{7B395154-8142-43D4-86A7-387D592D93D9}" srcOrd="0" destOrd="0" presId="urn:microsoft.com/office/officeart/2008/layout/VerticalCurvedList"/>
    <dgm:cxn modelId="{0D378FDF-F809-4AAE-A006-7300DA496465}" srcId="{3C577219-1C25-45EC-BEDA-0BA25254CC27}" destId="{CE8C97A5-AD4B-48C2-B324-CE40225330D9}" srcOrd="2" destOrd="0" parTransId="{86EA7AB1-EEE3-4F3C-A924-24308EAD5BBB}" sibTransId="{57AFE9C0-2495-48B5-A513-E423E0AB1FB0}"/>
    <dgm:cxn modelId="{04185B0B-FA29-4C30-9CFE-5B901586D1C9}" type="presOf" srcId="{3FFA5450-6F01-4637-88B7-1C091967FAB6}" destId="{C36C1318-8B73-4BBE-BBF4-9AB3ABA9814A}" srcOrd="0" destOrd="0" presId="urn:microsoft.com/office/officeart/2008/layout/VerticalCurvedList"/>
    <dgm:cxn modelId="{F6B4ABF1-1725-48D9-A060-3A3847B20F1F}" type="presOf" srcId="{7A0023F0-E033-470A-9F50-429E0608CC27}" destId="{FEA04952-5F88-4CF9-89BA-A966A930C3E8}" srcOrd="0" destOrd="0" presId="urn:microsoft.com/office/officeart/2008/layout/VerticalCurvedList"/>
    <dgm:cxn modelId="{C83B149F-A864-4A7D-B0A0-1331FD107FB2}" srcId="{3C577219-1C25-45EC-BEDA-0BA25254CC27}" destId="{74C54CD7-FFBF-4E2B-9EA3-7AEA3B96956A}" srcOrd="0" destOrd="0" parTransId="{9FD4B4EA-9E12-4E92-8888-1C2B4D2DE0CE}" sibTransId="{7A0023F0-E033-470A-9F50-429E0608CC27}"/>
    <dgm:cxn modelId="{F264B3EB-20BB-4622-A1F6-840237FED07C}" type="presOf" srcId="{3C577219-1C25-45EC-BEDA-0BA25254CC27}" destId="{324FFB2A-B841-435E-97C7-3A5557A1D950}" srcOrd="0" destOrd="0" presId="urn:microsoft.com/office/officeart/2008/layout/VerticalCurvedList"/>
    <dgm:cxn modelId="{72C0CF15-9DAB-4D7A-9B5D-D71DB6AE05E9}" type="presOf" srcId="{558D7F9F-B9EF-4C32-8C23-C569A579F337}" destId="{57A16408-A5AA-45C7-8E59-AE0D50D950A8}" srcOrd="0" destOrd="0" presId="urn:microsoft.com/office/officeart/2008/layout/VerticalCurvedList"/>
    <dgm:cxn modelId="{E5E26BAA-EAAB-4D70-BEF2-3DF45DE0CD22}" type="presOf" srcId="{74C54CD7-FFBF-4E2B-9EA3-7AEA3B96956A}" destId="{EE32498C-3879-464E-8C30-5D48B248237D}" srcOrd="0" destOrd="0" presId="urn:microsoft.com/office/officeart/2008/layout/VerticalCurvedList"/>
    <dgm:cxn modelId="{941A33F0-88FE-4A99-B14E-4AC0A11FC24F}" type="presParOf" srcId="{324FFB2A-B841-435E-97C7-3A5557A1D950}" destId="{E583C3FB-81AA-45B8-AAD5-56E449CEB593}" srcOrd="0" destOrd="0" presId="urn:microsoft.com/office/officeart/2008/layout/VerticalCurvedList"/>
    <dgm:cxn modelId="{051C3365-5594-4177-AC13-4EB2B7542EDE}" type="presParOf" srcId="{E583C3FB-81AA-45B8-AAD5-56E449CEB593}" destId="{59F98602-EE2F-4B48-9C4B-008911612ACA}" srcOrd="0" destOrd="0" presId="urn:microsoft.com/office/officeart/2008/layout/VerticalCurvedList"/>
    <dgm:cxn modelId="{8AE92155-5F21-4DDF-9F3E-1BA6F4268471}" type="presParOf" srcId="{59F98602-EE2F-4B48-9C4B-008911612ACA}" destId="{CA738C83-B5AA-441C-948C-C416FBD07B1D}" srcOrd="0" destOrd="0" presId="urn:microsoft.com/office/officeart/2008/layout/VerticalCurvedList"/>
    <dgm:cxn modelId="{28BEE0DE-93D1-4804-8F4F-6F2CB93AECE2}" type="presParOf" srcId="{59F98602-EE2F-4B48-9C4B-008911612ACA}" destId="{FEA04952-5F88-4CF9-89BA-A966A930C3E8}" srcOrd="1" destOrd="0" presId="urn:microsoft.com/office/officeart/2008/layout/VerticalCurvedList"/>
    <dgm:cxn modelId="{B6B80D81-B660-4AC1-B41E-DA7C70BD2B8A}" type="presParOf" srcId="{59F98602-EE2F-4B48-9C4B-008911612ACA}" destId="{F69A935C-EF21-4816-884E-A961A8E4F9B1}" srcOrd="2" destOrd="0" presId="urn:microsoft.com/office/officeart/2008/layout/VerticalCurvedList"/>
    <dgm:cxn modelId="{88864E5D-E805-463E-9B7C-4ED3BF163479}" type="presParOf" srcId="{59F98602-EE2F-4B48-9C4B-008911612ACA}" destId="{5E220FE1-53C2-4D37-8D0C-DAE93E2536BA}" srcOrd="3" destOrd="0" presId="urn:microsoft.com/office/officeart/2008/layout/VerticalCurvedList"/>
    <dgm:cxn modelId="{9A7B7F7B-FF20-4365-B666-07590CE6878B}" type="presParOf" srcId="{E583C3FB-81AA-45B8-AAD5-56E449CEB593}" destId="{EE32498C-3879-464E-8C30-5D48B248237D}" srcOrd="1" destOrd="0" presId="urn:microsoft.com/office/officeart/2008/layout/VerticalCurvedList"/>
    <dgm:cxn modelId="{79C413D5-B585-47EE-91C0-6A29B4C7795A}" type="presParOf" srcId="{E583C3FB-81AA-45B8-AAD5-56E449CEB593}" destId="{D0FF48D8-18C0-42B9-B88A-715D168472A4}" srcOrd="2" destOrd="0" presId="urn:microsoft.com/office/officeart/2008/layout/VerticalCurvedList"/>
    <dgm:cxn modelId="{808880B5-5F6A-43D2-984F-F947941F5297}" type="presParOf" srcId="{D0FF48D8-18C0-42B9-B88A-715D168472A4}" destId="{2B5BD34B-F53B-4614-9B3C-56363771A353}" srcOrd="0" destOrd="0" presId="urn:microsoft.com/office/officeart/2008/layout/VerticalCurvedList"/>
    <dgm:cxn modelId="{69FDFDD3-B12C-40F6-BC34-6B63F6923197}" type="presParOf" srcId="{E583C3FB-81AA-45B8-AAD5-56E449CEB593}" destId="{7B395154-8142-43D4-86A7-387D592D93D9}" srcOrd="3" destOrd="0" presId="urn:microsoft.com/office/officeart/2008/layout/VerticalCurvedList"/>
    <dgm:cxn modelId="{01024379-AE6D-47BF-94A2-018B1C9EA682}" type="presParOf" srcId="{E583C3FB-81AA-45B8-AAD5-56E449CEB593}" destId="{1A62FF82-AA36-4B88-84DC-51388E64DC87}" srcOrd="4" destOrd="0" presId="urn:microsoft.com/office/officeart/2008/layout/VerticalCurvedList"/>
    <dgm:cxn modelId="{19E1469B-AF7C-4135-A091-7CDF661343A3}" type="presParOf" srcId="{1A62FF82-AA36-4B88-84DC-51388E64DC87}" destId="{071D39FD-9769-4CD2-BD1C-65FB7F8844B3}" srcOrd="0" destOrd="0" presId="urn:microsoft.com/office/officeart/2008/layout/VerticalCurvedList"/>
    <dgm:cxn modelId="{D6C19646-8961-4D7E-8C6E-7C232CDA1921}" type="presParOf" srcId="{E583C3FB-81AA-45B8-AAD5-56E449CEB593}" destId="{0694C0D1-AAA1-4844-A826-0EE998186125}" srcOrd="5" destOrd="0" presId="urn:microsoft.com/office/officeart/2008/layout/VerticalCurvedList"/>
    <dgm:cxn modelId="{DB0DF2A1-959C-4AC5-B8F4-40954C60A13B}" type="presParOf" srcId="{E583C3FB-81AA-45B8-AAD5-56E449CEB593}" destId="{154C91A4-40EC-4CF5-9127-2EDB6F4CFF00}" srcOrd="6" destOrd="0" presId="urn:microsoft.com/office/officeart/2008/layout/VerticalCurvedList"/>
    <dgm:cxn modelId="{C0DD35CF-7754-4310-B0A6-D822FE5F6880}" type="presParOf" srcId="{154C91A4-40EC-4CF5-9127-2EDB6F4CFF00}" destId="{653E2A17-D5A9-4124-ABE5-B18B20F89CF0}" srcOrd="0" destOrd="0" presId="urn:microsoft.com/office/officeart/2008/layout/VerticalCurvedList"/>
    <dgm:cxn modelId="{592D79B8-8388-4C60-8BCA-9B667E07E08D}" type="presParOf" srcId="{E583C3FB-81AA-45B8-AAD5-56E449CEB593}" destId="{57A16408-A5AA-45C7-8E59-AE0D50D950A8}" srcOrd="7" destOrd="0" presId="urn:microsoft.com/office/officeart/2008/layout/VerticalCurvedList"/>
    <dgm:cxn modelId="{37C31696-7E90-4934-B84A-6AC8A856C07C}" type="presParOf" srcId="{E583C3FB-81AA-45B8-AAD5-56E449CEB593}" destId="{FC7A0A67-A1ED-4281-B8C8-AFA9DEC96D6D}" srcOrd="8" destOrd="0" presId="urn:microsoft.com/office/officeart/2008/layout/VerticalCurvedList"/>
    <dgm:cxn modelId="{7F0F45AF-3BAF-41FD-AFED-95B5A033E9EC}" type="presParOf" srcId="{FC7A0A67-A1ED-4281-B8C8-AFA9DEC96D6D}" destId="{11773BEE-60BF-4222-9621-25B1B39869C4}" srcOrd="0" destOrd="0" presId="urn:microsoft.com/office/officeart/2008/layout/VerticalCurvedList"/>
    <dgm:cxn modelId="{A3E812ED-D481-43C9-AFA5-220070135319}" type="presParOf" srcId="{E583C3FB-81AA-45B8-AAD5-56E449CEB593}" destId="{C36C1318-8B73-4BBE-BBF4-9AB3ABA9814A}" srcOrd="9" destOrd="0" presId="urn:microsoft.com/office/officeart/2008/layout/VerticalCurvedList"/>
    <dgm:cxn modelId="{78CD9C02-4B0E-4592-BE87-813C3AE65B91}" type="presParOf" srcId="{E583C3FB-81AA-45B8-AAD5-56E449CEB593}" destId="{BBFEB1D0-31CE-4561-B3BD-62F862FEAA16}" srcOrd="10" destOrd="0" presId="urn:microsoft.com/office/officeart/2008/layout/VerticalCurvedList"/>
    <dgm:cxn modelId="{996C839D-3283-4950-964F-9035E38B57ED}" type="presParOf" srcId="{BBFEB1D0-31CE-4561-B3BD-62F862FEAA16}" destId="{E53AA17E-8DAB-4D81-A927-F09100897F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577219-1C25-45EC-BEDA-0BA25254CC2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3FFA5450-6F01-4637-88B7-1C091967FAB6}">
      <dgm:prSet phldrT="[Texto]"/>
      <dgm:spPr/>
      <dgm:t>
        <a:bodyPr/>
        <a:lstStyle/>
        <a:p>
          <a:r>
            <a:rPr lang="es-PE" dirty="0" smtClean="0"/>
            <a:t>Mayor crecimiento económico, mejor distribución, pero todavía hay desigualdades</a:t>
          </a:r>
          <a:endParaRPr lang="es-PE" dirty="0"/>
        </a:p>
      </dgm:t>
    </dgm:pt>
    <dgm:pt modelId="{563CBD30-6D2B-4466-92B5-D6F4FA2E4928}" type="parTrans" cxnId="{9AAE87EC-786D-43E3-A380-1B1FB9A93B33}">
      <dgm:prSet/>
      <dgm:spPr/>
      <dgm:t>
        <a:bodyPr/>
        <a:lstStyle/>
        <a:p>
          <a:endParaRPr lang="es-PE"/>
        </a:p>
      </dgm:t>
    </dgm:pt>
    <dgm:pt modelId="{9F2F6F7B-FCD6-4949-BC93-EB4239025973}" type="sibTrans" cxnId="{9AAE87EC-786D-43E3-A380-1B1FB9A93B33}">
      <dgm:prSet/>
      <dgm:spPr/>
      <dgm:t>
        <a:bodyPr/>
        <a:lstStyle/>
        <a:p>
          <a:endParaRPr lang="es-PE"/>
        </a:p>
      </dgm:t>
    </dgm:pt>
    <dgm:pt modelId="{74C54CD7-FFBF-4E2B-9EA3-7AEA3B96956A}">
      <dgm:prSet/>
      <dgm:spPr/>
      <dgm:t>
        <a:bodyPr/>
        <a:lstStyle/>
        <a:p>
          <a:r>
            <a:rPr lang="es-ES" dirty="0" smtClean="0"/>
            <a:t>La globalización </a:t>
          </a:r>
          <a:r>
            <a:rPr lang="es-ES" dirty="0" smtClean="0"/>
            <a:t>continuará </a:t>
          </a:r>
          <a:r>
            <a:rPr lang="es-ES" dirty="0" smtClean="0"/>
            <a:t>integrando a todos los mercados del mundo, con efectos positivos y negativos</a:t>
          </a:r>
          <a:endParaRPr lang="es-PE" dirty="0"/>
        </a:p>
      </dgm:t>
    </dgm:pt>
    <dgm:pt modelId="{9FD4B4EA-9E12-4E92-8888-1C2B4D2DE0CE}" type="parTrans" cxnId="{C83B149F-A864-4A7D-B0A0-1331FD107FB2}">
      <dgm:prSet/>
      <dgm:spPr/>
      <dgm:t>
        <a:bodyPr/>
        <a:lstStyle/>
        <a:p>
          <a:endParaRPr lang="es-PE"/>
        </a:p>
      </dgm:t>
    </dgm:pt>
    <dgm:pt modelId="{7A0023F0-E033-470A-9F50-429E0608CC27}" type="sibTrans" cxnId="{C83B149F-A864-4A7D-B0A0-1331FD107FB2}">
      <dgm:prSet/>
      <dgm:spPr/>
      <dgm:t>
        <a:bodyPr/>
        <a:lstStyle/>
        <a:p>
          <a:endParaRPr lang="es-PE"/>
        </a:p>
      </dgm:t>
    </dgm:pt>
    <dgm:pt modelId="{06445118-9D50-43C0-8F90-37CECDC32566}">
      <dgm:prSet/>
      <dgm:spPr/>
      <dgm:t>
        <a:bodyPr/>
        <a:lstStyle/>
        <a:p>
          <a:r>
            <a:rPr lang="es-ES" dirty="0" smtClean="0"/>
            <a:t>Reconocimiento de la diversidad cultural, de los derechos colectivos y de la memoria histórica</a:t>
          </a:r>
          <a:endParaRPr lang="es-PE" dirty="0"/>
        </a:p>
      </dgm:t>
    </dgm:pt>
    <dgm:pt modelId="{91F03964-BCAF-4533-A64D-BB8908034285}" type="parTrans" cxnId="{35374703-6849-4FCB-A4F7-2E286775646B}">
      <dgm:prSet/>
      <dgm:spPr/>
      <dgm:t>
        <a:bodyPr/>
        <a:lstStyle/>
        <a:p>
          <a:endParaRPr lang="es-PE"/>
        </a:p>
      </dgm:t>
    </dgm:pt>
    <dgm:pt modelId="{3214E293-868B-48EF-A5EE-752986889B14}" type="sibTrans" cxnId="{35374703-6849-4FCB-A4F7-2E286775646B}">
      <dgm:prSet/>
      <dgm:spPr/>
      <dgm:t>
        <a:bodyPr/>
        <a:lstStyle/>
        <a:p>
          <a:endParaRPr lang="es-PE"/>
        </a:p>
      </dgm:t>
    </dgm:pt>
    <dgm:pt modelId="{CE8C97A5-AD4B-48C2-B324-CE40225330D9}">
      <dgm:prSet/>
      <dgm:spPr/>
      <dgm:t>
        <a:bodyPr/>
        <a:lstStyle/>
        <a:p>
          <a:r>
            <a:rPr lang="es-PE" dirty="0" smtClean="0"/>
            <a:t>Permanente visión del territorio como opción de industrias extractivas</a:t>
          </a:r>
          <a:endParaRPr lang="es-PE" dirty="0"/>
        </a:p>
      </dgm:t>
    </dgm:pt>
    <dgm:pt modelId="{86EA7AB1-EEE3-4F3C-A924-24308EAD5BBB}" type="parTrans" cxnId="{0D378FDF-F809-4AAE-A006-7300DA496465}">
      <dgm:prSet/>
      <dgm:spPr/>
      <dgm:t>
        <a:bodyPr/>
        <a:lstStyle/>
        <a:p>
          <a:endParaRPr lang="es-PE"/>
        </a:p>
      </dgm:t>
    </dgm:pt>
    <dgm:pt modelId="{57AFE9C0-2495-48B5-A513-E423E0AB1FB0}" type="sibTrans" cxnId="{0D378FDF-F809-4AAE-A006-7300DA496465}">
      <dgm:prSet/>
      <dgm:spPr/>
      <dgm:t>
        <a:bodyPr/>
        <a:lstStyle/>
        <a:p>
          <a:endParaRPr lang="es-PE"/>
        </a:p>
      </dgm:t>
    </dgm:pt>
    <dgm:pt modelId="{F675DF79-37D6-4A2F-97CE-F0FD1AA851E4}">
      <dgm:prSet/>
      <dgm:spPr/>
      <dgm:t>
        <a:bodyPr/>
        <a:lstStyle/>
        <a:p>
          <a:r>
            <a:rPr lang="es-PE" dirty="0" smtClean="0"/>
            <a:t>Reducción acelerada de la biodiversidad</a:t>
          </a:r>
          <a:endParaRPr lang="es-PE" dirty="0"/>
        </a:p>
      </dgm:t>
    </dgm:pt>
    <dgm:pt modelId="{4E5028F1-8C96-4E1F-B4D3-9DD83FE20BFB}" type="parTrans" cxnId="{1D2C16EC-DCA8-471D-8930-913ED1E00B63}">
      <dgm:prSet/>
      <dgm:spPr/>
      <dgm:t>
        <a:bodyPr/>
        <a:lstStyle/>
        <a:p>
          <a:endParaRPr lang="es-PE"/>
        </a:p>
      </dgm:t>
    </dgm:pt>
    <dgm:pt modelId="{D0FCFDE7-C161-4CCC-B9ED-F238D2CAE8AC}" type="sibTrans" cxnId="{1D2C16EC-DCA8-471D-8930-913ED1E00B63}">
      <dgm:prSet/>
      <dgm:spPr/>
      <dgm:t>
        <a:bodyPr/>
        <a:lstStyle/>
        <a:p>
          <a:endParaRPr lang="es-PE"/>
        </a:p>
      </dgm:t>
    </dgm:pt>
    <dgm:pt modelId="{324FFB2A-B841-435E-97C7-3A5557A1D950}" type="pres">
      <dgm:prSet presAssocID="{3C577219-1C25-45EC-BEDA-0BA25254CC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E583C3FB-81AA-45B8-AAD5-56E449CEB593}" type="pres">
      <dgm:prSet presAssocID="{3C577219-1C25-45EC-BEDA-0BA25254CC27}" presName="Name1" presStyleCnt="0"/>
      <dgm:spPr/>
    </dgm:pt>
    <dgm:pt modelId="{59F98602-EE2F-4B48-9C4B-008911612ACA}" type="pres">
      <dgm:prSet presAssocID="{3C577219-1C25-45EC-BEDA-0BA25254CC27}" presName="cycle" presStyleCnt="0"/>
      <dgm:spPr/>
    </dgm:pt>
    <dgm:pt modelId="{CA738C83-B5AA-441C-948C-C416FBD07B1D}" type="pres">
      <dgm:prSet presAssocID="{3C577219-1C25-45EC-BEDA-0BA25254CC27}" presName="srcNode" presStyleLbl="node1" presStyleIdx="0" presStyleCnt="5"/>
      <dgm:spPr/>
    </dgm:pt>
    <dgm:pt modelId="{FEA04952-5F88-4CF9-89BA-A966A930C3E8}" type="pres">
      <dgm:prSet presAssocID="{3C577219-1C25-45EC-BEDA-0BA25254CC27}" presName="conn" presStyleLbl="parChTrans1D2" presStyleIdx="0" presStyleCnt="1"/>
      <dgm:spPr/>
      <dgm:t>
        <a:bodyPr/>
        <a:lstStyle/>
        <a:p>
          <a:endParaRPr lang="es-PE"/>
        </a:p>
      </dgm:t>
    </dgm:pt>
    <dgm:pt modelId="{F69A935C-EF21-4816-884E-A961A8E4F9B1}" type="pres">
      <dgm:prSet presAssocID="{3C577219-1C25-45EC-BEDA-0BA25254CC27}" presName="extraNode" presStyleLbl="node1" presStyleIdx="0" presStyleCnt="5"/>
      <dgm:spPr/>
    </dgm:pt>
    <dgm:pt modelId="{5E220FE1-53C2-4D37-8D0C-DAE93E2536BA}" type="pres">
      <dgm:prSet presAssocID="{3C577219-1C25-45EC-BEDA-0BA25254CC27}" presName="dstNode" presStyleLbl="node1" presStyleIdx="0" presStyleCnt="5"/>
      <dgm:spPr/>
    </dgm:pt>
    <dgm:pt modelId="{EE32498C-3879-464E-8C30-5D48B248237D}" type="pres">
      <dgm:prSet presAssocID="{74C54CD7-FFBF-4E2B-9EA3-7AEA3B96956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0FF48D8-18C0-42B9-B88A-715D168472A4}" type="pres">
      <dgm:prSet presAssocID="{74C54CD7-FFBF-4E2B-9EA3-7AEA3B96956A}" presName="accent_1" presStyleCnt="0"/>
      <dgm:spPr/>
    </dgm:pt>
    <dgm:pt modelId="{2B5BD34B-F53B-4614-9B3C-56363771A353}" type="pres">
      <dgm:prSet presAssocID="{74C54CD7-FFBF-4E2B-9EA3-7AEA3B96956A}" presName="accentRepeatNode" presStyleLbl="solidFgAcc1" presStyleIdx="0" presStyleCnt="5"/>
      <dgm:spPr/>
    </dgm:pt>
    <dgm:pt modelId="{7B395154-8142-43D4-86A7-387D592D93D9}" type="pres">
      <dgm:prSet presAssocID="{06445118-9D50-43C0-8F90-37CECDC3256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A62FF82-AA36-4B88-84DC-51388E64DC87}" type="pres">
      <dgm:prSet presAssocID="{06445118-9D50-43C0-8F90-37CECDC32566}" presName="accent_2" presStyleCnt="0"/>
      <dgm:spPr/>
    </dgm:pt>
    <dgm:pt modelId="{071D39FD-9769-4CD2-BD1C-65FB7F8844B3}" type="pres">
      <dgm:prSet presAssocID="{06445118-9D50-43C0-8F90-37CECDC32566}" presName="accentRepeatNode" presStyleLbl="solidFgAcc1" presStyleIdx="1" presStyleCnt="5"/>
      <dgm:spPr/>
    </dgm:pt>
    <dgm:pt modelId="{0694C0D1-AAA1-4844-A826-0EE998186125}" type="pres">
      <dgm:prSet presAssocID="{CE8C97A5-AD4B-48C2-B324-CE40225330D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54C91A4-40EC-4CF5-9127-2EDB6F4CFF00}" type="pres">
      <dgm:prSet presAssocID="{CE8C97A5-AD4B-48C2-B324-CE40225330D9}" presName="accent_3" presStyleCnt="0"/>
      <dgm:spPr/>
    </dgm:pt>
    <dgm:pt modelId="{653E2A17-D5A9-4124-ABE5-B18B20F89CF0}" type="pres">
      <dgm:prSet presAssocID="{CE8C97A5-AD4B-48C2-B324-CE40225330D9}" presName="accentRepeatNode" presStyleLbl="solidFgAcc1" presStyleIdx="2" presStyleCnt="5"/>
      <dgm:spPr/>
    </dgm:pt>
    <dgm:pt modelId="{DD6A1BB8-0882-4608-A6B9-920E1E0799F3}" type="pres">
      <dgm:prSet presAssocID="{F675DF79-37D6-4A2F-97CE-F0FD1AA851E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1CF64A5-004D-4BA1-8303-3B6B9088533C}" type="pres">
      <dgm:prSet presAssocID="{F675DF79-37D6-4A2F-97CE-F0FD1AA851E4}" presName="accent_4" presStyleCnt="0"/>
      <dgm:spPr/>
    </dgm:pt>
    <dgm:pt modelId="{96EA8094-9B4B-498F-AEF2-E258F68B4D65}" type="pres">
      <dgm:prSet presAssocID="{F675DF79-37D6-4A2F-97CE-F0FD1AA851E4}" presName="accentRepeatNode" presStyleLbl="solidFgAcc1" presStyleIdx="3" presStyleCnt="5"/>
      <dgm:spPr/>
    </dgm:pt>
    <dgm:pt modelId="{C36C1318-8B73-4BBE-BBF4-9AB3ABA9814A}" type="pres">
      <dgm:prSet presAssocID="{3FFA5450-6F01-4637-88B7-1C091967FAB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BFEB1D0-31CE-4561-B3BD-62F862FEAA16}" type="pres">
      <dgm:prSet presAssocID="{3FFA5450-6F01-4637-88B7-1C091967FAB6}" presName="accent_5" presStyleCnt="0"/>
      <dgm:spPr/>
    </dgm:pt>
    <dgm:pt modelId="{E53AA17E-8DAB-4D81-A927-F09100897F21}" type="pres">
      <dgm:prSet presAssocID="{3FFA5450-6F01-4637-88B7-1C091967FAB6}" presName="accentRepeatNode" presStyleLbl="solidFgAcc1" presStyleIdx="4" presStyleCnt="5"/>
      <dgm:spPr/>
    </dgm:pt>
  </dgm:ptLst>
  <dgm:cxnLst>
    <dgm:cxn modelId="{97CAF11C-8EF6-436F-84FE-801EF0F4F3FC}" type="presOf" srcId="{F675DF79-37D6-4A2F-97CE-F0FD1AA851E4}" destId="{DD6A1BB8-0882-4608-A6B9-920E1E0799F3}" srcOrd="0" destOrd="0" presId="urn:microsoft.com/office/officeart/2008/layout/VerticalCurvedList"/>
    <dgm:cxn modelId="{9AAE87EC-786D-43E3-A380-1B1FB9A93B33}" srcId="{3C577219-1C25-45EC-BEDA-0BA25254CC27}" destId="{3FFA5450-6F01-4637-88B7-1C091967FAB6}" srcOrd="4" destOrd="0" parTransId="{563CBD30-6D2B-4466-92B5-D6F4FA2E4928}" sibTransId="{9F2F6F7B-FCD6-4949-BC93-EB4239025973}"/>
    <dgm:cxn modelId="{35374703-6849-4FCB-A4F7-2E286775646B}" srcId="{3C577219-1C25-45EC-BEDA-0BA25254CC27}" destId="{06445118-9D50-43C0-8F90-37CECDC32566}" srcOrd="1" destOrd="0" parTransId="{91F03964-BCAF-4533-A64D-BB8908034285}" sibTransId="{3214E293-868B-48EF-A5EE-752986889B14}"/>
    <dgm:cxn modelId="{1A46BF71-2139-4019-9765-A661CFAF59E0}" type="presOf" srcId="{3FFA5450-6F01-4637-88B7-1C091967FAB6}" destId="{C36C1318-8B73-4BBE-BBF4-9AB3ABA9814A}" srcOrd="0" destOrd="0" presId="urn:microsoft.com/office/officeart/2008/layout/VerticalCurvedList"/>
    <dgm:cxn modelId="{E1A148FD-6049-4EEA-A68D-6B0611ADD920}" type="presOf" srcId="{7A0023F0-E033-470A-9F50-429E0608CC27}" destId="{FEA04952-5F88-4CF9-89BA-A966A930C3E8}" srcOrd="0" destOrd="0" presId="urn:microsoft.com/office/officeart/2008/layout/VerticalCurvedList"/>
    <dgm:cxn modelId="{D847B332-1440-4818-A617-FDC24C99829F}" type="presOf" srcId="{3C577219-1C25-45EC-BEDA-0BA25254CC27}" destId="{324FFB2A-B841-435E-97C7-3A5557A1D950}" srcOrd="0" destOrd="0" presId="urn:microsoft.com/office/officeart/2008/layout/VerticalCurvedList"/>
    <dgm:cxn modelId="{0D378FDF-F809-4AAE-A006-7300DA496465}" srcId="{3C577219-1C25-45EC-BEDA-0BA25254CC27}" destId="{CE8C97A5-AD4B-48C2-B324-CE40225330D9}" srcOrd="2" destOrd="0" parTransId="{86EA7AB1-EEE3-4F3C-A924-24308EAD5BBB}" sibTransId="{57AFE9C0-2495-48B5-A513-E423E0AB1FB0}"/>
    <dgm:cxn modelId="{9B7A3D46-5372-4B05-9381-FB45A7595459}" type="presOf" srcId="{06445118-9D50-43C0-8F90-37CECDC32566}" destId="{7B395154-8142-43D4-86A7-387D592D93D9}" srcOrd="0" destOrd="0" presId="urn:microsoft.com/office/officeart/2008/layout/VerticalCurvedList"/>
    <dgm:cxn modelId="{2DBB15C9-790E-458D-A3B1-48892E57202E}" type="presOf" srcId="{74C54CD7-FFBF-4E2B-9EA3-7AEA3B96956A}" destId="{EE32498C-3879-464E-8C30-5D48B248237D}" srcOrd="0" destOrd="0" presId="urn:microsoft.com/office/officeart/2008/layout/VerticalCurvedList"/>
    <dgm:cxn modelId="{C83B149F-A864-4A7D-B0A0-1331FD107FB2}" srcId="{3C577219-1C25-45EC-BEDA-0BA25254CC27}" destId="{74C54CD7-FFBF-4E2B-9EA3-7AEA3B96956A}" srcOrd="0" destOrd="0" parTransId="{9FD4B4EA-9E12-4E92-8888-1C2B4D2DE0CE}" sibTransId="{7A0023F0-E033-470A-9F50-429E0608CC27}"/>
    <dgm:cxn modelId="{1D2C16EC-DCA8-471D-8930-913ED1E00B63}" srcId="{3C577219-1C25-45EC-BEDA-0BA25254CC27}" destId="{F675DF79-37D6-4A2F-97CE-F0FD1AA851E4}" srcOrd="3" destOrd="0" parTransId="{4E5028F1-8C96-4E1F-B4D3-9DD83FE20BFB}" sibTransId="{D0FCFDE7-C161-4CCC-B9ED-F238D2CAE8AC}"/>
    <dgm:cxn modelId="{63BF4686-44CD-407C-B922-CF7009527ED7}" type="presOf" srcId="{CE8C97A5-AD4B-48C2-B324-CE40225330D9}" destId="{0694C0D1-AAA1-4844-A826-0EE998186125}" srcOrd="0" destOrd="0" presId="urn:microsoft.com/office/officeart/2008/layout/VerticalCurvedList"/>
    <dgm:cxn modelId="{C9301FFF-3307-47C9-A586-F3AE171B7ABF}" type="presParOf" srcId="{324FFB2A-B841-435E-97C7-3A5557A1D950}" destId="{E583C3FB-81AA-45B8-AAD5-56E449CEB593}" srcOrd="0" destOrd="0" presId="urn:microsoft.com/office/officeart/2008/layout/VerticalCurvedList"/>
    <dgm:cxn modelId="{818CFD2F-7656-4632-AA4C-8B08C9649A41}" type="presParOf" srcId="{E583C3FB-81AA-45B8-AAD5-56E449CEB593}" destId="{59F98602-EE2F-4B48-9C4B-008911612ACA}" srcOrd="0" destOrd="0" presId="urn:microsoft.com/office/officeart/2008/layout/VerticalCurvedList"/>
    <dgm:cxn modelId="{9EC45AA7-9041-44F0-88B5-1A9955C23EF0}" type="presParOf" srcId="{59F98602-EE2F-4B48-9C4B-008911612ACA}" destId="{CA738C83-B5AA-441C-948C-C416FBD07B1D}" srcOrd="0" destOrd="0" presId="urn:microsoft.com/office/officeart/2008/layout/VerticalCurvedList"/>
    <dgm:cxn modelId="{395F4B45-0E46-416E-8FAB-D0756CD03AAA}" type="presParOf" srcId="{59F98602-EE2F-4B48-9C4B-008911612ACA}" destId="{FEA04952-5F88-4CF9-89BA-A966A930C3E8}" srcOrd="1" destOrd="0" presId="urn:microsoft.com/office/officeart/2008/layout/VerticalCurvedList"/>
    <dgm:cxn modelId="{C378B7DF-7CDB-48F7-B542-E8F86D93E921}" type="presParOf" srcId="{59F98602-EE2F-4B48-9C4B-008911612ACA}" destId="{F69A935C-EF21-4816-884E-A961A8E4F9B1}" srcOrd="2" destOrd="0" presId="urn:microsoft.com/office/officeart/2008/layout/VerticalCurvedList"/>
    <dgm:cxn modelId="{F0642B95-A1D8-4701-990A-2E5EA05CE4A5}" type="presParOf" srcId="{59F98602-EE2F-4B48-9C4B-008911612ACA}" destId="{5E220FE1-53C2-4D37-8D0C-DAE93E2536BA}" srcOrd="3" destOrd="0" presId="urn:microsoft.com/office/officeart/2008/layout/VerticalCurvedList"/>
    <dgm:cxn modelId="{08E53AF5-25AC-4942-9551-729677C378D6}" type="presParOf" srcId="{E583C3FB-81AA-45B8-AAD5-56E449CEB593}" destId="{EE32498C-3879-464E-8C30-5D48B248237D}" srcOrd="1" destOrd="0" presId="urn:microsoft.com/office/officeart/2008/layout/VerticalCurvedList"/>
    <dgm:cxn modelId="{92B9A313-33A7-4076-8E5D-E2C17D28FFBB}" type="presParOf" srcId="{E583C3FB-81AA-45B8-AAD5-56E449CEB593}" destId="{D0FF48D8-18C0-42B9-B88A-715D168472A4}" srcOrd="2" destOrd="0" presId="urn:microsoft.com/office/officeart/2008/layout/VerticalCurvedList"/>
    <dgm:cxn modelId="{3F05AD6D-59F9-4DD0-B7C8-3EA624AC11E8}" type="presParOf" srcId="{D0FF48D8-18C0-42B9-B88A-715D168472A4}" destId="{2B5BD34B-F53B-4614-9B3C-56363771A353}" srcOrd="0" destOrd="0" presId="urn:microsoft.com/office/officeart/2008/layout/VerticalCurvedList"/>
    <dgm:cxn modelId="{17462B4B-1A83-4415-85C3-FAEA456A1760}" type="presParOf" srcId="{E583C3FB-81AA-45B8-AAD5-56E449CEB593}" destId="{7B395154-8142-43D4-86A7-387D592D93D9}" srcOrd="3" destOrd="0" presId="urn:microsoft.com/office/officeart/2008/layout/VerticalCurvedList"/>
    <dgm:cxn modelId="{ABEFA5A1-F5B0-43F6-B384-0EE7CA4FCD58}" type="presParOf" srcId="{E583C3FB-81AA-45B8-AAD5-56E449CEB593}" destId="{1A62FF82-AA36-4B88-84DC-51388E64DC87}" srcOrd="4" destOrd="0" presId="urn:microsoft.com/office/officeart/2008/layout/VerticalCurvedList"/>
    <dgm:cxn modelId="{AAC9B5A1-352D-4BFE-9D06-96A6B1B94BE5}" type="presParOf" srcId="{1A62FF82-AA36-4B88-84DC-51388E64DC87}" destId="{071D39FD-9769-4CD2-BD1C-65FB7F8844B3}" srcOrd="0" destOrd="0" presId="urn:microsoft.com/office/officeart/2008/layout/VerticalCurvedList"/>
    <dgm:cxn modelId="{75BD8C1B-4549-4FE7-BB44-FF0864F04B29}" type="presParOf" srcId="{E583C3FB-81AA-45B8-AAD5-56E449CEB593}" destId="{0694C0D1-AAA1-4844-A826-0EE998186125}" srcOrd="5" destOrd="0" presId="urn:microsoft.com/office/officeart/2008/layout/VerticalCurvedList"/>
    <dgm:cxn modelId="{5AB01678-BE40-421F-9EC7-3242EDC40582}" type="presParOf" srcId="{E583C3FB-81AA-45B8-AAD5-56E449CEB593}" destId="{154C91A4-40EC-4CF5-9127-2EDB6F4CFF00}" srcOrd="6" destOrd="0" presId="urn:microsoft.com/office/officeart/2008/layout/VerticalCurvedList"/>
    <dgm:cxn modelId="{21234D7C-7009-4E29-844B-E46062D61C06}" type="presParOf" srcId="{154C91A4-40EC-4CF5-9127-2EDB6F4CFF00}" destId="{653E2A17-D5A9-4124-ABE5-B18B20F89CF0}" srcOrd="0" destOrd="0" presId="urn:microsoft.com/office/officeart/2008/layout/VerticalCurvedList"/>
    <dgm:cxn modelId="{E57F36BF-029B-46FC-843E-E4A5C579BD1F}" type="presParOf" srcId="{E583C3FB-81AA-45B8-AAD5-56E449CEB593}" destId="{DD6A1BB8-0882-4608-A6B9-920E1E0799F3}" srcOrd="7" destOrd="0" presId="urn:microsoft.com/office/officeart/2008/layout/VerticalCurvedList"/>
    <dgm:cxn modelId="{6C04990A-A086-4F13-AB84-092A00C1A4F7}" type="presParOf" srcId="{E583C3FB-81AA-45B8-AAD5-56E449CEB593}" destId="{A1CF64A5-004D-4BA1-8303-3B6B9088533C}" srcOrd="8" destOrd="0" presId="urn:microsoft.com/office/officeart/2008/layout/VerticalCurvedList"/>
    <dgm:cxn modelId="{30A175A4-D314-4594-90E4-805BF69F650C}" type="presParOf" srcId="{A1CF64A5-004D-4BA1-8303-3B6B9088533C}" destId="{96EA8094-9B4B-498F-AEF2-E258F68B4D65}" srcOrd="0" destOrd="0" presId="urn:microsoft.com/office/officeart/2008/layout/VerticalCurvedList"/>
    <dgm:cxn modelId="{7EE1249E-CA0E-460A-88CF-50653CBFDE95}" type="presParOf" srcId="{E583C3FB-81AA-45B8-AAD5-56E449CEB593}" destId="{C36C1318-8B73-4BBE-BBF4-9AB3ABA9814A}" srcOrd="9" destOrd="0" presId="urn:microsoft.com/office/officeart/2008/layout/VerticalCurvedList"/>
    <dgm:cxn modelId="{72302B33-7E09-473E-B896-FEFCA77708DF}" type="presParOf" srcId="{E583C3FB-81AA-45B8-AAD5-56E449CEB593}" destId="{BBFEB1D0-31CE-4561-B3BD-62F862FEAA16}" srcOrd="10" destOrd="0" presId="urn:microsoft.com/office/officeart/2008/layout/VerticalCurvedList"/>
    <dgm:cxn modelId="{60B3C4DB-7DE9-4EA4-BE27-BEC435B7598A}" type="presParOf" srcId="{BBFEB1D0-31CE-4561-B3BD-62F862FEAA16}" destId="{E53AA17E-8DAB-4D81-A927-F09100897F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BA66C2-862D-4061-A271-C318A39724A0}" type="doc">
      <dgm:prSet loTypeId="urn:microsoft.com/office/officeart/2005/8/layout/default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PE"/>
        </a:p>
      </dgm:t>
    </dgm:pt>
    <dgm:pt modelId="{890D09E1-DF39-4602-9CD9-36297399377E}">
      <dgm:prSet phldrT="[Texto]"/>
      <dgm:spPr/>
      <dgm:t>
        <a:bodyPr/>
        <a:lstStyle/>
        <a:p>
          <a:r>
            <a:rPr lang="es-PE" dirty="0" smtClean="0"/>
            <a:t>Acceso a la diversidad cultural</a:t>
          </a:r>
          <a:endParaRPr lang="es-PE" dirty="0"/>
        </a:p>
      </dgm:t>
    </dgm:pt>
    <dgm:pt modelId="{27F82474-071F-4981-AD17-4E0D1DA9A969}" type="parTrans" cxnId="{A8BEB9AD-C2D1-4C56-905B-5D9B2C4AD14F}">
      <dgm:prSet/>
      <dgm:spPr/>
      <dgm:t>
        <a:bodyPr/>
        <a:lstStyle/>
        <a:p>
          <a:endParaRPr lang="es-PE"/>
        </a:p>
      </dgm:t>
    </dgm:pt>
    <dgm:pt modelId="{E144342F-4AAF-4942-882B-1E0FB013492D}" type="sibTrans" cxnId="{A8BEB9AD-C2D1-4C56-905B-5D9B2C4AD14F}">
      <dgm:prSet/>
      <dgm:spPr/>
      <dgm:t>
        <a:bodyPr/>
        <a:lstStyle/>
        <a:p>
          <a:endParaRPr lang="es-PE"/>
        </a:p>
      </dgm:t>
    </dgm:pt>
    <dgm:pt modelId="{C8DEE794-9395-4532-80DC-0EBC572E674E}">
      <dgm:prSet phldrT="[Texto]"/>
      <dgm:spPr/>
      <dgm:t>
        <a:bodyPr/>
        <a:lstStyle/>
        <a:p>
          <a:r>
            <a:rPr lang="es-PE" dirty="0" smtClean="0"/>
            <a:t>Reconocimiento de bienes y expresiones culturales</a:t>
          </a:r>
          <a:endParaRPr lang="es-PE" dirty="0"/>
        </a:p>
      </dgm:t>
    </dgm:pt>
    <dgm:pt modelId="{347DAC2F-FC14-4E65-B6C5-449E2E129E7C}" type="parTrans" cxnId="{152A5A05-08C2-407B-A918-8E63628135FA}">
      <dgm:prSet/>
      <dgm:spPr/>
      <dgm:t>
        <a:bodyPr/>
        <a:lstStyle/>
        <a:p>
          <a:endParaRPr lang="es-PE"/>
        </a:p>
      </dgm:t>
    </dgm:pt>
    <dgm:pt modelId="{E336E3F5-0E12-4AEB-BEC6-C8F5DB65D521}" type="sibTrans" cxnId="{152A5A05-08C2-407B-A918-8E63628135FA}">
      <dgm:prSet/>
      <dgm:spPr/>
      <dgm:t>
        <a:bodyPr/>
        <a:lstStyle/>
        <a:p>
          <a:endParaRPr lang="es-PE"/>
        </a:p>
      </dgm:t>
    </dgm:pt>
    <dgm:pt modelId="{F58F18CB-C788-4A8C-8D14-B5107600141E}">
      <dgm:prSet phldrT="[Texto]"/>
      <dgm:spPr/>
      <dgm:t>
        <a:bodyPr/>
        <a:lstStyle/>
        <a:p>
          <a:r>
            <a:rPr lang="es-PE" dirty="0" smtClean="0"/>
            <a:t>Protección de bienes y expresiones culturales</a:t>
          </a:r>
          <a:endParaRPr lang="es-PE" dirty="0"/>
        </a:p>
      </dgm:t>
    </dgm:pt>
    <dgm:pt modelId="{DF56CC2F-623C-4717-A355-10AB4B5335F3}" type="parTrans" cxnId="{3ED79118-A569-47CE-BEED-1461CA9486DA}">
      <dgm:prSet/>
      <dgm:spPr/>
      <dgm:t>
        <a:bodyPr/>
        <a:lstStyle/>
        <a:p>
          <a:endParaRPr lang="es-PE"/>
        </a:p>
      </dgm:t>
    </dgm:pt>
    <dgm:pt modelId="{087B4AB9-250A-432F-9C8F-52759E8B6D08}" type="sibTrans" cxnId="{3ED79118-A569-47CE-BEED-1461CA9486DA}">
      <dgm:prSet/>
      <dgm:spPr/>
      <dgm:t>
        <a:bodyPr/>
        <a:lstStyle/>
        <a:p>
          <a:endParaRPr lang="es-PE"/>
        </a:p>
      </dgm:t>
    </dgm:pt>
    <dgm:pt modelId="{3E862B58-7EF9-4124-9165-04B3CA92B05B}">
      <dgm:prSet phldrT="[Texto]"/>
      <dgm:spPr/>
      <dgm:t>
        <a:bodyPr/>
        <a:lstStyle/>
        <a:p>
          <a:r>
            <a:rPr lang="es-PE" dirty="0" smtClean="0"/>
            <a:t>Investigación en cultura</a:t>
          </a:r>
          <a:endParaRPr lang="es-PE" dirty="0"/>
        </a:p>
      </dgm:t>
    </dgm:pt>
    <dgm:pt modelId="{6D542250-3247-44FE-A813-3537E940A747}" type="parTrans" cxnId="{B7CD2141-6C0F-407B-A865-94709F6BB76F}">
      <dgm:prSet/>
      <dgm:spPr/>
      <dgm:t>
        <a:bodyPr/>
        <a:lstStyle/>
        <a:p>
          <a:endParaRPr lang="es-PE"/>
        </a:p>
      </dgm:t>
    </dgm:pt>
    <dgm:pt modelId="{AD6BC06C-0D70-4046-8959-D39D1C119B02}" type="sibTrans" cxnId="{B7CD2141-6C0F-407B-A865-94709F6BB76F}">
      <dgm:prSet/>
      <dgm:spPr/>
      <dgm:t>
        <a:bodyPr/>
        <a:lstStyle/>
        <a:p>
          <a:endParaRPr lang="es-PE"/>
        </a:p>
      </dgm:t>
    </dgm:pt>
    <dgm:pt modelId="{38E901EA-FAE2-410E-9B92-0909CF0A6AAA}" type="pres">
      <dgm:prSet presAssocID="{16BA66C2-862D-4061-A271-C318A3972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5D623DE-CFEB-4E06-917B-D5D3E750097B}" type="pres">
      <dgm:prSet presAssocID="{890D09E1-DF39-4602-9CD9-3629739937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C3100B2-D6D6-433D-9B4E-826843DA713F}" type="pres">
      <dgm:prSet presAssocID="{E144342F-4AAF-4942-882B-1E0FB013492D}" presName="sibTrans" presStyleCnt="0"/>
      <dgm:spPr/>
    </dgm:pt>
    <dgm:pt modelId="{D7C1CB90-068D-4D32-AFF2-2B81153D4500}" type="pres">
      <dgm:prSet presAssocID="{C8DEE794-9395-4532-80DC-0EBC572E674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66F4C3B-63FE-4126-BC9A-D79328AEC419}" type="pres">
      <dgm:prSet presAssocID="{E336E3F5-0E12-4AEB-BEC6-C8F5DB65D521}" presName="sibTrans" presStyleCnt="0"/>
      <dgm:spPr/>
    </dgm:pt>
    <dgm:pt modelId="{9C61E419-D9A6-4F30-BB95-629E2AF648E0}" type="pres">
      <dgm:prSet presAssocID="{F58F18CB-C788-4A8C-8D14-B5107600141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D3FA0F-4E3F-40CE-87E1-DD84CE3F6308}" type="pres">
      <dgm:prSet presAssocID="{087B4AB9-250A-432F-9C8F-52759E8B6D08}" presName="sibTrans" presStyleCnt="0"/>
      <dgm:spPr/>
    </dgm:pt>
    <dgm:pt modelId="{C162E3D3-797E-48F6-94D8-13C9719C9C4A}" type="pres">
      <dgm:prSet presAssocID="{3E862B58-7EF9-4124-9165-04B3CA92B05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3700A14-9521-4396-B471-B68723C62E9D}" type="presOf" srcId="{F58F18CB-C788-4A8C-8D14-B5107600141E}" destId="{9C61E419-D9A6-4F30-BB95-629E2AF648E0}" srcOrd="0" destOrd="0" presId="urn:microsoft.com/office/officeart/2005/8/layout/default#1"/>
    <dgm:cxn modelId="{152A5A05-08C2-407B-A918-8E63628135FA}" srcId="{16BA66C2-862D-4061-A271-C318A39724A0}" destId="{C8DEE794-9395-4532-80DC-0EBC572E674E}" srcOrd="1" destOrd="0" parTransId="{347DAC2F-FC14-4E65-B6C5-449E2E129E7C}" sibTransId="{E336E3F5-0E12-4AEB-BEC6-C8F5DB65D521}"/>
    <dgm:cxn modelId="{B7CD2141-6C0F-407B-A865-94709F6BB76F}" srcId="{16BA66C2-862D-4061-A271-C318A39724A0}" destId="{3E862B58-7EF9-4124-9165-04B3CA92B05B}" srcOrd="3" destOrd="0" parTransId="{6D542250-3247-44FE-A813-3537E940A747}" sibTransId="{AD6BC06C-0D70-4046-8959-D39D1C119B02}"/>
    <dgm:cxn modelId="{A8BEB9AD-C2D1-4C56-905B-5D9B2C4AD14F}" srcId="{16BA66C2-862D-4061-A271-C318A39724A0}" destId="{890D09E1-DF39-4602-9CD9-36297399377E}" srcOrd="0" destOrd="0" parTransId="{27F82474-071F-4981-AD17-4E0D1DA9A969}" sibTransId="{E144342F-4AAF-4942-882B-1E0FB013492D}"/>
    <dgm:cxn modelId="{E0D40347-5E07-49F4-A28B-F31FA7D37A7C}" type="presOf" srcId="{3E862B58-7EF9-4124-9165-04B3CA92B05B}" destId="{C162E3D3-797E-48F6-94D8-13C9719C9C4A}" srcOrd="0" destOrd="0" presId="urn:microsoft.com/office/officeart/2005/8/layout/default#1"/>
    <dgm:cxn modelId="{2FE7C8CD-16B4-4C42-A803-4CF783E00A7E}" type="presOf" srcId="{890D09E1-DF39-4602-9CD9-36297399377E}" destId="{B5D623DE-CFEB-4E06-917B-D5D3E750097B}" srcOrd="0" destOrd="0" presId="urn:microsoft.com/office/officeart/2005/8/layout/default#1"/>
    <dgm:cxn modelId="{26363A06-B669-4E12-BFF8-DC7E9141E22A}" type="presOf" srcId="{16BA66C2-862D-4061-A271-C318A39724A0}" destId="{38E901EA-FAE2-410E-9B92-0909CF0A6AAA}" srcOrd="0" destOrd="0" presId="urn:microsoft.com/office/officeart/2005/8/layout/default#1"/>
    <dgm:cxn modelId="{342156AD-55F3-4613-BEC3-F273DDAE19BF}" type="presOf" srcId="{C8DEE794-9395-4532-80DC-0EBC572E674E}" destId="{D7C1CB90-068D-4D32-AFF2-2B81153D4500}" srcOrd="0" destOrd="0" presId="urn:microsoft.com/office/officeart/2005/8/layout/default#1"/>
    <dgm:cxn modelId="{3ED79118-A569-47CE-BEED-1461CA9486DA}" srcId="{16BA66C2-862D-4061-A271-C318A39724A0}" destId="{F58F18CB-C788-4A8C-8D14-B5107600141E}" srcOrd="2" destOrd="0" parTransId="{DF56CC2F-623C-4717-A355-10AB4B5335F3}" sibTransId="{087B4AB9-250A-432F-9C8F-52759E8B6D08}"/>
    <dgm:cxn modelId="{73E4F785-5B75-488A-9A70-E2DB98BB1951}" type="presParOf" srcId="{38E901EA-FAE2-410E-9B92-0909CF0A6AAA}" destId="{B5D623DE-CFEB-4E06-917B-D5D3E750097B}" srcOrd="0" destOrd="0" presId="urn:microsoft.com/office/officeart/2005/8/layout/default#1"/>
    <dgm:cxn modelId="{D38B53E8-F77C-4CC3-897E-3C60C0641595}" type="presParOf" srcId="{38E901EA-FAE2-410E-9B92-0909CF0A6AAA}" destId="{CC3100B2-D6D6-433D-9B4E-826843DA713F}" srcOrd="1" destOrd="0" presId="urn:microsoft.com/office/officeart/2005/8/layout/default#1"/>
    <dgm:cxn modelId="{E5B39EB6-EBAE-4153-A567-E0F373EE8D93}" type="presParOf" srcId="{38E901EA-FAE2-410E-9B92-0909CF0A6AAA}" destId="{D7C1CB90-068D-4D32-AFF2-2B81153D4500}" srcOrd="2" destOrd="0" presId="urn:microsoft.com/office/officeart/2005/8/layout/default#1"/>
    <dgm:cxn modelId="{39CB573B-BF7C-45D3-8B32-CCB18A8EB1B6}" type="presParOf" srcId="{38E901EA-FAE2-410E-9B92-0909CF0A6AAA}" destId="{266F4C3B-63FE-4126-BC9A-D79328AEC419}" srcOrd="3" destOrd="0" presId="urn:microsoft.com/office/officeart/2005/8/layout/default#1"/>
    <dgm:cxn modelId="{AF73C484-96CB-4843-A56E-3DEB2F354230}" type="presParOf" srcId="{38E901EA-FAE2-410E-9B92-0909CF0A6AAA}" destId="{9C61E419-D9A6-4F30-BB95-629E2AF648E0}" srcOrd="4" destOrd="0" presId="urn:microsoft.com/office/officeart/2005/8/layout/default#1"/>
    <dgm:cxn modelId="{1002267C-E374-4692-8138-8041ACD32B78}" type="presParOf" srcId="{38E901EA-FAE2-410E-9B92-0909CF0A6AAA}" destId="{71D3FA0F-4E3F-40CE-87E1-DD84CE3F6308}" srcOrd="5" destOrd="0" presId="urn:microsoft.com/office/officeart/2005/8/layout/default#1"/>
    <dgm:cxn modelId="{4490305F-8F88-402A-AD25-E12E29477FBF}" type="presParOf" srcId="{38E901EA-FAE2-410E-9B92-0909CF0A6AAA}" destId="{C162E3D3-797E-48F6-94D8-13C9719C9C4A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BA66C2-862D-4061-A271-C318A39724A0}" type="doc">
      <dgm:prSet loTypeId="urn:microsoft.com/office/officeart/2005/8/layout/default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890D09E1-DF39-4602-9CD9-36297399377E}">
      <dgm:prSet phldrT="[Texto]"/>
      <dgm:spPr/>
      <dgm:t>
        <a:bodyPr/>
        <a:lstStyle/>
        <a:p>
          <a:r>
            <a:rPr lang="es-PE" dirty="0" smtClean="0"/>
            <a:t>Políticas públicas para la diversidad cultural</a:t>
          </a:r>
          <a:endParaRPr lang="es-PE" dirty="0"/>
        </a:p>
      </dgm:t>
    </dgm:pt>
    <dgm:pt modelId="{27F82474-071F-4981-AD17-4E0D1DA9A969}" type="parTrans" cxnId="{A8BEB9AD-C2D1-4C56-905B-5D9B2C4AD14F}">
      <dgm:prSet/>
      <dgm:spPr/>
      <dgm:t>
        <a:bodyPr/>
        <a:lstStyle/>
        <a:p>
          <a:endParaRPr lang="es-PE"/>
        </a:p>
      </dgm:t>
    </dgm:pt>
    <dgm:pt modelId="{E144342F-4AAF-4942-882B-1E0FB013492D}" type="sibTrans" cxnId="{A8BEB9AD-C2D1-4C56-905B-5D9B2C4AD14F}">
      <dgm:prSet/>
      <dgm:spPr/>
      <dgm:t>
        <a:bodyPr/>
        <a:lstStyle/>
        <a:p>
          <a:endParaRPr lang="es-PE"/>
        </a:p>
      </dgm:t>
    </dgm:pt>
    <dgm:pt modelId="{C8DEE794-9395-4532-80DC-0EBC572E674E}">
      <dgm:prSet phldrT="[Texto]"/>
      <dgm:spPr/>
      <dgm:t>
        <a:bodyPr/>
        <a:lstStyle/>
        <a:p>
          <a:r>
            <a:rPr lang="es-PE" dirty="0" smtClean="0"/>
            <a:t>Desarrollo de activos culturales</a:t>
          </a:r>
          <a:endParaRPr lang="es-PE" dirty="0"/>
        </a:p>
      </dgm:t>
    </dgm:pt>
    <dgm:pt modelId="{347DAC2F-FC14-4E65-B6C5-449E2E129E7C}" type="parTrans" cxnId="{152A5A05-08C2-407B-A918-8E63628135FA}">
      <dgm:prSet/>
      <dgm:spPr/>
      <dgm:t>
        <a:bodyPr/>
        <a:lstStyle/>
        <a:p>
          <a:endParaRPr lang="es-PE"/>
        </a:p>
      </dgm:t>
    </dgm:pt>
    <dgm:pt modelId="{E336E3F5-0E12-4AEB-BEC6-C8F5DB65D521}" type="sibTrans" cxnId="{152A5A05-08C2-407B-A918-8E63628135FA}">
      <dgm:prSet/>
      <dgm:spPr/>
      <dgm:t>
        <a:bodyPr/>
        <a:lstStyle/>
        <a:p>
          <a:endParaRPr lang="es-PE"/>
        </a:p>
      </dgm:t>
    </dgm:pt>
    <dgm:pt modelId="{F58F18CB-C788-4A8C-8D14-B5107600141E}">
      <dgm:prSet phldrT="[Texto]"/>
      <dgm:spPr/>
      <dgm:t>
        <a:bodyPr/>
        <a:lstStyle/>
        <a:p>
          <a:r>
            <a:rPr lang="es-PE" dirty="0" smtClean="0"/>
            <a:t>Desarrollo de las industrias culturales</a:t>
          </a:r>
          <a:endParaRPr lang="es-PE" dirty="0"/>
        </a:p>
      </dgm:t>
    </dgm:pt>
    <dgm:pt modelId="{DF56CC2F-623C-4717-A355-10AB4B5335F3}" type="parTrans" cxnId="{3ED79118-A569-47CE-BEED-1461CA9486DA}">
      <dgm:prSet/>
      <dgm:spPr/>
      <dgm:t>
        <a:bodyPr/>
        <a:lstStyle/>
        <a:p>
          <a:endParaRPr lang="es-PE"/>
        </a:p>
      </dgm:t>
    </dgm:pt>
    <dgm:pt modelId="{087B4AB9-250A-432F-9C8F-52759E8B6D08}" type="sibTrans" cxnId="{3ED79118-A569-47CE-BEED-1461CA9486DA}">
      <dgm:prSet/>
      <dgm:spPr/>
      <dgm:t>
        <a:bodyPr/>
        <a:lstStyle/>
        <a:p>
          <a:endParaRPr lang="es-PE"/>
        </a:p>
      </dgm:t>
    </dgm:pt>
    <dgm:pt modelId="{3E862B58-7EF9-4124-9165-04B3CA92B05B}">
      <dgm:prSet phldrT="[Texto]"/>
      <dgm:spPr/>
      <dgm:t>
        <a:bodyPr/>
        <a:lstStyle/>
        <a:p>
          <a:r>
            <a:rPr lang="es-PE" dirty="0" smtClean="0"/>
            <a:t>Fomento a la creación cultural</a:t>
          </a:r>
          <a:endParaRPr lang="es-PE" dirty="0"/>
        </a:p>
      </dgm:t>
    </dgm:pt>
    <dgm:pt modelId="{6D542250-3247-44FE-A813-3537E940A747}" type="parTrans" cxnId="{B7CD2141-6C0F-407B-A865-94709F6BB76F}">
      <dgm:prSet/>
      <dgm:spPr/>
      <dgm:t>
        <a:bodyPr/>
        <a:lstStyle/>
        <a:p>
          <a:endParaRPr lang="es-PE"/>
        </a:p>
      </dgm:t>
    </dgm:pt>
    <dgm:pt modelId="{AD6BC06C-0D70-4046-8959-D39D1C119B02}" type="sibTrans" cxnId="{B7CD2141-6C0F-407B-A865-94709F6BB76F}">
      <dgm:prSet/>
      <dgm:spPr/>
      <dgm:t>
        <a:bodyPr/>
        <a:lstStyle/>
        <a:p>
          <a:endParaRPr lang="es-PE"/>
        </a:p>
      </dgm:t>
    </dgm:pt>
    <dgm:pt modelId="{38E901EA-FAE2-410E-9B92-0909CF0A6AAA}" type="pres">
      <dgm:prSet presAssocID="{16BA66C2-862D-4061-A271-C318A3972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5D623DE-CFEB-4E06-917B-D5D3E750097B}" type="pres">
      <dgm:prSet presAssocID="{890D09E1-DF39-4602-9CD9-3629739937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C3100B2-D6D6-433D-9B4E-826843DA713F}" type="pres">
      <dgm:prSet presAssocID="{E144342F-4AAF-4942-882B-1E0FB013492D}" presName="sibTrans" presStyleCnt="0"/>
      <dgm:spPr/>
    </dgm:pt>
    <dgm:pt modelId="{D7C1CB90-068D-4D32-AFF2-2B81153D4500}" type="pres">
      <dgm:prSet presAssocID="{C8DEE794-9395-4532-80DC-0EBC572E674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66F4C3B-63FE-4126-BC9A-D79328AEC419}" type="pres">
      <dgm:prSet presAssocID="{E336E3F5-0E12-4AEB-BEC6-C8F5DB65D521}" presName="sibTrans" presStyleCnt="0"/>
      <dgm:spPr/>
    </dgm:pt>
    <dgm:pt modelId="{9C61E419-D9A6-4F30-BB95-629E2AF648E0}" type="pres">
      <dgm:prSet presAssocID="{F58F18CB-C788-4A8C-8D14-B5107600141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D3FA0F-4E3F-40CE-87E1-DD84CE3F6308}" type="pres">
      <dgm:prSet presAssocID="{087B4AB9-250A-432F-9C8F-52759E8B6D08}" presName="sibTrans" presStyleCnt="0"/>
      <dgm:spPr/>
    </dgm:pt>
    <dgm:pt modelId="{C162E3D3-797E-48F6-94D8-13C9719C9C4A}" type="pres">
      <dgm:prSet presAssocID="{3E862B58-7EF9-4124-9165-04B3CA92B05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52A5A05-08C2-407B-A918-8E63628135FA}" srcId="{16BA66C2-862D-4061-A271-C318A39724A0}" destId="{C8DEE794-9395-4532-80DC-0EBC572E674E}" srcOrd="1" destOrd="0" parTransId="{347DAC2F-FC14-4E65-B6C5-449E2E129E7C}" sibTransId="{E336E3F5-0E12-4AEB-BEC6-C8F5DB65D521}"/>
    <dgm:cxn modelId="{EA41B258-F12C-42B8-976F-75EEC9776AB9}" type="presOf" srcId="{16BA66C2-862D-4061-A271-C318A39724A0}" destId="{38E901EA-FAE2-410E-9B92-0909CF0A6AAA}" srcOrd="0" destOrd="0" presId="urn:microsoft.com/office/officeart/2005/8/layout/default#2"/>
    <dgm:cxn modelId="{B7CD2141-6C0F-407B-A865-94709F6BB76F}" srcId="{16BA66C2-862D-4061-A271-C318A39724A0}" destId="{3E862B58-7EF9-4124-9165-04B3CA92B05B}" srcOrd="3" destOrd="0" parTransId="{6D542250-3247-44FE-A813-3537E940A747}" sibTransId="{AD6BC06C-0D70-4046-8959-D39D1C119B02}"/>
    <dgm:cxn modelId="{A8BEB9AD-C2D1-4C56-905B-5D9B2C4AD14F}" srcId="{16BA66C2-862D-4061-A271-C318A39724A0}" destId="{890D09E1-DF39-4602-9CD9-36297399377E}" srcOrd="0" destOrd="0" parTransId="{27F82474-071F-4981-AD17-4E0D1DA9A969}" sibTransId="{E144342F-4AAF-4942-882B-1E0FB013492D}"/>
    <dgm:cxn modelId="{FDF38629-1968-47F0-BC2B-7AE0707EB8C3}" type="presOf" srcId="{890D09E1-DF39-4602-9CD9-36297399377E}" destId="{B5D623DE-CFEB-4E06-917B-D5D3E750097B}" srcOrd="0" destOrd="0" presId="urn:microsoft.com/office/officeart/2005/8/layout/default#2"/>
    <dgm:cxn modelId="{46B0BB32-5EEF-4833-AD67-D63F7A127094}" type="presOf" srcId="{C8DEE794-9395-4532-80DC-0EBC572E674E}" destId="{D7C1CB90-068D-4D32-AFF2-2B81153D4500}" srcOrd="0" destOrd="0" presId="urn:microsoft.com/office/officeart/2005/8/layout/default#2"/>
    <dgm:cxn modelId="{4CCFCABB-2679-40CA-8FB4-AE2F1F8091CD}" type="presOf" srcId="{F58F18CB-C788-4A8C-8D14-B5107600141E}" destId="{9C61E419-D9A6-4F30-BB95-629E2AF648E0}" srcOrd="0" destOrd="0" presId="urn:microsoft.com/office/officeart/2005/8/layout/default#2"/>
    <dgm:cxn modelId="{3ED79118-A569-47CE-BEED-1461CA9486DA}" srcId="{16BA66C2-862D-4061-A271-C318A39724A0}" destId="{F58F18CB-C788-4A8C-8D14-B5107600141E}" srcOrd="2" destOrd="0" parTransId="{DF56CC2F-623C-4717-A355-10AB4B5335F3}" sibTransId="{087B4AB9-250A-432F-9C8F-52759E8B6D08}"/>
    <dgm:cxn modelId="{525830E5-FE79-42AD-8C36-1158DE465F65}" type="presOf" srcId="{3E862B58-7EF9-4124-9165-04B3CA92B05B}" destId="{C162E3D3-797E-48F6-94D8-13C9719C9C4A}" srcOrd="0" destOrd="0" presId="urn:microsoft.com/office/officeart/2005/8/layout/default#2"/>
    <dgm:cxn modelId="{5C7F0405-263E-4715-8E18-251A572A9F58}" type="presParOf" srcId="{38E901EA-FAE2-410E-9B92-0909CF0A6AAA}" destId="{B5D623DE-CFEB-4E06-917B-D5D3E750097B}" srcOrd="0" destOrd="0" presId="urn:microsoft.com/office/officeart/2005/8/layout/default#2"/>
    <dgm:cxn modelId="{F3874EA9-F05D-4CBE-B117-0E2A47B12411}" type="presParOf" srcId="{38E901EA-FAE2-410E-9B92-0909CF0A6AAA}" destId="{CC3100B2-D6D6-433D-9B4E-826843DA713F}" srcOrd="1" destOrd="0" presId="urn:microsoft.com/office/officeart/2005/8/layout/default#2"/>
    <dgm:cxn modelId="{7FC8F95B-24EC-4ABE-9AE0-5B53B795608F}" type="presParOf" srcId="{38E901EA-FAE2-410E-9B92-0909CF0A6AAA}" destId="{D7C1CB90-068D-4D32-AFF2-2B81153D4500}" srcOrd="2" destOrd="0" presId="urn:microsoft.com/office/officeart/2005/8/layout/default#2"/>
    <dgm:cxn modelId="{81106F7E-7A36-439D-826B-D088D6CA3C82}" type="presParOf" srcId="{38E901EA-FAE2-410E-9B92-0909CF0A6AAA}" destId="{266F4C3B-63FE-4126-BC9A-D79328AEC419}" srcOrd="3" destOrd="0" presId="urn:microsoft.com/office/officeart/2005/8/layout/default#2"/>
    <dgm:cxn modelId="{55AE14EE-0B1D-4410-805C-5BC6B8164438}" type="presParOf" srcId="{38E901EA-FAE2-410E-9B92-0909CF0A6AAA}" destId="{9C61E419-D9A6-4F30-BB95-629E2AF648E0}" srcOrd="4" destOrd="0" presId="urn:microsoft.com/office/officeart/2005/8/layout/default#2"/>
    <dgm:cxn modelId="{BD12D185-3569-4CF4-AD08-DD09FB05ABE2}" type="presParOf" srcId="{38E901EA-FAE2-410E-9B92-0909CF0A6AAA}" destId="{71D3FA0F-4E3F-40CE-87E1-DD84CE3F6308}" srcOrd="5" destOrd="0" presId="urn:microsoft.com/office/officeart/2005/8/layout/default#2"/>
    <dgm:cxn modelId="{21ABB860-EEDE-4653-9E4D-2FF7CE82F763}" type="presParOf" srcId="{38E901EA-FAE2-410E-9B92-0909CF0A6AAA}" destId="{C162E3D3-797E-48F6-94D8-13C9719C9C4A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BA66C2-862D-4061-A271-C318A39724A0}" type="doc">
      <dgm:prSet loTypeId="urn:microsoft.com/office/officeart/2005/8/layout/default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890D09E1-DF39-4602-9CD9-36297399377E}">
      <dgm:prSet phldrT="[Texto]"/>
      <dgm:spPr/>
      <dgm:t>
        <a:bodyPr/>
        <a:lstStyle/>
        <a:p>
          <a:r>
            <a:rPr lang="es-PE" dirty="0" smtClean="0"/>
            <a:t>Reconocimiento de la diversidad cultural y memorias históricas</a:t>
          </a:r>
          <a:endParaRPr lang="es-PE" dirty="0"/>
        </a:p>
      </dgm:t>
    </dgm:pt>
    <dgm:pt modelId="{27F82474-071F-4981-AD17-4E0D1DA9A969}" type="parTrans" cxnId="{A8BEB9AD-C2D1-4C56-905B-5D9B2C4AD14F}">
      <dgm:prSet/>
      <dgm:spPr/>
      <dgm:t>
        <a:bodyPr/>
        <a:lstStyle/>
        <a:p>
          <a:endParaRPr lang="es-PE"/>
        </a:p>
      </dgm:t>
    </dgm:pt>
    <dgm:pt modelId="{E144342F-4AAF-4942-882B-1E0FB013492D}" type="sibTrans" cxnId="{A8BEB9AD-C2D1-4C56-905B-5D9B2C4AD14F}">
      <dgm:prSet/>
      <dgm:spPr/>
      <dgm:t>
        <a:bodyPr/>
        <a:lstStyle/>
        <a:p>
          <a:endParaRPr lang="es-PE"/>
        </a:p>
      </dgm:t>
    </dgm:pt>
    <dgm:pt modelId="{E5A4D5A5-7C23-4690-823D-984F5672D153}">
      <dgm:prSet/>
      <dgm:spPr/>
      <dgm:t>
        <a:bodyPr/>
        <a:lstStyle/>
        <a:p>
          <a:r>
            <a:rPr lang="es-PE" dirty="0" smtClean="0"/>
            <a:t>Reconocimiento </a:t>
          </a:r>
          <a:r>
            <a:rPr lang="es-PE" dirty="0" smtClean="0"/>
            <a:t>de </a:t>
          </a:r>
          <a:r>
            <a:rPr lang="es-PE" dirty="0" smtClean="0"/>
            <a:t>derechos colectivos</a:t>
          </a:r>
          <a:endParaRPr lang="es-PE" dirty="0"/>
        </a:p>
      </dgm:t>
    </dgm:pt>
    <dgm:pt modelId="{158D2AF6-6152-47F9-B26E-8879B94BFEEE}" type="parTrans" cxnId="{C440D2DE-E2CC-4E22-ADEA-54ED6B3C9314}">
      <dgm:prSet/>
      <dgm:spPr/>
      <dgm:t>
        <a:bodyPr/>
        <a:lstStyle/>
        <a:p>
          <a:endParaRPr lang="es-PE"/>
        </a:p>
      </dgm:t>
    </dgm:pt>
    <dgm:pt modelId="{3E5387E5-6742-431D-8855-68F72DCC13C0}" type="sibTrans" cxnId="{C440D2DE-E2CC-4E22-ADEA-54ED6B3C9314}">
      <dgm:prSet/>
      <dgm:spPr/>
      <dgm:t>
        <a:bodyPr/>
        <a:lstStyle/>
        <a:p>
          <a:endParaRPr lang="es-PE"/>
        </a:p>
      </dgm:t>
    </dgm:pt>
    <dgm:pt modelId="{A0571E13-16DF-4F70-8061-AB5A12BE6847}">
      <dgm:prSet phldrT="[Texto]"/>
      <dgm:spPr/>
      <dgm:t>
        <a:bodyPr/>
        <a:lstStyle/>
        <a:p>
          <a:r>
            <a:rPr lang="es-PE" dirty="0" smtClean="0"/>
            <a:t>Transmisión de conocimientos</a:t>
          </a:r>
          <a:endParaRPr lang="es-PE" dirty="0"/>
        </a:p>
      </dgm:t>
    </dgm:pt>
    <dgm:pt modelId="{B2A12B2A-4EFD-43ED-8F88-4DD7764941C1}" type="sibTrans" cxnId="{72F92F03-7D22-4505-B05C-545DCABA7567}">
      <dgm:prSet/>
      <dgm:spPr/>
      <dgm:t>
        <a:bodyPr/>
        <a:lstStyle/>
        <a:p>
          <a:endParaRPr lang="es-PE"/>
        </a:p>
      </dgm:t>
    </dgm:pt>
    <dgm:pt modelId="{64D1059E-20B1-42AF-BA7E-89B54B32723C}" type="parTrans" cxnId="{72F92F03-7D22-4505-B05C-545DCABA7567}">
      <dgm:prSet/>
      <dgm:spPr/>
      <dgm:t>
        <a:bodyPr/>
        <a:lstStyle/>
        <a:p>
          <a:endParaRPr lang="es-PE"/>
        </a:p>
      </dgm:t>
    </dgm:pt>
    <dgm:pt modelId="{38E901EA-FAE2-410E-9B92-0909CF0A6AAA}" type="pres">
      <dgm:prSet presAssocID="{16BA66C2-862D-4061-A271-C318A3972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5D623DE-CFEB-4E06-917B-D5D3E750097B}" type="pres">
      <dgm:prSet presAssocID="{890D09E1-DF39-4602-9CD9-3629739937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C3100B2-D6D6-433D-9B4E-826843DA713F}" type="pres">
      <dgm:prSet presAssocID="{E144342F-4AAF-4942-882B-1E0FB013492D}" presName="sibTrans" presStyleCnt="0"/>
      <dgm:spPr/>
    </dgm:pt>
    <dgm:pt modelId="{A6E255EA-A3CF-4061-9C61-869B545C891A}" type="pres">
      <dgm:prSet presAssocID="{A0571E13-16DF-4F70-8061-AB5A12BE68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369CB4F-64EE-4455-A53F-E88D9EB06260}" type="pres">
      <dgm:prSet presAssocID="{B2A12B2A-4EFD-43ED-8F88-4DD7764941C1}" presName="sibTrans" presStyleCnt="0"/>
      <dgm:spPr/>
    </dgm:pt>
    <dgm:pt modelId="{FEF84C8A-D472-4CF9-B42E-ECAF743E93FB}" type="pres">
      <dgm:prSet presAssocID="{E5A4D5A5-7C23-4690-823D-984F5672D15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EFC4257-90E4-4AE3-8427-F7AFE34CEAFE}" type="presOf" srcId="{890D09E1-DF39-4602-9CD9-36297399377E}" destId="{B5D623DE-CFEB-4E06-917B-D5D3E750097B}" srcOrd="0" destOrd="0" presId="urn:microsoft.com/office/officeart/2005/8/layout/default#2"/>
    <dgm:cxn modelId="{C440D2DE-E2CC-4E22-ADEA-54ED6B3C9314}" srcId="{16BA66C2-862D-4061-A271-C318A39724A0}" destId="{E5A4D5A5-7C23-4690-823D-984F5672D153}" srcOrd="2" destOrd="0" parTransId="{158D2AF6-6152-47F9-B26E-8879B94BFEEE}" sibTransId="{3E5387E5-6742-431D-8855-68F72DCC13C0}"/>
    <dgm:cxn modelId="{A8BEB9AD-C2D1-4C56-905B-5D9B2C4AD14F}" srcId="{16BA66C2-862D-4061-A271-C318A39724A0}" destId="{890D09E1-DF39-4602-9CD9-36297399377E}" srcOrd="0" destOrd="0" parTransId="{27F82474-071F-4981-AD17-4E0D1DA9A969}" sibTransId="{E144342F-4AAF-4942-882B-1E0FB013492D}"/>
    <dgm:cxn modelId="{B3B9BFFD-86A2-4845-8920-71E0214BA619}" type="presOf" srcId="{E5A4D5A5-7C23-4690-823D-984F5672D153}" destId="{FEF84C8A-D472-4CF9-B42E-ECAF743E93FB}" srcOrd="0" destOrd="0" presId="urn:microsoft.com/office/officeart/2005/8/layout/default#2"/>
    <dgm:cxn modelId="{47B8D940-1A3F-4755-8261-63D95403DA10}" type="presOf" srcId="{16BA66C2-862D-4061-A271-C318A39724A0}" destId="{38E901EA-FAE2-410E-9B92-0909CF0A6AAA}" srcOrd="0" destOrd="0" presId="urn:microsoft.com/office/officeart/2005/8/layout/default#2"/>
    <dgm:cxn modelId="{72F92F03-7D22-4505-B05C-545DCABA7567}" srcId="{16BA66C2-862D-4061-A271-C318A39724A0}" destId="{A0571E13-16DF-4F70-8061-AB5A12BE6847}" srcOrd="1" destOrd="0" parTransId="{64D1059E-20B1-42AF-BA7E-89B54B32723C}" sibTransId="{B2A12B2A-4EFD-43ED-8F88-4DD7764941C1}"/>
    <dgm:cxn modelId="{F353B0D4-162D-42CF-A0E9-46588DCE2812}" type="presOf" srcId="{A0571E13-16DF-4F70-8061-AB5A12BE6847}" destId="{A6E255EA-A3CF-4061-9C61-869B545C891A}" srcOrd="0" destOrd="0" presId="urn:microsoft.com/office/officeart/2005/8/layout/default#2"/>
    <dgm:cxn modelId="{4D16C547-FFC3-43C0-8474-ABEB0E4FBD1C}" type="presParOf" srcId="{38E901EA-FAE2-410E-9B92-0909CF0A6AAA}" destId="{B5D623DE-CFEB-4E06-917B-D5D3E750097B}" srcOrd="0" destOrd="0" presId="urn:microsoft.com/office/officeart/2005/8/layout/default#2"/>
    <dgm:cxn modelId="{3DF39BE4-528B-41C2-A656-4CD05DBA9F48}" type="presParOf" srcId="{38E901EA-FAE2-410E-9B92-0909CF0A6AAA}" destId="{CC3100B2-D6D6-433D-9B4E-826843DA713F}" srcOrd="1" destOrd="0" presId="urn:microsoft.com/office/officeart/2005/8/layout/default#2"/>
    <dgm:cxn modelId="{F56D442A-00A5-4BC1-9A1F-F2184680BFB4}" type="presParOf" srcId="{38E901EA-FAE2-410E-9B92-0909CF0A6AAA}" destId="{A6E255EA-A3CF-4061-9C61-869B545C891A}" srcOrd="2" destOrd="0" presId="urn:microsoft.com/office/officeart/2005/8/layout/default#2"/>
    <dgm:cxn modelId="{24302795-A610-4136-8038-EF5BC092A5F4}" type="presParOf" srcId="{38E901EA-FAE2-410E-9B92-0909CF0A6AAA}" destId="{0369CB4F-64EE-4455-A53F-E88D9EB06260}" srcOrd="3" destOrd="0" presId="urn:microsoft.com/office/officeart/2005/8/layout/default#2"/>
    <dgm:cxn modelId="{8FA842AE-5D14-4E75-A949-E4020E4E3F3E}" type="presParOf" srcId="{38E901EA-FAE2-410E-9B92-0909CF0A6AAA}" destId="{FEF84C8A-D472-4CF9-B42E-ECAF743E93FB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A04952-5F88-4CF9-89BA-A966A930C3E8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2498C-3879-464E-8C30-5D48B248237D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Aumento de turismo</a:t>
          </a:r>
          <a:endParaRPr lang="es-PE" sz="1700" kern="1200" dirty="0"/>
        </a:p>
      </dsp:txBody>
      <dsp:txXfrm>
        <a:off x="509717" y="338558"/>
        <a:ext cx="7541700" cy="677550"/>
      </dsp:txXfrm>
    </dsp:sp>
    <dsp:sp modelId="{2B5BD34B-F53B-4614-9B3C-56363771A353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95154-8142-43D4-86A7-387D592D93D9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4">
            <a:hueOff val="54322"/>
            <a:satOff val="-517"/>
            <a:lumOff val="519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Mayor hegemonía de los intereses privados sobre los valores públicos</a:t>
          </a:r>
          <a:endParaRPr lang="es-PE" sz="1700" kern="1200" dirty="0"/>
        </a:p>
      </dsp:txBody>
      <dsp:txXfrm>
        <a:off x="995230" y="1354558"/>
        <a:ext cx="7056187" cy="677550"/>
      </dsp:txXfrm>
    </dsp:sp>
    <dsp:sp modelId="{071D39FD-9769-4CD2-BD1C-65FB7F8844B3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54322"/>
              <a:satOff val="-517"/>
              <a:lumOff val="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4C0D1-AAA1-4844-A826-0EE998186125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4">
            <a:hueOff val="108644"/>
            <a:satOff val="-1035"/>
            <a:lumOff val="1039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Incremento de la presencia de los Estados en territorios, con una política intercultural</a:t>
          </a:r>
          <a:endParaRPr lang="es-PE" sz="1700" kern="1200" dirty="0"/>
        </a:p>
      </dsp:txBody>
      <dsp:txXfrm>
        <a:off x="1144243" y="2370558"/>
        <a:ext cx="6907174" cy="677550"/>
      </dsp:txXfrm>
    </dsp:sp>
    <dsp:sp modelId="{653E2A17-D5A9-4124-ABE5-B18B20F89CF0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108644"/>
              <a:satOff val="-1035"/>
              <a:lumOff val="1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16408-A5AA-45C7-8E59-AE0D50D950A8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4">
            <a:hueOff val="162966"/>
            <a:satOff val="-1552"/>
            <a:lumOff val="1558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Aumento del reconocimiento del patrimonio cultural y de las industrias culturales como factores de desarrollo socio económico</a:t>
          </a:r>
          <a:endParaRPr lang="es-PE" sz="1700" kern="1200" dirty="0"/>
        </a:p>
      </dsp:txBody>
      <dsp:txXfrm>
        <a:off x="995230" y="3386558"/>
        <a:ext cx="7056187" cy="677550"/>
      </dsp:txXfrm>
    </dsp:sp>
    <dsp:sp modelId="{11773BEE-60BF-4222-9621-25B1B39869C4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162966"/>
              <a:satOff val="-1552"/>
              <a:lumOff val="15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C1318-8B73-4BBE-BBF4-9AB3ABA9814A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4">
            <a:hueOff val="217289"/>
            <a:satOff val="-2070"/>
            <a:lumOff val="2078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Aumento de las pérdidas debido a las catástrofes naturales</a:t>
          </a:r>
          <a:endParaRPr lang="es-PE" sz="1700" kern="1200" dirty="0"/>
        </a:p>
      </dsp:txBody>
      <dsp:txXfrm>
        <a:off x="509717" y="4402558"/>
        <a:ext cx="7541700" cy="677550"/>
      </dsp:txXfrm>
    </dsp:sp>
    <dsp:sp modelId="{E53AA17E-8DAB-4D81-A927-F09100897F21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217289"/>
              <a:satOff val="-2070"/>
              <a:lumOff val="20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A04952-5F88-4CF9-89BA-A966A930C3E8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2498C-3879-464E-8C30-5D48B248237D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Emergencia de mega-ciudades,  mega-regiones y mega-corredores</a:t>
          </a:r>
          <a:endParaRPr lang="es-PE" sz="2100" kern="1200" dirty="0"/>
        </a:p>
      </dsp:txBody>
      <dsp:txXfrm>
        <a:off x="509717" y="338558"/>
        <a:ext cx="7541700" cy="677550"/>
      </dsp:txXfrm>
    </dsp:sp>
    <dsp:sp modelId="{2B5BD34B-F53B-4614-9B3C-56363771A353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95154-8142-43D4-86A7-387D592D93D9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Las sociedades están experimentando niveles de conectividad física y tecnológica sin precedentes</a:t>
          </a:r>
          <a:endParaRPr lang="es-PE" sz="2100" kern="1200" dirty="0"/>
        </a:p>
      </dsp:txBody>
      <dsp:txXfrm>
        <a:off x="995230" y="1354558"/>
        <a:ext cx="7056187" cy="677550"/>
      </dsp:txXfrm>
    </dsp:sp>
    <dsp:sp modelId="{071D39FD-9769-4CD2-BD1C-65FB7F8844B3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4C0D1-AAA1-4844-A826-0EE998186125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Aumento de la importancia del conocimiento en la economía global</a:t>
          </a:r>
          <a:endParaRPr lang="es-PE" sz="2100" kern="1200" dirty="0"/>
        </a:p>
      </dsp:txBody>
      <dsp:txXfrm>
        <a:off x="1144243" y="2370558"/>
        <a:ext cx="6907174" cy="677550"/>
      </dsp:txXfrm>
    </dsp:sp>
    <dsp:sp modelId="{653E2A17-D5A9-4124-ABE5-B18B20F89CF0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16408-A5AA-45C7-8E59-AE0D50D950A8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>
              <a:solidFill>
                <a:schemeClr val="bg1"/>
              </a:solidFill>
            </a:rPr>
            <a:t>Tendencia global hacia la homogenización de la cultura</a:t>
          </a:r>
          <a:endParaRPr lang="es-PE" sz="2100" kern="1200" dirty="0">
            <a:solidFill>
              <a:schemeClr val="bg1"/>
            </a:solidFill>
          </a:endParaRPr>
        </a:p>
      </dsp:txBody>
      <dsp:txXfrm>
        <a:off x="995230" y="3386558"/>
        <a:ext cx="7056187" cy="677550"/>
      </dsp:txXfrm>
    </dsp:sp>
    <dsp:sp modelId="{11773BEE-60BF-4222-9621-25B1B39869C4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C1318-8B73-4BBE-BBF4-9AB3ABA9814A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Crecimiento y diversificación del consumo </a:t>
          </a:r>
          <a:r>
            <a:rPr lang="es-PE" sz="2100" kern="1200" dirty="0" smtClean="0"/>
            <a:t>y producción de </a:t>
          </a:r>
          <a:r>
            <a:rPr lang="es-PE" sz="2100" kern="1200" dirty="0" smtClean="0"/>
            <a:t>industrias culturales en el mundo</a:t>
          </a:r>
          <a:endParaRPr lang="es-PE" sz="2100" kern="1200" dirty="0"/>
        </a:p>
      </dsp:txBody>
      <dsp:txXfrm>
        <a:off x="509717" y="4402558"/>
        <a:ext cx="7541700" cy="677550"/>
      </dsp:txXfrm>
    </dsp:sp>
    <dsp:sp modelId="{E53AA17E-8DAB-4D81-A927-F09100897F21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A04952-5F88-4CF9-89BA-A966A930C3E8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2498C-3879-464E-8C30-5D48B248237D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La globalización </a:t>
          </a:r>
          <a:r>
            <a:rPr lang="es-ES" sz="2100" kern="1200" dirty="0" smtClean="0"/>
            <a:t>continuará </a:t>
          </a:r>
          <a:r>
            <a:rPr lang="es-ES" sz="2100" kern="1200" dirty="0" smtClean="0"/>
            <a:t>integrando a todos los mercados del mundo, con efectos positivos y negativos</a:t>
          </a:r>
          <a:endParaRPr lang="es-PE" sz="2100" kern="1200" dirty="0"/>
        </a:p>
      </dsp:txBody>
      <dsp:txXfrm>
        <a:off x="509717" y="338558"/>
        <a:ext cx="7541700" cy="677550"/>
      </dsp:txXfrm>
    </dsp:sp>
    <dsp:sp modelId="{2B5BD34B-F53B-4614-9B3C-56363771A353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95154-8142-43D4-86A7-387D592D93D9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5">
            <a:hueOff val="-3099343"/>
            <a:satOff val="4637"/>
            <a:lumOff val="-519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Reconocimiento de la diversidad cultural, de los derechos colectivos y de la memoria histórica</a:t>
          </a:r>
          <a:endParaRPr lang="es-PE" sz="2100" kern="1200" dirty="0"/>
        </a:p>
      </dsp:txBody>
      <dsp:txXfrm>
        <a:off x="995230" y="1354558"/>
        <a:ext cx="7056187" cy="677550"/>
      </dsp:txXfrm>
    </dsp:sp>
    <dsp:sp modelId="{071D39FD-9769-4CD2-BD1C-65FB7F8844B3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3099343"/>
              <a:satOff val="4637"/>
              <a:lumOff val="-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4C0D1-AAA1-4844-A826-0EE998186125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Permanente visión del territorio como opción de industrias extractivas</a:t>
          </a:r>
          <a:endParaRPr lang="es-PE" sz="2100" kern="1200" dirty="0"/>
        </a:p>
      </dsp:txBody>
      <dsp:txXfrm>
        <a:off x="1144243" y="2370558"/>
        <a:ext cx="6907174" cy="677550"/>
      </dsp:txXfrm>
    </dsp:sp>
    <dsp:sp modelId="{653E2A17-D5A9-4124-ABE5-B18B20F89CF0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6198687"/>
              <a:satOff val="9275"/>
              <a:lumOff val="-1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A1BB8-0882-4608-A6B9-920E1E0799F3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5">
            <a:hueOff val="-9298030"/>
            <a:satOff val="13912"/>
            <a:lumOff val="-1558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Reducción acelerada de la biodiversidad</a:t>
          </a:r>
          <a:endParaRPr lang="es-PE" sz="2100" kern="1200" dirty="0"/>
        </a:p>
      </dsp:txBody>
      <dsp:txXfrm>
        <a:off x="995230" y="3386558"/>
        <a:ext cx="7056187" cy="677550"/>
      </dsp:txXfrm>
    </dsp:sp>
    <dsp:sp modelId="{96EA8094-9B4B-498F-AEF2-E258F68B4D65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9298030"/>
              <a:satOff val="13912"/>
              <a:lumOff val="-155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C1318-8B73-4BBE-BBF4-9AB3ABA9814A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/>
            <a:t>Mayor crecimiento económico, mejor distribución, pero todavía hay desigualdades</a:t>
          </a:r>
          <a:endParaRPr lang="es-PE" sz="2100" kern="1200" dirty="0"/>
        </a:p>
      </dsp:txBody>
      <dsp:txXfrm>
        <a:off x="509717" y="4402558"/>
        <a:ext cx="7541700" cy="677550"/>
      </dsp:txXfrm>
    </dsp:sp>
    <dsp:sp modelId="{E53AA17E-8DAB-4D81-A927-F09100897F21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12397374"/>
              <a:satOff val="18550"/>
              <a:lumOff val="-20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D623DE-CFEB-4E06-917B-D5D3E750097B}">
      <dsp:nvSpPr>
        <dsp:cNvPr id="0" name=""/>
        <dsp:cNvSpPr/>
      </dsp:nvSpPr>
      <dsp:spPr>
        <a:xfrm>
          <a:off x="892" y="193688"/>
          <a:ext cx="3478967" cy="2087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400" kern="1200" dirty="0" smtClean="0"/>
            <a:t>Acceso a la diversidad cultural</a:t>
          </a:r>
          <a:endParaRPr lang="es-PE" sz="3400" kern="1200" dirty="0"/>
        </a:p>
      </dsp:txBody>
      <dsp:txXfrm>
        <a:off x="892" y="193688"/>
        <a:ext cx="3478967" cy="2087380"/>
      </dsp:txXfrm>
    </dsp:sp>
    <dsp:sp modelId="{D7C1CB90-068D-4D32-AFF2-2B81153D4500}">
      <dsp:nvSpPr>
        <dsp:cNvPr id="0" name=""/>
        <dsp:cNvSpPr/>
      </dsp:nvSpPr>
      <dsp:spPr>
        <a:xfrm>
          <a:off x="3827756" y="193688"/>
          <a:ext cx="3478967" cy="20873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400" kern="1200" dirty="0" smtClean="0"/>
            <a:t>Reconocimiento de bienes y expresiones culturales</a:t>
          </a:r>
          <a:endParaRPr lang="es-PE" sz="3400" kern="1200" dirty="0"/>
        </a:p>
      </dsp:txBody>
      <dsp:txXfrm>
        <a:off x="3827756" y="193688"/>
        <a:ext cx="3478967" cy="2087380"/>
      </dsp:txXfrm>
    </dsp:sp>
    <dsp:sp modelId="{9C61E419-D9A6-4F30-BB95-629E2AF648E0}">
      <dsp:nvSpPr>
        <dsp:cNvPr id="0" name=""/>
        <dsp:cNvSpPr/>
      </dsp:nvSpPr>
      <dsp:spPr>
        <a:xfrm>
          <a:off x="892" y="2628965"/>
          <a:ext cx="3478967" cy="20873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400" kern="1200" dirty="0" smtClean="0"/>
            <a:t>Protección de bienes y expresiones culturales</a:t>
          </a:r>
          <a:endParaRPr lang="es-PE" sz="3400" kern="1200" dirty="0"/>
        </a:p>
      </dsp:txBody>
      <dsp:txXfrm>
        <a:off x="892" y="2628965"/>
        <a:ext cx="3478967" cy="2087380"/>
      </dsp:txXfrm>
    </dsp:sp>
    <dsp:sp modelId="{C162E3D3-797E-48F6-94D8-13C9719C9C4A}">
      <dsp:nvSpPr>
        <dsp:cNvPr id="0" name=""/>
        <dsp:cNvSpPr/>
      </dsp:nvSpPr>
      <dsp:spPr>
        <a:xfrm>
          <a:off x="3827756" y="2628965"/>
          <a:ext cx="3478967" cy="20873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400" kern="1200" dirty="0" smtClean="0"/>
            <a:t>Investigación en cultura</a:t>
          </a:r>
          <a:endParaRPr lang="es-PE" sz="3400" kern="1200" dirty="0"/>
        </a:p>
      </dsp:txBody>
      <dsp:txXfrm>
        <a:off x="3827756" y="2628965"/>
        <a:ext cx="3478967" cy="20873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D623DE-CFEB-4E06-917B-D5D3E750097B}">
      <dsp:nvSpPr>
        <dsp:cNvPr id="0" name=""/>
        <dsp:cNvSpPr/>
      </dsp:nvSpPr>
      <dsp:spPr>
        <a:xfrm>
          <a:off x="868" y="293756"/>
          <a:ext cx="3388005" cy="20328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300" kern="1200" dirty="0" smtClean="0"/>
            <a:t>Políticas públicas para la diversidad cultural</a:t>
          </a:r>
          <a:endParaRPr lang="es-PE" sz="3300" kern="1200" dirty="0"/>
        </a:p>
      </dsp:txBody>
      <dsp:txXfrm>
        <a:off x="868" y="293756"/>
        <a:ext cx="3388005" cy="2032803"/>
      </dsp:txXfrm>
    </dsp:sp>
    <dsp:sp modelId="{D7C1CB90-068D-4D32-AFF2-2B81153D4500}">
      <dsp:nvSpPr>
        <dsp:cNvPr id="0" name=""/>
        <dsp:cNvSpPr/>
      </dsp:nvSpPr>
      <dsp:spPr>
        <a:xfrm>
          <a:off x="3727675" y="293756"/>
          <a:ext cx="3388005" cy="2032803"/>
        </a:xfrm>
        <a:prstGeom prst="rect">
          <a:avLst/>
        </a:prstGeom>
        <a:solidFill>
          <a:schemeClr val="accent5">
            <a:hueOff val="-4132458"/>
            <a:satOff val="6183"/>
            <a:lumOff val="-692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300" kern="1200" dirty="0" smtClean="0"/>
            <a:t>Desarrollo de activos culturales</a:t>
          </a:r>
          <a:endParaRPr lang="es-PE" sz="3300" kern="1200" dirty="0"/>
        </a:p>
      </dsp:txBody>
      <dsp:txXfrm>
        <a:off x="3727675" y="293756"/>
        <a:ext cx="3388005" cy="2032803"/>
      </dsp:txXfrm>
    </dsp:sp>
    <dsp:sp modelId="{9C61E419-D9A6-4F30-BB95-629E2AF648E0}">
      <dsp:nvSpPr>
        <dsp:cNvPr id="0" name=""/>
        <dsp:cNvSpPr/>
      </dsp:nvSpPr>
      <dsp:spPr>
        <a:xfrm>
          <a:off x="868" y="2665360"/>
          <a:ext cx="3388005" cy="2032803"/>
        </a:xfrm>
        <a:prstGeom prst="rect">
          <a:avLst/>
        </a:prstGeom>
        <a:solidFill>
          <a:schemeClr val="accent5">
            <a:hueOff val="-8264916"/>
            <a:satOff val="12367"/>
            <a:lumOff val="-1385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300" kern="1200" dirty="0" smtClean="0"/>
            <a:t>Desarrollo de las industrias culturales</a:t>
          </a:r>
          <a:endParaRPr lang="es-PE" sz="3300" kern="1200" dirty="0"/>
        </a:p>
      </dsp:txBody>
      <dsp:txXfrm>
        <a:off x="868" y="2665360"/>
        <a:ext cx="3388005" cy="2032803"/>
      </dsp:txXfrm>
    </dsp:sp>
    <dsp:sp modelId="{C162E3D3-797E-48F6-94D8-13C9719C9C4A}">
      <dsp:nvSpPr>
        <dsp:cNvPr id="0" name=""/>
        <dsp:cNvSpPr/>
      </dsp:nvSpPr>
      <dsp:spPr>
        <a:xfrm>
          <a:off x="3727675" y="2665360"/>
          <a:ext cx="3388005" cy="2032803"/>
        </a:xfrm>
        <a:prstGeom prst="rect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300" kern="1200" dirty="0" smtClean="0"/>
            <a:t>Fomento a la creación cultural</a:t>
          </a:r>
          <a:endParaRPr lang="es-PE" sz="3300" kern="1200" dirty="0"/>
        </a:p>
      </dsp:txBody>
      <dsp:txXfrm>
        <a:off x="3727675" y="2665360"/>
        <a:ext cx="3388005" cy="20328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D623DE-CFEB-4E06-917B-D5D3E750097B}">
      <dsp:nvSpPr>
        <dsp:cNvPr id="0" name=""/>
        <dsp:cNvSpPr/>
      </dsp:nvSpPr>
      <dsp:spPr>
        <a:xfrm>
          <a:off x="895" y="212536"/>
          <a:ext cx="3491963" cy="20951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900" kern="1200" dirty="0" smtClean="0"/>
            <a:t>Reconocimiento de la diversidad cultural y memorias históricas</a:t>
          </a:r>
          <a:endParaRPr lang="es-PE" sz="2900" kern="1200" dirty="0"/>
        </a:p>
      </dsp:txBody>
      <dsp:txXfrm>
        <a:off x="895" y="212536"/>
        <a:ext cx="3491963" cy="2095178"/>
      </dsp:txXfrm>
    </dsp:sp>
    <dsp:sp modelId="{A6E255EA-A3CF-4061-9C61-869B545C891A}">
      <dsp:nvSpPr>
        <dsp:cNvPr id="0" name=""/>
        <dsp:cNvSpPr/>
      </dsp:nvSpPr>
      <dsp:spPr>
        <a:xfrm>
          <a:off x="3842055" y="212536"/>
          <a:ext cx="3491963" cy="2095178"/>
        </a:xfrm>
        <a:prstGeom prst="rect">
          <a:avLst/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900" kern="1200" dirty="0" smtClean="0"/>
            <a:t>Transmisión de conocimientos</a:t>
          </a:r>
          <a:endParaRPr lang="es-PE" sz="2900" kern="1200" dirty="0"/>
        </a:p>
      </dsp:txBody>
      <dsp:txXfrm>
        <a:off x="3842055" y="212536"/>
        <a:ext cx="3491963" cy="2095178"/>
      </dsp:txXfrm>
    </dsp:sp>
    <dsp:sp modelId="{FEF84C8A-D472-4CF9-B42E-ECAF743E93FB}">
      <dsp:nvSpPr>
        <dsp:cNvPr id="0" name=""/>
        <dsp:cNvSpPr/>
      </dsp:nvSpPr>
      <dsp:spPr>
        <a:xfrm>
          <a:off x="1921475" y="2656911"/>
          <a:ext cx="3491963" cy="2095178"/>
        </a:xfrm>
        <a:prstGeom prst="rect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900" kern="1200" dirty="0" smtClean="0"/>
            <a:t>Reconocimiento </a:t>
          </a:r>
          <a:r>
            <a:rPr lang="es-PE" sz="2900" kern="1200" dirty="0" smtClean="0"/>
            <a:t>de </a:t>
          </a:r>
          <a:r>
            <a:rPr lang="es-PE" sz="2900" kern="1200" dirty="0" smtClean="0"/>
            <a:t>derechos colectivos</a:t>
          </a:r>
          <a:endParaRPr lang="es-PE" sz="2900" kern="1200" dirty="0"/>
        </a:p>
      </dsp:txBody>
      <dsp:txXfrm>
        <a:off x="1921475" y="2656911"/>
        <a:ext cx="3491963" cy="2095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A1789-A8AC-4439-98BF-62FC9D0008E4}" type="datetimeFigureOut">
              <a:rPr lang="es-PE" smtClean="0"/>
              <a:pPr/>
              <a:t>10/11/2014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DA3E5-0CEE-4266-8F8A-79B49886F6C0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10C50-4116-457B-B714-C4C857603AA1}" type="datetimeFigureOut">
              <a:rPr lang="es-PE" smtClean="0"/>
              <a:pPr/>
              <a:t>10/11/2014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879" y="4721186"/>
            <a:ext cx="544703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9E1C-42C5-4B37-BBCC-EED1C11FC11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191979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s-PE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A729BF5-3DE0-4BF7-B56C-4491FE713C32}" type="slidenum">
              <a:rPr lang="es-PE" altLang="es-PE"/>
              <a:pPr/>
              <a:t>2</a:t>
            </a:fld>
            <a:endParaRPr lang="es-PE" alt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B101-43B7-42DE-B39D-999C9B76DE67}" type="datetimeFigureOut">
              <a:rPr lang="es-PE" smtClean="0"/>
              <a:pPr/>
              <a:t>10/11/2014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585-2E0D-415D-8BB1-6AFB745E63BA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B101-43B7-42DE-B39D-999C9B76DE67}" type="datetimeFigureOut">
              <a:rPr lang="es-PE" smtClean="0"/>
              <a:pPr/>
              <a:t>10/11/2014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585-2E0D-415D-8BB1-6AFB745E63B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B101-43B7-42DE-B39D-999C9B76DE67}" type="datetimeFigureOut">
              <a:rPr lang="es-PE" smtClean="0"/>
              <a:pPr/>
              <a:t>10/11/2014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585-2E0D-415D-8BB1-6AFB745E63B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B101-43B7-42DE-B39D-999C9B76DE67}" type="datetimeFigureOut">
              <a:rPr lang="es-PE" smtClean="0"/>
              <a:pPr/>
              <a:t>10/11/2014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585-2E0D-415D-8BB1-6AFB745E63B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B101-43B7-42DE-B39D-999C9B76DE67}" type="datetimeFigureOut">
              <a:rPr lang="es-PE" smtClean="0"/>
              <a:pPr/>
              <a:t>10/11/2014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585-2E0D-415D-8BB1-6AFB745E63BA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B101-43B7-42DE-B39D-999C9B76DE67}" type="datetimeFigureOut">
              <a:rPr lang="es-PE" smtClean="0"/>
              <a:pPr/>
              <a:t>10/11/2014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585-2E0D-415D-8BB1-6AFB745E63B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B101-43B7-42DE-B39D-999C9B76DE67}" type="datetimeFigureOut">
              <a:rPr lang="es-PE" smtClean="0"/>
              <a:pPr/>
              <a:t>10/11/2014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585-2E0D-415D-8BB1-6AFB745E63BA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B101-43B7-42DE-B39D-999C9B76DE67}" type="datetimeFigureOut">
              <a:rPr lang="es-PE" smtClean="0"/>
              <a:pPr/>
              <a:t>10/11/2014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585-2E0D-415D-8BB1-6AFB745E63B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B101-43B7-42DE-B39D-999C9B76DE67}" type="datetimeFigureOut">
              <a:rPr lang="es-PE" smtClean="0"/>
              <a:pPr/>
              <a:t>10/11/2014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585-2E0D-415D-8BB1-6AFB745E63B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B101-43B7-42DE-B39D-999C9B76DE67}" type="datetimeFigureOut">
              <a:rPr lang="es-PE" smtClean="0"/>
              <a:pPr/>
              <a:t>10/11/2014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585-2E0D-415D-8BB1-6AFB745E63BA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B101-43B7-42DE-B39D-999C9B76DE67}" type="datetimeFigureOut">
              <a:rPr lang="es-PE" smtClean="0"/>
              <a:pPr/>
              <a:t>10/11/2014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585-2E0D-415D-8BB1-6AFB745E63B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04EB101-43B7-42DE-B39D-999C9B76DE67}" type="datetimeFigureOut">
              <a:rPr lang="es-PE" smtClean="0"/>
              <a:pPr/>
              <a:t>10/11/2014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E67D585-2E0D-415D-8BB1-6AFB745E63B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1469" y="1078172"/>
            <a:ext cx="11340791" cy="2080441"/>
          </a:xfrm>
        </p:spPr>
        <p:txBody>
          <a:bodyPr>
            <a:noAutofit/>
          </a:bodyPr>
          <a:lstStyle/>
          <a:p>
            <a:pPr algn="r"/>
            <a:r>
              <a:rPr lang="es-PE" sz="4000" b="1" dirty="0" smtClean="0"/>
              <a:t>Propuesta de tendencias y </a:t>
            </a:r>
            <a:br>
              <a:rPr lang="es-PE" sz="4000" b="1" dirty="0" smtClean="0"/>
            </a:br>
            <a:r>
              <a:rPr lang="es-PE" sz="4000" b="1" dirty="0" smtClean="0"/>
              <a:t>variables estratégicas</a:t>
            </a:r>
            <a:br>
              <a:rPr lang="es-PE" sz="4000" b="1" dirty="0" smtClean="0"/>
            </a:br>
            <a:r>
              <a:rPr lang="es-PE" sz="4000" b="1" dirty="0" smtClean="0"/>
              <a:t>del sector Cultura</a:t>
            </a:r>
            <a:endParaRPr lang="es-PE" sz="4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11469" y="3624146"/>
            <a:ext cx="10734286" cy="797729"/>
          </a:xfrm>
        </p:spPr>
        <p:txBody>
          <a:bodyPr>
            <a:noAutofit/>
          </a:bodyPr>
          <a:lstStyle/>
          <a:p>
            <a:r>
              <a:rPr lang="es-PE" sz="2800" b="1" dirty="0" smtClean="0">
                <a:solidFill>
                  <a:schemeClr val="tx1"/>
                </a:solidFill>
              </a:rPr>
              <a:t>Segundo y tercer producto del Proceso de </a:t>
            </a:r>
            <a:r>
              <a:rPr lang="es-PE" sz="2800" b="1" dirty="0">
                <a:solidFill>
                  <a:schemeClr val="tx1"/>
                </a:solidFill>
              </a:rPr>
              <a:t>P</a:t>
            </a:r>
            <a:r>
              <a:rPr lang="es-PE" sz="2800" b="1" dirty="0" smtClean="0">
                <a:solidFill>
                  <a:schemeClr val="tx1"/>
                </a:solidFill>
              </a:rPr>
              <a:t>laneamiento Estratégico del PESEM del sector Cultura</a:t>
            </a:r>
          </a:p>
        </p:txBody>
      </p:sp>
      <p:pic>
        <p:nvPicPr>
          <p:cNvPr id="5" name="4 Imagen" descr="logo M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069" y="455540"/>
            <a:ext cx="3588983" cy="745463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800347" y="5468868"/>
            <a:ext cx="7620322" cy="795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s-PE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Elaborado por el Equipo Técnico del Sector Cultura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s-PE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Noviembre - 2014</a:t>
            </a:r>
            <a:endParaRPr kumimoji="0" lang="es-PE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7 Imagen" descr="pic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8384" y="4715648"/>
            <a:ext cx="4065043" cy="1679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50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1848" y="528898"/>
            <a:ext cx="10515600" cy="904117"/>
          </a:xfrm>
        </p:spPr>
        <p:txBody>
          <a:bodyPr>
            <a:noAutofit/>
          </a:bodyPr>
          <a:lstStyle/>
          <a:p>
            <a:pPr algn="ctr"/>
            <a:r>
              <a:rPr lang="es-PE" sz="3200" dirty="0" smtClean="0"/>
              <a:t>Las tendencias seleccionadas tienen un impacto en el modelo conceptual, en sus cuatros componentes y sub componentes.</a:t>
            </a:r>
            <a:endParaRPr lang="es-PE" sz="32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4051" y="1678674"/>
            <a:ext cx="8923898" cy="4798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52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86149" y="3794077"/>
            <a:ext cx="6223379" cy="1542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13696" y="3971499"/>
            <a:ext cx="5840104" cy="696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3200" b="1" dirty="0" smtClean="0"/>
              <a:t>Producto: </a:t>
            </a:r>
          </a:p>
          <a:p>
            <a:pPr marL="0" indent="0">
              <a:buNone/>
            </a:pPr>
            <a:r>
              <a:rPr lang="es-PE" sz="3600" b="1" dirty="0" smtClean="0"/>
              <a:t>Variables Estratégicas</a:t>
            </a:r>
            <a:endParaRPr lang="es-PE" sz="3600" b="1" dirty="0"/>
          </a:p>
        </p:txBody>
      </p:sp>
      <p:pic>
        <p:nvPicPr>
          <p:cNvPr id="5" name="4 Imagen" descr="logo_M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199" y="1279480"/>
            <a:ext cx="1935708" cy="1935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27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2133" y="544274"/>
            <a:ext cx="7151425" cy="3280122"/>
          </a:xfrm>
        </p:spPr>
      </p:pic>
      <p:sp>
        <p:nvSpPr>
          <p:cNvPr id="4" name="3 CuadroTexto"/>
          <p:cNvSpPr txBox="1"/>
          <p:nvPr/>
        </p:nvSpPr>
        <p:spPr>
          <a:xfrm>
            <a:off x="791571" y="3889612"/>
            <a:ext cx="106043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 smtClean="0"/>
              <a:t>La variable estratégica es una cualidad o característica concreta que se deriva del modelo conceptual, identificable y distinta de otras, con capacidad de cambiar y de ser medida.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PE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 smtClean="0"/>
              <a:t>Se identificaron 48 variables las cuales fueron analizadas por su motricidad (capacidad de mover a otras variables) y por su independencia</a:t>
            </a:r>
            <a:r>
              <a:rPr lang="es-PE" dirty="0"/>
              <a:t> </a:t>
            </a:r>
            <a:r>
              <a:rPr lang="es-PE" dirty="0" smtClean="0"/>
              <a:t>(capacidad de tener un comportamiento sin influencia de otras variables).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PE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 smtClean="0"/>
              <a:t>De las 48 variables se eligieron 11 por los criterios mencionados además de ser variables que están bajo el ámbito del Sector Cultura (variables de control).</a:t>
            </a:r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11912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="" xmlns:p14="http://schemas.microsoft.com/office/powerpoint/2010/main" val="3284574019"/>
              </p:ext>
            </p:extLst>
          </p:nvPr>
        </p:nvGraphicFramePr>
        <p:xfrm>
          <a:off x="4408227" y="1105468"/>
          <a:ext cx="7307616" cy="4910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77922" y="3002507"/>
            <a:ext cx="301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3600" b="1" i="1" dirty="0" smtClean="0"/>
              <a:t>Variables Estratégicas</a:t>
            </a:r>
            <a:endParaRPr lang="es-PE" sz="3600" b="1" i="1" dirty="0"/>
          </a:p>
        </p:txBody>
      </p:sp>
    </p:spTree>
    <p:extLst>
      <p:ext uri="{BB962C8B-B14F-4D97-AF65-F5344CB8AC3E}">
        <p14:creationId xmlns="" xmlns:p14="http://schemas.microsoft.com/office/powerpoint/2010/main" val="36754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="" xmlns:p14="http://schemas.microsoft.com/office/powerpoint/2010/main" val="534742572"/>
              </p:ext>
            </p:extLst>
          </p:nvPr>
        </p:nvGraphicFramePr>
        <p:xfrm>
          <a:off x="4681182" y="1023582"/>
          <a:ext cx="7116550" cy="499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77922" y="3002507"/>
            <a:ext cx="301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3600" b="1" i="1" dirty="0" smtClean="0"/>
              <a:t>Variables Estratégicas</a:t>
            </a:r>
            <a:endParaRPr lang="es-PE" sz="3600" b="1" i="1" dirty="0"/>
          </a:p>
        </p:txBody>
      </p:sp>
    </p:spTree>
    <p:extLst>
      <p:ext uri="{BB962C8B-B14F-4D97-AF65-F5344CB8AC3E}">
        <p14:creationId xmlns="" xmlns:p14="http://schemas.microsoft.com/office/powerpoint/2010/main" val="42540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="" xmlns:p14="http://schemas.microsoft.com/office/powerpoint/2010/main" val="534742572"/>
              </p:ext>
            </p:extLst>
          </p:nvPr>
        </p:nvGraphicFramePr>
        <p:xfrm>
          <a:off x="4449170" y="996286"/>
          <a:ext cx="7334914" cy="4964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77922" y="3002507"/>
            <a:ext cx="301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3600" b="1" i="1" dirty="0" smtClean="0"/>
              <a:t>Variables Estratégicas</a:t>
            </a:r>
            <a:endParaRPr lang="es-PE" sz="3600" b="1" i="1" dirty="0"/>
          </a:p>
        </p:txBody>
      </p:sp>
    </p:spTree>
    <p:extLst>
      <p:ext uri="{BB962C8B-B14F-4D97-AF65-F5344CB8AC3E}">
        <p14:creationId xmlns="" xmlns:p14="http://schemas.microsoft.com/office/powerpoint/2010/main" val="42540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914400" y="1617260"/>
            <a:ext cx="10464800" cy="1644555"/>
          </a:xfrm>
        </p:spPr>
        <p:txBody>
          <a:bodyPr>
            <a:normAutofit/>
          </a:bodyPr>
          <a:lstStyle/>
          <a:p>
            <a:pPr algn="r"/>
            <a:r>
              <a:rPr lang="es-PE" b="1" dirty="0" smtClean="0"/>
              <a:t>Gracias</a:t>
            </a:r>
            <a:r>
              <a:rPr lang="es-PE" sz="6600" b="1" dirty="0" smtClean="0"/>
              <a:t> </a:t>
            </a:r>
            <a:endParaRPr lang="es-PE" sz="6600" b="1" dirty="0"/>
          </a:p>
        </p:txBody>
      </p:sp>
      <p:pic>
        <p:nvPicPr>
          <p:cNvPr id="5" name="4 Imagen" descr="logo M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7915" y="605666"/>
            <a:ext cx="4771685" cy="991121"/>
          </a:xfrm>
          <a:prstGeom prst="rect">
            <a:avLst/>
          </a:prstGeom>
        </p:spPr>
      </p:pic>
      <p:pic>
        <p:nvPicPr>
          <p:cNvPr id="7" name="6 Imagen" descr="13456738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2605" y="3516816"/>
            <a:ext cx="3802316" cy="1616678"/>
          </a:xfrm>
          <a:prstGeom prst="rect">
            <a:avLst/>
          </a:prstGeom>
        </p:spPr>
      </p:pic>
      <p:pic>
        <p:nvPicPr>
          <p:cNvPr id="8" name="7 Imagen" descr="base-de-datos_mincu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2408" y="4995082"/>
            <a:ext cx="2119013" cy="1694604"/>
          </a:xfrm>
          <a:prstGeom prst="rect">
            <a:avLst/>
          </a:prstGeom>
        </p:spPr>
      </p:pic>
      <p:pic>
        <p:nvPicPr>
          <p:cNvPr id="9" name="8 Imagen" descr="cultura-640x3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6340" y="5076967"/>
            <a:ext cx="2997689" cy="1545683"/>
          </a:xfrm>
          <a:prstGeom prst="rect">
            <a:avLst/>
          </a:prstGeom>
        </p:spPr>
      </p:pic>
      <p:pic>
        <p:nvPicPr>
          <p:cNvPr id="10" name="9 Imagen" descr="imagen-ministerio-cultu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07230" y="4930732"/>
            <a:ext cx="2745813" cy="1647488"/>
          </a:xfrm>
          <a:prstGeom prst="rect">
            <a:avLst/>
          </a:prstGeom>
        </p:spPr>
      </p:pic>
      <p:pic>
        <p:nvPicPr>
          <p:cNvPr id="11" name="10 Imagen" descr="images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94591" y="5076968"/>
            <a:ext cx="2179666" cy="1535368"/>
          </a:xfrm>
          <a:prstGeom prst="rect">
            <a:avLst/>
          </a:prstGeom>
        </p:spPr>
      </p:pic>
      <p:pic>
        <p:nvPicPr>
          <p:cNvPr id="12" name="11 Imagen" descr="imag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1029" y="3890413"/>
            <a:ext cx="2000337" cy="1200203"/>
          </a:xfrm>
          <a:prstGeom prst="rect">
            <a:avLst/>
          </a:prstGeom>
        </p:spPr>
      </p:pic>
      <p:pic>
        <p:nvPicPr>
          <p:cNvPr id="13" name="12 Imagen" descr="ministerio-cultur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13457" y="3474947"/>
            <a:ext cx="2273744" cy="17043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37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431801" y="6597650"/>
            <a:ext cx="11233151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90533" y="6602414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E384950E-32E5-415B-BBF3-5AD5A51F3A8F}" type="slidenum">
              <a:rPr lang="es-ES" altLang="es-PE" b="1">
                <a:solidFill>
                  <a:srgbClr val="254061"/>
                </a:solidFill>
              </a:rPr>
              <a:pPr algn="ctr"/>
              <a:t>2</a:t>
            </a:fld>
            <a:endParaRPr lang="es-ES" altLang="es-PE" b="1">
              <a:solidFill>
                <a:srgbClr val="254061"/>
              </a:solidFill>
            </a:endParaRP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1511300" y="282575"/>
            <a:ext cx="97895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s-ES" altLang="es-PE" sz="2800" dirty="0" smtClean="0">
                <a:ea typeface="ヒラギノ角ゴ Pro W3"/>
                <a:cs typeface="ヒラギノ角ゴ Pro W3"/>
              </a:rPr>
              <a:t>Fases del Planeamiento Estratégico</a:t>
            </a:r>
            <a:endParaRPr lang="es-ES" altLang="es-PE" sz="2800" dirty="0">
              <a:ea typeface="ヒラギノ角ゴ Pro W3"/>
              <a:cs typeface="ヒラギノ角ゴ Pro W3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07485" y="981075"/>
            <a:ext cx="2992967" cy="4587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de Análisis Prospectivo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559301" y="981075"/>
            <a:ext cx="2857500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Estratégica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8456085" y="981075"/>
            <a:ext cx="2857500" cy="458788"/>
          </a:xfrm>
          <a:prstGeom prst="rect">
            <a:avLst/>
          </a:prstGeom>
          <a:solidFill>
            <a:srgbClr val="DC4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Institucional</a:t>
            </a:r>
          </a:p>
        </p:txBody>
      </p:sp>
      <p:sp>
        <p:nvSpPr>
          <p:cNvPr id="14" name="13 Cheurón"/>
          <p:cNvSpPr/>
          <p:nvPr/>
        </p:nvSpPr>
        <p:spPr>
          <a:xfrm>
            <a:off x="3640667" y="1120775"/>
            <a:ext cx="239184" cy="179388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/>
          </a:p>
        </p:txBody>
      </p:sp>
      <p:sp>
        <p:nvSpPr>
          <p:cNvPr id="15" name="14 Cheurón"/>
          <p:cNvSpPr/>
          <p:nvPr/>
        </p:nvSpPr>
        <p:spPr>
          <a:xfrm>
            <a:off x="3843867" y="1120775"/>
            <a:ext cx="239184" cy="179388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/>
          </a:p>
        </p:txBody>
      </p:sp>
      <p:sp>
        <p:nvSpPr>
          <p:cNvPr id="16" name="15 Cheurón"/>
          <p:cNvSpPr/>
          <p:nvPr/>
        </p:nvSpPr>
        <p:spPr>
          <a:xfrm>
            <a:off x="4032251" y="1120775"/>
            <a:ext cx="239183" cy="179388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/>
          </a:p>
        </p:txBody>
      </p:sp>
      <p:sp>
        <p:nvSpPr>
          <p:cNvPr id="18" name="17 Cheurón"/>
          <p:cNvSpPr/>
          <p:nvPr/>
        </p:nvSpPr>
        <p:spPr>
          <a:xfrm>
            <a:off x="7624234" y="1120775"/>
            <a:ext cx="241300" cy="179388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/>
          </a:p>
        </p:txBody>
      </p:sp>
      <p:sp>
        <p:nvSpPr>
          <p:cNvPr id="19" name="18 Cheurón"/>
          <p:cNvSpPr/>
          <p:nvPr/>
        </p:nvSpPr>
        <p:spPr>
          <a:xfrm>
            <a:off x="7827434" y="1120775"/>
            <a:ext cx="241300" cy="179388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/>
          </a:p>
        </p:txBody>
      </p:sp>
      <p:sp>
        <p:nvSpPr>
          <p:cNvPr id="20" name="19 Cheurón"/>
          <p:cNvSpPr/>
          <p:nvPr/>
        </p:nvSpPr>
        <p:spPr>
          <a:xfrm>
            <a:off x="8015818" y="1120775"/>
            <a:ext cx="241300" cy="179388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/>
          </a:p>
        </p:txBody>
      </p:sp>
      <p:sp>
        <p:nvSpPr>
          <p:cNvPr id="21" name="20 Rectángulo"/>
          <p:cNvSpPr/>
          <p:nvPr/>
        </p:nvSpPr>
        <p:spPr>
          <a:xfrm>
            <a:off x="647700" y="1511301"/>
            <a:ext cx="2855384" cy="3579813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22" name="21 Rectángulo"/>
          <p:cNvSpPr/>
          <p:nvPr/>
        </p:nvSpPr>
        <p:spPr>
          <a:xfrm>
            <a:off x="4572000" y="1527176"/>
            <a:ext cx="2855384" cy="3579813"/>
          </a:xfrm>
          <a:prstGeom prst="rect">
            <a:avLst/>
          </a:prstGeom>
          <a:noFill/>
          <a:ln w="63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23" name="22 Rectángulo"/>
          <p:cNvSpPr/>
          <p:nvPr/>
        </p:nvSpPr>
        <p:spPr>
          <a:xfrm>
            <a:off x="8456085" y="1533526"/>
            <a:ext cx="2857500" cy="3578225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24" name="23 Rectángulo"/>
          <p:cNvSpPr/>
          <p:nvPr/>
        </p:nvSpPr>
        <p:spPr>
          <a:xfrm>
            <a:off x="840317" y="1789114"/>
            <a:ext cx="2472267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Diseño del modelo conceptual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844551" y="2409825"/>
            <a:ext cx="2472267" cy="45878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y análisis de tendencias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844551" y="3057526"/>
            <a:ext cx="2472267" cy="460375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de variables estratégicas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838200" y="3706813"/>
            <a:ext cx="2472267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Diagnóstico de variables estratégicas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844551" y="4354514"/>
            <a:ext cx="2472267" cy="458787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Construcción de escenarios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4764617" y="1789114"/>
            <a:ext cx="2472267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Escenario apuesta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4768851" y="2409825"/>
            <a:ext cx="2472267" cy="458788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Visión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4768851" y="3057526"/>
            <a:ext cx="2472267" cy="460375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Objetivos estratégicos, indicadores y metas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4762500" y="3706813"/>
            <a:ext cx="2472267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Acciones estratégicas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4768851" y="4354514"/>
            <a:ext cx="2472267" cy="458787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de la ruta estratégica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8648700" y="1655763"/>
            <a:ext cx="2472267" cy="45878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Misión de la institución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8652933" y="2276476"/>
            <a:ext cx="2472267" cy="576263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Objetivos estratégicos institucionales, indicadores y metas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8652933" y="3022601"/>
            <a:ext cx="2472267" cy="460375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Acciones estratégicas institucionales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8648701" y="3671889"/>
            <a:ext cx="2470151" cy="45878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de la ruta estratégica institucional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8652933" y="4319588"/>
            <a:ext cx="2472267" cy="747712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Vinculación con la estructura programática del presupuesto público</a:t>
            </a:r>
          </a:p>
        </p:txBody>
      </p:sp>
      <p:sp>
        <p:nvSpPr>
          <p:cNvPr id="54" name="53 Triángulo isósceles"/>
          <p:cNvSpPr/>
          <p:nvPr/>
        </p:nvSpPr>
        <p:spPr>
          <a:xfrm flipV="1">
            <a:off x="1892300" y="2268539"/>
            <a:ext cx="366184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55" name="54 Triángulo isósceles"/>
          <p:cNvSpPr/>
          <p:nvPr/>
        </p:nvSpPr>
        <p:spPr>
          <a:xfrm flipV="1">
            <a:off x="1871133" y="2894014"/>
            <a:ext cx="366184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56" name="55 Triángulo isósceles"/>
          <p:cNvSpPr/>
          <p:nvPr/>
        </p:nvSpPr>
        <p:spPr>
          <a:xfrm flipV="1">
            <a:off x="1871133" y="3541714"/>
            <a:ext cx="366184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57" name="56 Triángulo isósceles"/>
          <p:cNvSpPr/>
          <p:nvPr/>
        </p:nvSpPr>
        <p:spPr>
          <a:xfrm flipV="1">
            <a:off x="1871133" y="4189414"/>
            <a:ext cx="366184" cy="13017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58" name="57 Triángulo isósceles"/>
          <p:cNvSpPr/>
          <p:nvPr/>
        </p:nvSpPr>
        <p:spPr>
          <a:xfrm flipV="1">
            <a:off x="5827185" y="2268539"/>
            <a:ext cx="366183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59" name="58 Triángulo isósceles"/>
          <p:cNvSpPr/>
          <p:nvPr/>
        </p:nvSpPr>
        <p:spPr>
          <a:xfrm flipV="1">
            <a:off x="5808133" y="2894014"/>
            <a:ext cx="366184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0" name="59 Triángulo isósceles"/>
          <p:cNvSpPr/>
          <p:nvPr/>
        </p:nvSpPr>
        <p:spPr>
          <a:xfrm flipV="1">
            <a:off x="5808133" y="3541714"/>
            <a:ext cx="366184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1" name="60 Triángulo isósceles"/>
          <p:cNvSpPr/>
          <p:nvPr/>
        </p:nvSpPr>
        <p:spPr>
          <a:xfrm flipV="1">
            <a:off x="5808133" y="4189414"/>
            <a:ext cx="366184" cy="13017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2" name="61 Triángulo isósceles"/>
          <p:cNvSpPr/>
          <p:nvPr/>
        </p:nvSpPr>
        <p:spPr>
          <a:xfrm flipV="1">
            <a:off x="9743017" y="2128838"/>
            <a:ext cx="364067" cy="131762"/>
          </a:xfrm>
          <a:prstGeom prst="triangl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3" name="62 Triángulo isósceles"/>
          <p:cNvSpPr/>
          <p:nvPr/>
        </p:nvSpPr>
        <p:spPr>
          <a:xfrm flipV="1">
            <a:off x="9762067" y="2852739"/>
            <a:ext cx="366184" cy="130175"/>
          </a:xfrm>
          <a:prstGeom prst="triangl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4" name="63 Triángulo isósceles"/>
          <p:cNvSpPr/>
          <p:nvPr/>
        </p:nvSpPr>
        <p:spPr>
          <a:xfrm flipV="1">
            <a:off x="9721851" y="3500438"/>
            <a:ext cx="366183" cy="131762"/>
          </a:xfrm>
          <a:prstGeom prst="triangl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5" name="64 Triángulo isósceles"/>
          <p:cNvSpPr/>
          <p:nvPr/>
        </p:nvSpPr>
        <p:spPr>
          <a:xfrm flipV="1">
            <a:off x="9721851" y="4149726"/>
            <a:ext cx="366183" cy="130175"/>
          </a:xfrm>
          <a:prstGeom prst="triangl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647701" y="5445125"/>
            <a:ext cx="10665884" cy="4587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/>
              <a:t>Fase de Seguimiento</a:t>
            </a:r>
          </a:p>
        </p:txBody>
      </p:sp>
      <p:sp>
        <p:nvSpPr>
          <p:cNvPr id="67" name="66 Triángulo isósceles"/>
          <p:cNvSpPr/>
          <p:nvPr/>
        </p:nvSpPr>
        <p:spPr>
          <a:xfrm rot="10800000" flipV="1">
            <a:off x="2103967" y="5243514"/>
            <a:ext cx="366184" cy="130175"/>
          </a:xfrm>
          <a:prstGeom prst="triangl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8" name="67 Triángulo isósceles"/>
          <p:cNvSpPr/>
          <p:nvPr/>
        </p:nvSpPr>
        <p:spPr>
          <a:xfrm rot="10800000" flipV="1">
            <a:off x="6040967" y="5243514"/>
            <a:ext cx="366184" cy="130175"/>
          </a:xfrm>
          <a:prstGeom prst="triangl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9" name="68 Triángulo isósceles"/>
          <p:cNvSpPr/>
          <p:nvPr/>
        </p:nvSpPr>
        <p:spPr>
          <a:xfrm rot="10800000" flipV="1">
            <a:off x="9954685" y="5243514"/>
            <a:ext cx="366183" cy="130175"/>
          </a:xfrm>
          <a:prstGeom prst="triangl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70" name="69 Triángulo isósceles"/>
          <p:cNvSpPr/>
          <p:nvPr/>
        </p:nvSpPr>
        <p:spPr>
          <a:xfrm flipV="1">
            <a:off x="1678518" y="5229226"/>
            <a:ext cx="366183" cy="130175"/>
          </a:xfrm>
          <a:prstGeom prst="triangl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71" name="70 Triángulo isósceles"/>
          <p:cNvSpPr/>
          <p:nvPr/>
        </p:nvSpPr>
        <p:spPr>
          <a:xfrm flipV="1">
            <a:off x="5615518" y="5229226"/>
            <a:ext cx="366183" cy="130175"/>
          </a:xfrm>
          <a:prstGeom prst="triangl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72" name="71 Triángulo isósceles"/>
          <p:cNvSpPr/>
          <p:nvPr/>
        </p:nvSpPr>
        <p:spPr>
          <a:xfrm flipV="1">
            <a:off x="9529233" y="5229226"/>
            <a:ext cx="366184" cy="130175"/>
          </a:xfrm>
          <a:prstGeom prst="triangl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647701" y="5949951"/>
            <a:ext cx="10665884" cy="574675"/>
          </a:xfrm>
          <a:prstGeom prst="rect">
            <a:avLst/>
          </a:prstGeom>
          <a:noFill/>
          <a:ln w="63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74" name="73 Rectángulo"/>
          <p:cNvSpPr/>
          <p:nvPr/>
        </p:nvSpPr>
        <p:spPr>
          <a:xfrm>
            <a:off x="810685" y="6007101"/>
            <a:ext cx="5016500" cy="1873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bg1"/>
                </a:solidFill>
              </a:rPr>
              <a:t>Coordinación con órganos de la Entidad</a:t>
            </a:r>
          </a:p>
        </p:txBody>
      </p:sp>
      <p:sp>
        <p:nvSpPr>
          <p:cNvPr id="76" name="75 Rectángulo"/>
          <p:cNvSpPr/>
          <p:nvPr/>
        </p:nvSpPr>
        <p:spPr>
          <a:xfrm>
            <a:off x="3503084" y="6265864"/>
            <a:ext cx="4953000" cy="1873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bg1"/>
                </a:solidFill>
              </a:rPr>
              <a:t>Elaboración del Informe  de Análisis Estratégico</a:t>
            </a:r>
          </a:p>
        </p:txBody>
      </p:sp>
      <p:sp>
        <p:nvSpPr>
          <p:cNvPr id="78" name="77 Rectángulo"/>
          <p:cNvSpPr/>
          <p:nvPr/>
        </p:nvSpPr>
        <p:spPr>
          <a:xfrm>
            <a:off x="5903384" y="6007101"/>
            <a:ext cx="5215467" cy="1873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bg1"/>
                </a:solidFill>
              </a:rPr>
              <a:t>Recopilación y análisis de la información</a:t>
            </a:r>
          </a:p>
        </p:txBody>
      </p:sp>
    </p:spTree>
    <p:extLst>
      <p:ext uri="{BB962C8B-B14F-4D97-AF65-F5344CB8AC3E}">
        <p14:creationId xmlns="" xmlns:p14="http://schemas.microsoft.com/office/powerpoint/2010/main" val="9801001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86149" y="3794078"/>
            <a:ext cx="6223379" cy="1555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40991" y="3889612"/>
            <a:ext cx="5868537" cy="696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3200" b="1" dirty="0" smtClean="0"/>
              <a:t>Producto: </a:t>
            </a:r>
          </a:p>
          <a:p>
            <a:pPr marL="0" indent="0">
              <a:buNone/>
            </a:pPr>
            <a:r>
              <a:rPr lang="es-PE" sz="3600" b="1" dirty="0" smtClean="0"/>
              <a:t>Modelo Conceptual</a:t>
            </a:r>
            <a:endParaRPr lang="es-PE" sz="3600" b="1" dirty="0"/>
          </a:p>
        </p:txBody>
      </p:sp>
      <p:pic>
        <p:nvPicPr>
          <p:cNvPr id="7" name="6 Imagen" descr="logo_M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4846" y="1293127"/>
            <a:ext cx="1935708" cy="1935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70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4" y="491319"/>
            <a:ext cx="11616570" cy="61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55" y="2442949"/>
            <a:ext cx="6073254" cy="356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91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86149" y="3794078"/>
            <a:ext cx="6223379" cy="1787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68287" y="4053385"/>
            <a:ext cx="5840104" cy="696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3200" b="1" dirty="0" smtClean="0"/>
              <a:t>Producto:</a:t>
            </a:r>
          </a:p>
          <a:p>
            <a:pPr marL="0" indent="0">
              <a:buNone/>
            </a:pPr>
            <a:r>
              <a:rPr lang="es-PE" sz="3600" b="1" dirty="0" smtClean="0"/>
              <a:t> Tendencias</a:t>
            </a:r>
            <a:endParaRPr lang="es-PE" sz="3600" b="1" dirty="0"/>
          </a:p>
        </p:txBody>
      </p:sp>
      <p:pic>
        <p:nvPicPr>
          <p:cNvPr id="5" name="4 Imagen" descr="logo_M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199" y="1279480"/>
            <a:ext cx="1935708" cy="1935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27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3139" y="499023"/>
            <a:ext cx="8802807" cy="287950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2262" y="3743615"/>
            <a:ext cx="109455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/>
              <a:t>Dentro de las tendencias identificadas por el Sector Cultura a nivel global y nacional, se destacaron 46 tendencias de tipo económico, político, tecnológico y </a:t>
            </a:r>
            <a:r>
              <a:rPr lang="es-ES" sz="2400" dirty="0" smtClean="0"/>
              <a:t>ambiental</a:t>
            </a:r>
            <a:r>
              <a:rPr lang="es-ES" sz="2400" dirty="0"/>
              <a:t>.</a:t>
            </a:r>
            <a:endParaRPr lang="es-PE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PE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2400" dirty="0" smtClean="0"/>
              <a:t>De ellas, se han seleccionado 15 tendencias por su mayor impacto con el Sector Cultura (por su mayor posibilidad de influir en el sistema, de manera positiva o negativa).</a:t>
            </a:r>
            <a:endParaRPr lang="es-PE" sz="2400" dirty="0"/>
          </a:p>
        </p:txBody>
      </p:sp>
    </p:spTree>
    <p:extLst>
      <p:ext uri="{BB962C8B-B14F-4D97-AF65-F5344CB8AC3E}">
        <p14:creationId xmlns="" xmlns:p14="http://schemas.microsoft.com/office/powerpoint/2010/main" val="24862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2124381829"/>
              </p:ext>
            </p:extLst>
          </p:nvPr>
        </p:nvGraphicFramePr>
        <p:xfrm>
          <a:off x="3724322" y="5968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050877" y="2129051"/>
            <a:ext cx="1924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 smtClean="0"/>
              <a:t>Tendencias de mayor impacto en el Sector Cultura</a:t>
            </a:r>
            <a:endParaRPr lang="es-PE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14719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418908562"/>
              </p:ext>
            </p:extLst>
          </p:nvPr>
        </p:nvGraphicFramePr>
        <p:xfrm>
          <a:off x="3724322" y="5968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50877" y="2129051"/>
            <a:ext cx="19652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 smtClean="0"/>
              <a:t>Tendencias de mayor impacto en el Sector Cultura</a:t>
            </a:r>
            <a:endParaRPr lang="es-PE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4750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4166326137"/>
              </p:ext>
            </p:extLst>
          </p:nvPr>
        </p:nvGraphicFramePr>
        <p:xfrm>
          <a:off x="3724322" y="5968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50877" y="2129051"/>
            <a:ext cx="1951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 smtClean="0"/>
              <a:t>Tendencias de mayor impacto en el Sector Cultura</a:t>
            </a:r>
            <a:endParaRPr lang="es-PE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11991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1012</TotalTime>
  <Words>560</Words>
  <Application>Microsoft Office PowerPoint</Application>
  <PresentationFormat>Personalizado</PresentationFormat>
  <Paragraphs>77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Claridad</vt:lpstr>
      <vt:lpstr>Propuesta de tendencias y  variables estratégicas del sector Cultura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Las tendencias seleccionadas tienen un impacto en el modelo conceptual, en sus cuatros componentes y sub componentes.</vt:lpstr>
      <vt:lpstr>Diapositiva 11</vt:lpstr>
      <vt:lpstr>Diapositiva 12</vt:lpstr>
      <vt:lpstr>Diapositiva 13</vt:lpstr>
      <vt:lpstr>Diapositiva 14</vt:lpstr>
      <vt:lpstr>Diapositiva 15</vt:lpstr>
      <vt:lpstr>Gracias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Joanna Elizabeth Osorio Dominguez</dc:creator>
  <cp:lastModifiedBy>mjulca</cp:lastModifiedBy>
  <cp:revision>66</cp:revision>
  <dcterms:created xsi:type="dcterms:W3CDTF">2014-07-10T17:56:15Z</dcterms:created>
  <dcterms:modified xsi:type="dcterms:W3CDTF">2014-11-10T20:39:26Z</dcterms:modified>
</cp:coreProperties>
</file>