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0413" cy="6859588"/>
  <p:notesSz cx="6858000" cy="9144000"/>
  <p:defaultTextStyle>
    <a:defPPr>
      <a:defRPr lang="en-US"/>
    </a:defPPr>
    <a:lvl1pPr marL="0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2" y="-9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F0AA2-DBFE-4D48-813A-F6561BDC7BA8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518AE621-EA1C-4B8C-999E-488CB7FC6B99}">
      <dgm:prSet phldrT="[Texto]"/>
      <dgm:spPr>
        <a:xfrm>
          <a:off x="2532930" y="1404997"/>
          <a:ext cx="1538138" cy="153813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P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Confianza</a:t>
          </a:r>
        </a:p>
        <a:p>
          <a:r>
            <a:rPr lang="es-P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(IOFE)</a:t>
          </a:r>
          <a:endParaRPr lang="es-P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F70C1BB-F26D-4EC3-9049-DEC13A31DA38}" type="parTrans" cxnId="{43201D39-7E01-4DAC-9C0D-FDEE8BAC016F}">
      <dgm:prSet/>
      <dgm:spPr/>
      <dgm:t>
        <a:bodyPr/>
        <a:lstStyle/>
        <a:p>
          <a:endParaRPr lang="es-PE"/>
        </a:p>
      </dgm:t>
    </dgm:pt>
    <dgm:pt modelId="{17B705CC-584B-44CF-A269-D15F6A5BB1A9}" type="sibTrans" cxnId="{43201D39-7E01-4DAC-9C0D-FDEE8BAC016F}">
      <dgm:prSet/>
      <dgm:spPr/>
      <dgm:t>
        <a:bodyPr/>
        <a:lstStyle/>
        <a:p>
          <a:endParaRPr lang="es-PE"/>
        </a:p>
      </dgm:t>
    </dgm:pt>
    <dgm:pt modelId="{9EEDE310-E298-434B-B8B4-62A3C22AE3E5}">
      <dgm:prSet phldrT="[Texto]"/>
      <dgm:spPr>
        <a:xfrm>
          <a:off x="2763651" y="2091"/>
          <a:ext cx="1076697" cy="1076697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P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Autenticidad</a:t>
          </a:r>
          <a:endParaRPr lang="es-P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97CB37C-C380-4762-B241-CDC10DEAC5D9}" type="parTrans" cxnId="{CAFA3D9F-C37E-4790-A204-5DB969408656}">
      <dgm:prSet/>
      <dgm:spPr/>
      <dgm:t>
        <a:bodyPr/>
        <a:lstStyle/>
        <a:p>
          <a:endParaRPr lang="es-PE"/>
        </a:p>
      </dgm:t>
    </dgm:pt>
    <dgm:pt modelId="{B976159B-4F9A-4BA1-8431-B7C9731E811B}" type="sibTrans" cxnId="{CAFA3D9F-C37E-4790-A204-5DB969408656}">
      <dgm:prSet/>
      <dgm:spPr>
        <a:xfrm>
          <a:off x="1629611" y="501678"/>
          <a:ext cx="3344776" cy="3344776"/>
        </a:xfrm>
        <a:prstGeom prst="blockArc">
          <a:avLst>
            <a:gd name="adj1" fmla="val 16200000"/>
            <a:gd name="adj2" fmla="val 1800000"/>
            <a:gd name="adj3" fmla="val 4635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PE"/>
        </a:p>
      </dgm:t>
    </dgm:pt>
    <dgm:pt modelId="{AB892E6C-0DEC-4671-AD0C-0DC105EFDEFD}">
      <dgm:prSet phldrT="[Texto]"/>
      <dgm:spPr>
        <a:xfrm>
          <a:off x="4178413" y="2452531"/>
          <a:ext cx="1076697" cy="1076697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P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 Repudio</a:t>
          </a:r>
          <a:endParaRPr lang="es-P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85F9FB6-304D-47C5-86C4-7D8B1EEDB6AD}" type="parTrans" cxnId="{30302CC7-BBF9-45A3-B11F-5A652ECAA7FE}">
      <dgm:prSet/>
      <dgm:spPr/>
      <dgm:t>
        <a:bodyPr/>
        <a:lstStyle/>
        <a:p>
          <a:endParaRPr lang="es-PE"/>
        </a:p>
      </dgm:t>
    </dgm:pt>
    <dgm:pt modelId="{51F4218B-1803-4CD7-9B49-C7C9A31EBB9E}" type="sibTrans" cxnId="{30302CC7-BBF9-45A3-B11F-5A652ECAA7FE}">
      <dgm:prSet/>
      <dgm:spPr>
        <a:xfrm>
          <a:off x="1629611" y="501678"/>
          <a:ext cx="3344776" cy="3344776"/>
        </a:xfrm>
        <a:prstGeom prst="blockArc">
          <a:avLst>
            <a:gd name="adj1" fmla="val 1800000"/>
            <a:gd name="adj2" fmla="val 9000000"/>
            <a:gd name="adj3" fmla="val 4635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PE"/>
        </a:p>
      </dgm:t>
    </dgm:pt>
    <dgm:pt modelId="{B1E5A9C3-E54B-4999-88C8-045C285C09B1}">
      <dgm:prSet phldrT="[Texto]"/>
      <dgm:spPr>
        <a:xfrm>
          <a:off x="1348889" y="2452531"/>
          <a:ext cx="1076697" cy="1076697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P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Integridad</a:t>
          </a:r>
          <a:endParaRPr lang="es-P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174F14-7529-409B-9A19-CD991E5E14A1}" type="parTrans" cxnId="{49784F37-DBEF-4795-98AA-DCEE0752A9C5}">
      <dgm:prSet/>
      <dgm:spPr/>
      <dgm:t>
        <a:bodyPr/>
        <a:lstStyle/>
        <a:p>
          <a:endParaRPr lang="es-PE"/>
        </a:p>
      </dgm:t>
    </dgm:pt>
    <dgm:pt modelId="{8F21CDE7-BF9D-4FEA-855A-165C84BD1BA1}" type="sibTrans" cxnId="{49784F37-DBEF-4795-98AA-DCEE0752A9C5}">
      <dgm:prSet/>
      <dgm:spPr>
        <a:xfrm>
          <a:off x="1629611" y="501678"/>
          <a:ext cx="3344776" cy="3344776"/>
        </a:xfrm>
        <a:prstGeom prst="blockArc">
          <a:avLst>
            <a:gd name="adj1" fmla="val 9000000"/>
            <a:gd name="adj2" fmla="val 16200000"/>
            <a:gd name="adj3" fmla="val 4635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PE"/>
        </a:p>
      </dgm:t>
    </dgm:pt>
    <dgm:pt modelId="{BCBEE19F-F1BD-4130-8BA9-3CBC93D80524}" type="pres">
      <dgm:prSet presAssocID="{04FF0AA2-DBFE-4D48-813A-F6561BDC7B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F0E2ECA-E528-40D2-BD2A-E1FB5DD73863}" type="pres">
      <dgm:prSet presAssocID="{518AE621-EA1C-4B8C-999E-488CB7FC6B99}" presName="centerShape" presStyleLbl="node0" presStyleIdx="0" presStyleCnt="1"/>
      <dgm:spPr/>
      <dgm:t>
        <a:bodyPr/>
        <a:lstStyle/>
        <a:p>
          <a:endParaRPr lang="es-PE"/>
        </a:p>
      </dgm:t>
    </dgm:pt>
    <dgm:pt modelId="{CAABC682-F57E-4228-B357-661D816B56E9}" type="pres">
      <dgm:prSet presAssocID="{9EEDE310-E298-434B-B8B4-62A3C22AE3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6B7D1E9-2110-49FA-9E61-0D6AB2289710}" type="pres">
      <dgm:prSet presAssocID="{9EEDE310-E298-434B-B8B4-62A3C22AE3E5}" presName="dummy" presStyleCnt="0"/>
      <dgm:spPr/>
    </dgm:pt>
    <dgm:pt modelId="{D4F6CB0C-0808-442A-AA84-83FAEFFE6D33}" type="pres">
      <dgm:prSet presAssocID="{B976159B-4F9A-4BA1-8431-B7C9731E811B}" presName="sibTrans" presStyleLbl="sibTrans2D1" presStyleIdx="0" presStyleCnt="3"/>
      <dgm:spPr/>
      <dgm:t>
        <a:bodyPr/>
        <a:lstStyle/>
        <a:p>
          <a:endParaRPr lang="es-PE"/>
        </a:p>
      </dgm:t>
    </dgm:pt>
    <dgm:pt modelId="{CA406CDC-ECE0-4FF2-A5FA-A6F262735AAB}" type="pres">
      <dgm:prSet presAssocID="{AB892E6C-0DEC-4671-AD0C-0DC105EFDE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C695E85-BEE1-4A2D-85D7-A662386A1FBF}" type="pres">
      <dgm:prSet presAssocID="{AB892E6C-0DEC-4671-AD0C-0DC105EFDEFD}" presName="dummy" presStyleCnt="0"/>
      <dgm:spPr/>
    </dgm:pt>
    <dgm:pt modelId="{40CAEFE8-709A-4161-B220-45B91A5B9F4A}" type="pres">
      <dgm:prSet presAssocID="{51F4218B-1803-4CD7-9B49-C7C9A31EBB9E}" presName="sibTrans" presStyleLbl="sibTrans2D1" presStyleIdx="1" presStyleCnt="3"/>
      <dgm:spPr/>
      <dgm:t>
        <a:bodyPr/>
        <a:lstStyle/>
        <a:p>
          <a:endParaRPr lang="es-PE"/>
        </a:p>
      </dgm:t>
    </dgm:pt>
    <dgm:pt modelId="{38800158-4956-4A7C-A7A7-3C2151AB1EE4}" type="pres">
      <dgm:prSet presAssocID="{B1E5A9C3-E54B-4999-88C8-045C285C09B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C5B0781-ECEB-4342-B706-C5ACBD178022}" type="pres">
      <dgm:prSet presAssocID="{B1E5A9C3-E54B-4999-88C8-045C285C09B1}" presName="dummy" presStyleCnt="0"/>
      <dgm:spPr/>
    </dgm:pt>
    <dgm:pt modelId="{9704E2BE-AA1A-48DD-B6CF-D00436947DB7}" type="pres">
      <dgm:prSet presAssocID="{8F21CDE7-BF9D-4FEA-855A-165C84BD1BA1}" presName="sibTrans" presStyleLbl="sibTrans2D1" presStyleIdx="2" presStyleCnt="3"/>
      <dgm:spPr/>
      <dgm:t>
        <a:bodyPr/>
        <a:lstStyle/>
        <a:p>
          <a:endParaRPr lang="es-PE"/>
        </a:p>
      </dgm:t>
    </dgm:pt>
  </dgm:ptLst>
  <dgm:cxnLst>
    <dgm:cxn modelId="{6373A060-FCAC-4F4C-B145-5D9A55863A58}" type="presOf" srcId="{B976159B-4F9A-4BA1-8431-B7C9731E811B}" destId="{D4F6CB0C-0808-442A-AA84-83FAEFFE6D33}" srcOrd="0" destOrd="0" presId="urn:microsoft.com/office/officeart/2005/8/layout/radial6"/>
    <dgm:cxn modelId="{30302CC7-BBF9-45A3-B11F-5A652ECAA7FE}" srcId="{518AE621-EA1C-4B8C-999E-488CB7FC6B99}" destId="{AB892E6C-0DEC-4671-AD0C-0DC105EFDEFD}" srcOrd="1" destOrd="0" parTransId="{185F9FB6-304D-47C5-86C4-7D8B1EEDB6AD}" sibTransId="{51F4218B-1803-4CD7-9B49-C7C9A31EBB9E}"/>
    <dgm:cxn modelId="{49784F37-DBEF-4795-98AA-DCEE0752A9C5}" srcId="{518AE621-EA1C-4B8C-999E-488CB7FC6B99}" destId="{B1E5A9C3-E54B-4999-88C8-045C285C09B1}" srcOrd="2" destOrd="0" parTransId="{DD174F14-7529-409B-9A19-CD991E5E14A1}" sibTransId="{8F21CDE7-BF9D-4FEA-855A-165C84BD1BA1}"/>
    <dgm:cxn modelId="{43869DC8-F200-4036-9E26-302C3983690A}" type="presOf" srcId="{9EEDE310-E298-434B-B8B4-62A3C22AE3E5}" destId="{CAABC682-F57E-4228-B357-661D816B56E9}" srcOrd="0" destOrd="0" presId="urn:microsoft.com/office/officeart/2005/8/layout/radial6"/>
    <dgm:cxn modelId="{43201D39-7E01-4DAC-9C0D-FDEE8BAC016F}" srcId="{04FF0AA2-DBFE-4D48-813A-F6561BDC7BA8}" destId="{518AE621-EA1C-4B8C-999E-488CB7FC6B99}" srcOrd="0" destOrd="0" parTransId="{EF70C1BB-F26D-4EC3-9049-DEC13A31DA38}" sibTransId="{17B705CC-584B-44CF-A269-D15F6A5BB1A9}"/>
    <dgm:cxn modelId="{CAFA3D9F-C37E-4790-A204-5DB969408656}" srcId="{518AE621-EA1C-4B8C-999E-488CB7FC6B99}" destId="{9EEDE310-E298-434B-B8B4-62A3C22AE3E5}" srcOrd="0" destOrd="0" parTransId="{097CB37C-C380-4762-B241-CDC10DEAC5D9}" sibTransId="{B976159B-4F9A-4BA1-8431-B7C9731E811B}"/>
    <dgm:cxn modelId="{0AA3866C-5FA0-4D40-B85E-F3F69580FA68}" type="presOf" srcId="{B1E5A9C3-E54B-4999-88C8-045C285C09B1}" destId="{38800158-4956-4A7C-A7A7-3C2151AB1EE4}" srcOrd="0" destOrd="0" presId="urn:microsoft.com/office/officeart/2005/8/layout/radial6"/>
    <dgm:cxn modelId="{4AC08DB5-84D1-4F9E-B0CD-D422973D7CD9}" type="presOf" srcId="{AB892E6C-0DEC-4671-AD0C-0DC105EFDEFD}" destId="{CA406CDC-ECE0-4FF2-A5FA-A6F262735AAB}" srcOrd="0" destOrd="0" presId="urn:microsoft.com/office/officeart/2005/8/layout/radial6"/>
    <dgm:cxn modelId="{F036309B-3C17-44CF-A834-EAE6DCF4BCA2}" type="presOf" srcId="{51F4218B-1803-4CD7-9B49-C7C9A31EBB9E}" destId="{40CAEFE8-709A-4161-B220-45B91A5B9F4A}" srcOrd="0" destOrd="0" presId="urn:microsoft.com/office/officeart/2005/8/layout/radial6"/>
    <dgm:cxn modelId="{D5B8A455-7AEB-4356-8167-692CD571423F}" type="presOf" srcId="{518AE621-EA1C-4B8C-999E-488CB7FC6B99}" destId="{9F0E2ECA-E528-40D2-BD2A-E1FB5DD73863}" srcOrd="0" destOrd="0" presId="urn:microsoft.com/office/officeart/2005/8/layout/radial6"/>
    <dgm:cxn modelId="{BFF633FF-DDDF-4333-BE29-4E0DC7166B31}" type="presOf" srcId="{8F21CDE7-BF9D-4FEA-855A-165C84BD1BA1}" destId="{9704E2BE-AA1A-48DD-B6CF-D00436947DB7}" srcOrd="0" destOrd="0" presId="urn:microsoft.com/office/officeart/2005/8/layout/radial6"/>
    <dgm:cxn modelId="{29E1BB63-B7F6-4BD9-B307-B4DEB6B13627}" type="presOf" srcId="{04FF0AA2-DBFE-4D48-813A-F6561BDC7BA8}" destId="{BCBEE19F-F1BD-4130-8BA9-3CBC93D80524}" srcOrd="0" destOrd="0" presId="urn:microsoft.com/office/officeart/2005/8/layout/radial6"/>
    <dgm:cxn modelId="{8B825F2E-8E1B-4A33-9E5E-7829D886E933}" type="presParOf" srcId="{BCBEE19F-F1BD-4130-8BA9-3CBC93D80524}" destId="{9F0E2ECA-E528-40D2-BD2A-E1FB5DD73863}" srcOrd="0" destOrd="0" presId="urn:microsoft.com/office/officeart/2005/8/layout/radial6"/>
    <dgm:cxn modelId="{D731F24E-1BCE-4C13-A86D-022328BF050E}" type="presParOf" srcId="{BCBEE19F-F1BD-4130-8BA9-3CBC93D80524}" destId="{CAABC682-F57E-4228-B357-661D816B56E9}" srcOrd="1" destOrd="0" presId="urn:microsoft.com/office/officeart/2005/8/layout/radial6"/>
    <dgm:cxn modelId="{26AC9E48-BAFB-462A-B1EA-3893BF2FCEF6}" type="presParOf" srcId="{BCBEE19F-F1BD-4130-8BA9-3CBC93D80524}" destId="{76B7D1E9-2110-49FA-9E61-0D6AB2289710}" srcOrd="2" destOrd="0" presId="urn:microsoft.com/office/officeart/2005/8/layout/radial6"/>
    <dgm:cxn modelId="{DD3A601B-89C0-4AB3-8249-A04A2916CC53}" type="presParOf" srcId="{BCBEE19F-F1BD-4130-8BA9-3CBC93D80524}" destId="{D4F6CB0C-0808-442A-AA84-83FAEFFE6D33}" srcOrd="3" destOrd="0" presId="urn:microsoft.com/office/officeart/2005/8/layout/radial6"/>
    <dgm:cxn modelId="{4576240A-5F19-4A90-A9E0-66BE44F72643}" type="presParOf" srcId="{BCBEE19F-F1BD-4130-8BA9-3CBC93D80524}" destId="{CA406CDC-ECE0-4FF2-A5FA-A6F262735AAB}" srcOrd="4" destOrd="0" presId="urn:microsoft.com/office/officeart/2005/8/layout/radial6"/>
    <dgm:cxn modelId="{59C77B62-3748-4619-8129-007248A5DC5C}" type="presParOf" srcId="{BCBEE19F-F1BD-4130-8BA9-3CBC93D80524}" destId="{2C695E85-BEE1-4A2D-85D7-A662386A1FBF}" srcOrd="5" destOrd="0" presId="urn:microsoft.com/office/officeart/2005/8/layout/radial6"/>
    <dgm:cxn modelId="{87C9D37A-7740-4EDF-9BF9-C0186042D24D}" type="presParOf" srcId="{BCBEE19F-F1BD-4130-8BA9-3CBC93D80524}" destId="{40CAEFE8-709A-4161-B220-45B91A5B9F4A}" srcOrd="6" destOrd="0" presId="urn:microsoft.com/office/officeart/2005/8/layout/radial6"/>
    <dgm:cxn modelId="{23576471-FC0A-4DBC-AFD4-CE00267907CF}" type="presParOf" srcId="{BCBEE19F-F1BD-4130-8BA9-3CBC93D80524}" destId="{38800158-4956-4A7C-A7A7-3C2151AB1EE4}" srcOrd="7" destOrd="0" presId="urn:microsoft.com/office/officeart/2005/8/layout/radial6"/>
    <dgm:cxn modelId="{4E37E3B3-F1DB-45EC-9F18-B252A97316C8}" type="presParOf" srcId="{BCBEE19F-F1BD-4130-8BA9-3CBC93D80524}" destId="{BC5B0781-ECEB-4342-B706-C5ACBD178022}" srcOrd="8" destOrd="0" presId="urn:microsoft.com/office/officeart/2005/8/layout/radial6"/>
    <dgm:cxn modelId="{1AA6CF11-DEA6-4A9C-8122-5EFD44C11258}" type="presParOf" srcId="{BCBEE19F-F1BD-4130-8BA9-3CBC93D80524}" destId="{9704E2BE-AA1A-48DD-B6CF-D00436947DB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407F9E-6638-45E4-8483-1D5C87CDE379}" type="doc">
      <dgm:prSet loTypeId="urn:microsoft.com/office/officeart/2005/8/layout/cycle8" loCatId="cycle" qsTypeId="urn:microsoft.com/office/officeart/2005/8/quickstyle/simple4" qsCatId="simple" csTypeId="urn:microsoft.com/office/officeart/2005/8/colors/colorful3" csCatId="colorful" phldr="1"/>
      <dgm:spPr/>
    </dgm:pt>
    <dgm:pt modelId="{1434BB80-40EC-4D67-A93D-3374278F50D6}">
      <dgm:prSet phldrT="[Texto]" custT="1"/>
      <dgm:spPr>
        <a:xfrm>
          <a:off x="356864" y="145096"/>
          <a:ext cx="1875088" cy="187508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PE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Autenticidad</a:t>
          </a:r>
          <a:endParaRPr lang="es-PE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C04C41-B043-4787-B4E0-54DCED089FD4}" type="parTrans" cxnId="{CB403AEB-9472-498B-BD82-CA4ADCCEC91F}">
      <dgm:prSet/>
      <dgm:spPr/>
      <dgm:t>
        <a:bodyPr/>
        <a:lstStyle/>
        <a:p>
          <a:endParaRPr lang="es-PE" sz="3200"/>
        </a:p>
      </dgm:t>
    </dgm:pt>
    <dgm:pt modelId="{DAEA7405-C2DD-435B-AFF1-3536553511AA}" type="sibTrans" cxnId="{CB403AEB-9472-498B-BD82-CA4ADCCEC91F}">
      <dgm:prSet/>
      <dgm:spPr/>
      <dgm:t>
        <a:bodyPr/>
        <a:lstStyle/>
        <a:p>
          <a:endParaRPr lang="es-PE" sz="3200"/>
        </a:p>
      </dgm:t>
    </dgm:pt>
    <dgm:pt modelId="{5F4BDCCB-D2FC-4211-BC5B-8766356AAC3F}">
      <dgm:prSet phldrT="[Texto]" custT="1"/>
      <dgm:spPr>
        <a:xfrm>
          <a:off x="318246" y="212063"/>
          <a:ext cx="1875088" cy="187508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rgbClr val="9BBB59">
                <a:hueOff val="5625132"/>
                <a:satOff val="-8440"/>
                <a:lumOff val="-1373"/>
                <a:alphaOff val="0"/>
                <a:shade val="51000"/>
                <a:satMod val="130000"/>
              </a:srgbClr>
            </a:gs>
            <a:gs pos="80000">
              <a:srgbClr val="9BBB59">
                <a:hueOff val="5625132"/>
                <a:satOff val="-8440"/>
                <a:lumOff val="-1373"/>
                <a:alphaOff val="0"/>
                <a:shade val="93000"/>
                <a:satMod val="130000"/>
              </a:srgbClr>
            </a:gs>
            <a:gs pos="100000">
              <a:srgbClr val="9BBB59">
                <a:hueOff val="5625132"/>
                <a:satOff val="-8440"/>
                <a:lumOff val="-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PE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 repudio</a:t>
          </a:r>
          <a:endParaRPr lang="es-PE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1BC6663-C57F-4DA1-AC2C-D7DF9717EAFD}" type="parTrans" cxnId="{9A35E897-A805-4848-9C74-C922472F8A52}">
      <dgm:prSet/>
      <dgm:spPr/>
      <dgm:t>
        <a:bodyPr/>
        <a:lstStyle/>
        <a:p>
          <a:endParaRPr lang="es-PE" sz="3200"/>
        </a:p>
      </dgm:t>
    </dgm:pt>
    <dgm:pt modelId="{4DFFCA77-D8C0-48FB-ADDD-C4F8AF7C9359}" type="sibTrans" cxnId="{9A35E897-A805-4848-9C74-C922472F8A52}">
      <dgm:prSet/>
      <dgm:spPr/>
      <dgm:t>
        <a:bodyPr/>
        <a:lstStyle/>
        <a:p>
          <a:endParaRPr lang="es-PE" sz="3200"/>
        </a:p>
      </dgm:t>
    </dgm:pt>
    <dgm:pt modelId="{071B4381-E652-426C-93DC-75D8D25EB70A}">
      <dgm:prSet phldrT="[Texto]" custT="1"/>
      <dgm:spPr>
        <a:xfrm>
          <a:off x="279628" y="145096"/>
          <a:ext cx="1875088" cy="187508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PE" sz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Integridad</a:t>
          </a:r>
          <a:endParaRPr lang="es-PE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D625E8A-23FF-475C-AD99-B0B76C98C5A6}" type="parTrans" cxnId="{9856FB73-F1B5-49BC-ACDA-6289515636C2}">
      <dgm:prSet/>
      <dgm:spPr/>
      <dgm:t>
        <a:bodyPr/>
        <a:lstStyle/>
        <a:p>
          <a:endParaRPr lang="es-PE" sz="3200"/>
        </a:p>
      </dgm:t>
    </dgm:pt>
    <dgm:pt modelId="{ED4B295E-906D-4429-99B9-D3C4DF5105C2}" type="sibTrans" cxnId="{9856FB73-F1B5-49BC-ACDA-6289515636C2}">
      <dgm:prSet/>
      <dgm:spPr/>
      <dgm:t>
        <a:bodyPr/>
        <a:lstStyle/>
        <a:p>
          <a:endParaRPr lang="es-PE" sz="3200"/>
        </a:p>
      </dgm:t>
    </dgm:pt>
    <dgm:pt modelId="{85BBDBDA-F018-4D43-AA9A-618CB1E055A4}" type="pres">
      <dgm:prSet presAssocID="{58407F9E-6638-45E4-8483-1D5C87CDE379}" presName="compositeShape" presStyleCnt="0">
        <dgm:presLayoutVars>
          <dgm:chMax val="7"/>
          <dgm:dir/>
          <dgm:resizeHandles val="exact"/>
        </dgm:presLayoutVars>
      </dgm:prSet>
      <dgm:spPr/>
    </dgm:pt>
    <dgm:pt modelId="{61A94F07-A2B3-4011-9237-1EE587A249B9}" type="pres">
      <dgm:prSet presAssocID="{58407F9E-6638-45E4-8483-1D5C87CDE379}" presName="wedge1" presStyleLbl="node1" presStyleIdx="0" presStyleCnt="3"/>
      <dgm:spPr/>
      <dgm:t>
        <a:bodyPr/>
        <a:lstStyle/>
        <a:p>
          <a:endParaRPr lang="es-ES"/>
        </a:p>
      </dgm:t>
    </dgm:pt>
    <dgm:pt modelId="{C07345A5-9481-4DC9-A5E8-2ED5E9FD548B}" type="pres">
      <dgm:prSet presAssocID="{58407F9E-6638-45E4-8483-1D5C87CDE379}" presName="dummy1a" presStyleCnt="0"/>
      <dgm:spPr/>
    </dgm:pt>
    <dgm:pt modelId="{356C35B9-FDD9-4CEF-89F8-BA91B37691CE}" type="pres">
      <dgm:prSet presAssocID="{58407F9E-6638-45E4-8483-1D5C87CDE379}" presName="dummy1b" presStyleCnt="0"/>
      <dgm:spPr/>
    </dgm:pt>
    <dgm:pt modelId="{1BBC4779-BD5B-48E6-BDFD-BEE32C9DAB8C}" type="pres">
      <dgm:prSet presAssocID="{58407F9E-6638-45E4-8483-1D5C87CDE37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19A785-B17E-4927-A4BF-691FDE598A5D}" type="pres">
      <dgm:prSet presAssocID="{58407F9E-6638-45E4-8483-1D5C87CDE379}" presName="wedge2" presStyleLbl="node1" presStyleIdx="1" presStyleCnt="3"/>
      <dgm:spPr/>
      <dgm:t>
        <a:bodyPr/>
        <a:lstStyle/>
        <a:p>
          <a:endParaRPr lang="es-PE"/>
        </a:p>
      </dgm:t>
    </dgm:pt>
    <dgm:pt modelId="{6201F832-3E55-41F2-B6C2-17958115F68C}" type="pres">
      <dgm:prSet presAssocID="{58407F9E-6638-45E4-8483-1D5C87CDE379}" presName="dummy2a" presStyleCnt="0"/>
      <dgm:spPr/>
    </dgm:pt>
    <dgm:pt modelId="{872C6DEB-29F3-4EE3-9609-981F08FC88D3}" type="pres">
      <dgm:prSet presAssocID="{58407F9E-6638-45E4-8483-1D5C87CDE379}" presName="dummy2b" presStyleCnt="0"/>
      <dgm:spPr/>
    </dgm:pt>
    <dgm:pt modelId="{455380CB-B090-42EE-B020-21207FDB465F}" type="pres">
      <dgm:prSet presAssocID="{58407F9E-6638-45E4-8483-1D5C87CDE37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DA6F6A1-AD01-4D26-A6D3-8FBC45BB24D6}" type="pres">
      <dgm:prSet presAssocID="{58407F9E-6638-45E4-8483-1D5C87CDE379}" presName="wedge3" presStyleLbl="node1" presStyleIdx="2" presStyleCnt="3"/>
      <dgm:spPr/>
      <dgm:t>
        <a:bodyPr/>
        <a:lstStyle/>
        <a:p>
          <a:endParaRPr lang="es-PE"/>
        </a:p>
      </dgm:t>
    </dgm:pt>
    <dgm:pt modelId="{E753DB64-4741-4F10-8060-711E78D36765}" type="pres">
      <dgm:prSet presAssocID="{58407F9E-6638-45E4-8483-1D5C87CDE379}" presName="dummy3a" presStyleCnt="0"/>
      <dgm:spPr/>
    </dgm:pt>
    <dgm:pt modelId="{A264883B-83F9-4574-AE14-B05FA7935323}" type="pres">
      <dgm:prSet presAssocID="{58407F9E-6638-45E4-8483-1D5C87CDE379}" presName="dummy3b" presStyleCnt="0"/>
      <dgm:spPr/>
    </dgm:pt>
    <dgm:pt modelId="{DEECA961-4E63-4BAF-B75D-12B58EE3CBD4}" type="pres">
      <dgm:prSet presAssocID="{58407F9E-6638-45E4-8483-1D5C87CDE37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6A3042C-4B0D-42A2-BA81-52BD4EC9D10E}" type="pres">
      <dgm:prSet presAssocID="{DAEA7405-C2DD-435B-AFF1-3536553511AA}" presName="arrowWedge1" presStyleLbl="fgSibTrans2D1" presStyleIdx="0" presStyleCnt="3"/>
      <dgm:spPr>
        <a:xfrm>
          <a:off x="240942" y="29019"/>
          <a:ext cx="2107242" cy="21072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2FCE4AF7-55A9-4AF6-AFE8-C40A8AB9B5A6}" type="pres">
      <dgm:prSet presAssocID="{4DFFCA77-D8C0-48FB-ADDD-C4F8AF7C9359}" presName="arrowWedge2" presStyleLbl="fgSibTrans2D1" presStyleIdx="1" presStyleCnt="3"/>
      <dgm:spPr>
        <a:xfrm>
          <a:off x="202169" y="95868"/>
          <a:ext cx="2107242" cy="21072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rgbClr val="9BBB59">
                <a:hueOff val="5625132"/>
                <a:satOff val="-8440"/>
                <a:lumOff val="-1373"/>
                <a:alphaOff val="0"/>
                <a:shade val="51000"/>
                <a:satMod val="130000"/>
              </a:srgbClr>
            </a:gs>
            <a:gs pos="80000">
              <a:srgbClr val="9BBB59">
                <a:hueOff val="5625132"/>
                <a:satOff val="-8440"/>
                <a:lumOff val="-1373"/>
                <a:alphaOff val="0"/>
                <a:shade val="93000"/>
                <a:satMod val="130000"/>
              </a:srgbClr>
            </a:gs>
            <a:gs pos="100000">
              <a:srgbClr val="9BBB59">
                <a:hueOff val="5625132"/>
                <a:satOff val="-8440"/>
                <a:lumOff val="-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B192083-11C3-42DD-BFAC-E8F97DF86B6F}" type="pres">
      <dgm:prSet presAssocID="{ED4B295E-906D-4429-99B9-D3C4DF5105C2}" presName="arrowWedge3" presStyleLbl="fgSibTrans2D1" presStyleIdx="2" presStyleCnt="3"/>
      <dgm:spPr>
        <a:xfrm>
          <a:off x="163396" y="29019"/>
          <a:ext cx="2107242" cy="210724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</dgm:ptLst>
  <dgm:cxnLst>
    <dgm:cxn modelId="{9A35E897-A805-4848-9C74-C922472F8A52}" srcId="{58407F9E-6638-45E4-8483-1D5C87CDE379}" destId="{5F4BDCCB-D2FC-4211-BC5B-8766356AAC3F}" srcOrd="1" destOrd="0" parTransId="{21BC6663-C57F-4DA1-AC2C-D7DF9717EAFD}" sibTransId="{4DFFCA77-D8C0-48FB-ADDD-C4F8AF7C9359}"/>
    <dgm:cxn modelId="{3B3057D3-87A5-4B1E-805A-7C529B14BDAC}" type="presOf" srcId="{1434BB80-40EC-4D67-A93D-3374278F50D6}" destId="{1BBC4779-BD5B-48E6-BDFD-BEE32C9DAB8C}" srcOrd="1" destOrd="0" presId="urn:microsoft.com/office/officeart/2005/8/layout/cycle8"/>
    <dgm:cxn modelId="{250E0E74-F244-4DDC-8274-44164A1EE5B2}" type="presOf" srcId="{5F4BDCCB-D2FC-4211-BC5B-8766356AAC3F}" destId="{455380CB-B090-42EE-B020-21207FDB465F}" srcOrd="1" destOrd="0" presId="urn:microsoft.com/office/officeart/2005/8/layout/cycle8"/>
    <dgm:cxn modelId="{F0EC28AF-16F5-465B-836E-489649C4ABD6}" type="presOf" srcId="{1434BB80-40EC-4D67-A93D-3374278F50D6}" destId="{61A94F07-A2B3-4011-9237-1EE587A249B9}" srcOrd="0" destOrd="0" presId="urn:microsoft.com/office/officeart/2005/8/layout/cycle8"/>
    <dgm:cxn modelId="{931EF76E-F1C2-4291-A90A-63BEBA0EAD1C}" type="presOf" srcId="{58407F9E-6638-45E4-8483-1D5C87CDE379}" destId="{85BBDBDA-F018-4D43-AA9A-618CB1E055A4}" srcOrd="0" destOrd="0" presId="urn:microsoft.com/office/officeart/2005/8/layout/cycle8"/>
    <dgm:cxn modelId="{71F2C690-BC05-4C7D-8178-F5B634A7E628}" type="presOf" srcId="{071B4381-E652-426C-93DC-75D8D25EB70A}" destId="{DEECA961-4E63-4BAF-B75D-12B58EE3CBD4}" srcOrd="1" destOrd="0" presId="urn:microsoft.com/office/officeart/2005/8/layout/cycle8"/>
    <dgm:cxn modelId="{9856FB73-F1B5-49BC-ACDA-6289515636C2}" srcId="{58407F9E-6638-45E4-8483-1D5C87CDE379}" destId="{071B4381-E652-426C-93DC-75D8D25EB70A}" srcOrd="2" destOrd="0" parTransId="{8D625E8A-23FF-475C-AD99-B0B76C98C5A6}" sibTransId="{ED4B295E-906D-4429-99B9-D3C4DF5105C2}"/>
    <dgm:cxn modelId="{E5D6747C-0D79-4307-8EA6-E46FB045DB2C}" type="presOf" srcId="{5F4BDCCB-D2FC-4211-BC5B-8766356AAC3F}" destId="{8519A785-B17E-4927-A4BF-691FDE598A5D}" srcOrd="0" destOrd="0" presId="urn:microsoft.com/office/officeart/2005/8/layout/cycle8"/>
    <dgm:cxn modelId="{CB403AEB-9472-498B-BD82-CA4ADCCEC91F}" srcId="{58407F9E-6638-45E4-8483-1D5C87CDE379}" destId="{1434BB80-40EC-4D67-A93D-3374278F50D6}" srcOrd="0" destOrd="0" parTransId="{DDC04C41-B043-4787-B4E0-54DCED089FD4}" sibTransId="{DAEA7405-C2DD-435B-AFF1-3536553511AA}"/>
    <dgm:cxn modelId="{7F771FAB-5EE7-4C62-AA6F-AEF4EBEB4208}" type="presOf" srcId="{071B4381-E652-426C-93DC-75D8D25EB70A}" destId="{4DA6F6A1-AD01-4D26-A6D3-8FBC45BB24D6}" srcOrd="0" destOrd="0" presId="urn:microsoft.com/office/officeart/2005/8/layout/cycle8"/>
    <dgm:cxn modelId="{408AAB22-93B1-4F68-89A3-42EBFE3CE60F}" type="presParOf" srcId="{85BBDBDA-F018-4D43-AA9A-618CB1E055A4}" destId="{61A94F07-A2B3-4011-9237-1EE587A249B9}" srcOrd="0" destOrd="0" presId="urn:microsoft.com/office/officeart/2005/8/layout/cycle8"/>
    <dgm:cxn modelId="{E1C148D2-16AB-4C09-912A-139DD28EE343}" type="presParOf" srcId="{85BBDBDA-F018-4D43-AA9A-618CB1E055A4}" destId="{C07345A5-9481-4DC9-A5E8-2ED5E9FD548B}" srcOrd="1" destOrd="0" presId="urn:microsoft.com/office/officeart/2005/8/layout/cycle8"/>
    <dgm:cxn modelId="{83E9A01B-61FA-4C97-9C35-97D5C24DC5AD}" type="presParOf" srcId="{85BBDBDA-F018-4D43-AA9A-618CB1E055A4}" destId="{356C35B9-FDD9-4CEF-89F8-BA91B37691CE}" srcOrd="2" destOrd="0" presId="urn:microsoft.com/office/officeart/2005/8/layout/cycle8"/>
    <dgm:cxn modelId="{ED1E0FFF-FC11-4EFB-BA94-037E33CD8302}" type="presParOf" srcId="{85BBDBDA-F018-4D43-AA9A-618CB1E055A4}" destId="{1BBC4779-BD5B-48E6-BDFD-BEE32C9DAB8C}" srcOrd="3" destOrd="0" presId="urn:microsoft.com/office/officeart/2005/8/layout/cycle8"/>
    <dgm:cxn modelId="{05CB8F5E-0198-4142-8871-4BD599A0DEB8}" type="presParOf" srcId="{85BBDBDA-F018-4D43-AA9A-618CB1E055A4}" destId="{8519A785-B17E-4927-A4BF-691FDE598A5D}" srcOrd="4" destOrd="0" presId="urn:microsoft.com/office/officeart/2005/8/layout/cycle8"/>
    <dgm:cxn modelId="{FFE2B260-F196-4751-818A-20F14141413E}" type="presParOf" srcId="{85BBDBDA-F018-4D43-AA9A-618CB1E055A4}" destId="{6201F832-3E55-41F2-B6C2-17958115F68C}" srcOrd="5" destOrd="0" presId="urn:microsoft.com/office/officeart/2005/8/layout/cycle8"/>
    <dgm:cxn modelId="{260370DD-9BE3-4A65-BA25-50B735FF8106}" type="presParOf" srcId="{85BBDBDA-F018-4D43-AA9A-618CB1E055A4}" destId="{872C6DEB-29F3-4EE3-9609-981F08FC88D3}" srcOrd="6" destOrd="0" presId="urn:microsoft.com/office/officeart/2005/8/layout/cycle8"/>
    <dgm:cxn modelId="{D63D2CC1-9486-48C4-9FC6-3825755C732F}" type="presParOf" srcId="{85BBDBDA-F018-4D43-AA9A-618CB1E055A4}" destId="{455380CB-B090-42EE-B020-21207FDB465F}" srcOrd="7" destOrd="0" presId="urn:microsoft.com/office/officeart/2005/8/layout/cycle8"/>
    <dgm:cxn modelId="{30235D22-9D41-46BD-86E2-C3DA17567E15}" type="presParOf" srcId="{85BBDBDA-F018-4D43-AA9A-618CB1E055A4}" destId="{4DA6F6A1-AD01-4D26-A6D3-8FBC45BB24D6}" srcOrd="8" destOrd="0" presId="urn:microsoft.com/office/officeart/2005/8/layout/cycle8"/>
    <dgm:cxn modelId="{F1F024D0-F8A4-4313-BEC0-CF1D464F5077}" type="presParOf" srcId="{85BBDBDA-F018-4D43-AA9A-618CB1E055A4}" destId="{E753DB64-4741-4F10-8060-711E78D36765}" srcOrd="9" destOrd="0" presId="urn:microsoft.com/office/officeart/2005/8/layout/cycle8"/>
    <dgm:cxn modelId="{2230024B-F36F-4D5D-BCA2-6736DB4142FD}" type="presParOf" srcId="{85BBDBDA-F018-4D43-AA9A-618CB1E055A4}" destId="{A264883B-83F9-4574-AE14-B05FA7935323}" srcOrd="10" destOrd="0" presId="urn:microsoft.com/office/officeart/2005/8/layout/cycle8"/>
    <dgm:cxn modelId="{E7047765-E15B-4845-B3C8-DBF499DACFCC}" type="presParOf" srcId="{85BBDBDA-F018-4D43-AA9A-618CB1E055A4}" destId="{DEECA961-4E63-4BAF-B75D-12B58EE3CBD4}" srcOrd="11" destOrd="0" presId="urn:microsoft.com/office/officeart/2005/8/layout/cycle8"/>
    <dgm:cxn modelId="{52110395-40CD-4CC2-8B4D-4467B6560556}" type="presParOf" srcId="{85BBDBDA-F018-4D43-AA9A-618CB1E055A4}" destId="{26A3042C-4B0D-42A2-BA81-52BD4EC9D10E}" srcOrd="12" destOrd="0" presId="urn:microsoft.com/office/officeart/2005/8/layout/cycle8"/>
    <dgm:cxn modelId="{E3D44E49-1289-47F6-AF50-46E03DCDB5E5}" type="presParOf" srcId="{85BBDBDA-F018-4D43-AA9A-618CB1E055A4}" destId="{2FCE4AF7-55A9-4AF6-AFE8-C40A8AB9B5A6}" srcOrd="13" destOrd="0" presId="urn:microsoft.com/office/officeart/2005/8/layout/cycle8"/>
    <dgm:cxn modelId="{F350825C-FB6F-4599-A072-CB23EFF4CD4D}" type="presParOf" srcId="{85BBDBDA-F018-4D43-AA9A-618CB1E055A4}" destId="{EB192083-11C3-42DD-BFAC-E8F97DF86B6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9DD22E-DBF1-454D-8B28-5E12C249322F}" type="doc">
      <dgm:prSet loTypeId="urn:microsoft.com/office/officeart/2005/8/layout/hList7" loCatId="list" qsTypeId="urn:microsoft.com/office/officeart/2005/8/quickstyle/3d6" qsCatId="3D" csTypeId="urn:microsoft.com/office/officeart/2005/8/colors/colorful5" csCatId="colorful" phldr="1"/>
      <dgm:spPr/>
    </dgm:pt>
    <dgm:pt modelId="{E12CC7E9-F07A-4D76-A6FA-AF6E4E53EBE3}">
      <dgm:prSet phldrT="[Texto]"/>
      <dgm:spPr>
        <a:xfrm>
          <a:off x="1279" y="0"/>
          <a:ext cx="1991320" cy="4063999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es-P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Rol en el Certificado Digital</a:t>
          </a:r>
          <a:endParaRPr lang="es-P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C6BC470-9A50-4DE0-B7E7-0A6A499E7F6E}" type="parTrans" cxnId="{B22301B7-EC06-4A61-ABDD-F9B469D98AFF}">
      <dgm:prSet/>
      <dgm:spPr/>
      <dgm:t>
        <a:bodyPr/>
        <a:lstStyle/>
        <a:p>
          <a:endParaRPr lang="es-PE"/>
        </a:p>
      </dgm:t>
    </dgm:pt>
    <dgm:pt modelId="{0E4B439E-780A-4AFF-9AC9-ADDA2812CCB3}" type="sibTrans" cxnId="{B22301B7-EC06-4A61-ABDD-F9B469D98AFF}">
      <dgm:prSet/>
      <dgm:spPr/>
      <dgm:t>
        <a:bodyPr/>
        <a:lstStyle/>
        <a:p>
          <a:endParaRPr lang="es-PE"/>
        </a:p>
      </dgm:t>
    </dgm:pt>
    <dgm:pt modelId="{88BB8D1D-FCC0-4E32-80DD-76DDD46732FD}">
      <dgm:prSet phldrT="[Texto]"/>
      <dgm:spPr>
        <a:xfrm>
          <a:off x="2052339" y="0"/>
          <a:ext cx="1991320" cy="4063999"/>
        </a:xfrm>
        <a:prstGeom prst="roundRect">
          <a:avLst>
            <a:gd name="adj" fmla="val 10000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es-P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Rol en la Firma Digital</a:t>
          </a:r>
          <a:endParaRPr lang="es-P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CD9B20F-9D7A-4454-AAE0-A029D72DC419}" type="parTrans" cxnId="{EBF2352F-6FE3-49BD-88E9-14382400AC8C}">
      <dgm:prSet/>
      <dgm:spPr/>
      <dgm:t>
        <a:bodyPr/>
        <a:lstStyle/>
        <a:p>
          <a:endParaRPr lang="es-PE"/>
        </a:p>
      </dgm:t>
    </dgm:pt>
    <dgm:pt modelId="{D1C59616-6A2C-4771-87BB-97F1076C3A82}" type="sibTrans" cxnId="{EBF2352F-6FE3-49BD-88E9-14382400AC8C}">
      <dgm:prSet/>
      <dgm:spPr/>
      <dgm:t>
        <a:bodyPr/>
        <a:lstStyle/>
        <a:p>
          <a:endParaRPr lang="es-PE"/>
        </a:p>
      </dgm:t>
    </dgm:pt>
    <dgm:pt modelId="{0583986D-482E-4841-BD6A-FCB05E9B7256}">
      <dgm:prSet phldrT="[Texto]"/>
      <dgm:spPr>
        <a:xfrm>
          <a:off x="4103399" y="0"/>
          <a:ext cx="1991320" cy="4063999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es-P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Rol en el Documento Firmado</a:t>
          </a:r>
          <a:endParaRPr lang="es-P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1387008-3A03-44B4-AB49-92C80E6741DF}" type="parTrans" cxnId="{BF608DBB-4257-4B4E-944C-3AB2D7298BC5}">
      <dgm:prSet/>
      <dgm:spPr/>
      <dgm:t>
        <a:bodyPr/>
        <a:lstStyle/>
        <a:p>
          <a:endParaRPr lang="es-PE"/>
        </a:p>
      </dgm:t>
    </dgm:pt>
    <dgm:pt modelId="{A229698C-98F1-43E9-ABB9-25757F1FD8DB}" type="sibTrans" cxnId="{BF608DBB-4257-4B4E-944C-3AB2D7298BC5}">
      <dgm:prSet/>
      <dgm:spPr/>
      <dgm:t>
        <a:bodyPr/>
        <a:lstStyle/>
        <a:p>
          <a:endParaRPr lang="es-PE"/>
        </a:p>
      </dgm:t>
    </dgm:pt>
    <dgm:pt modelId="{8B8278D2-A7BA-4286-A4A4-5DDA8A95B04D}" type="pres">
      <dgm:prSet presAssocID="{2B9DD22E-DBF1-454D-8B28-5E12C249322F}" presName="Name0" presStyleCnt="0">
        <dgm:presLayoutVars>
          <dgm:dir/>
          <dgm:resizeHandles val="exact"/>
        </dgm:presLayoutVars>
      </dgm:prSet>
      <dgm:spPr/>
    </dgm:pt>
    <dgm:pt modelId="{19304F8C-0A04-42C3-A656-533D3F99C899}" type="pres">
      <dgm:prSet presAssocID="{2B9DD22E-DBF1-454D-8B28-5E12C249322F}" presName="fgShape" presStyleLbl="fgShp" presStyleIdx="0" presStyleCnt="1"/>
      <dgm:spPr>
        <a:xfrm>
          <a:off x="243839" y="3251200"/>
          <a:ext cx="5608320" cy="609600"/>
        </a:xfrm>
        <a:prstGeom prst="leftRightArrow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gm:spPr>
    </dgm:pt>
    <dgm:pt modelId="{C2FB7AA5-87E1-4F25-A422-103B67978713}" type="pres">
      <dgm:prSet presAssocID="{2B9DD22E-DBF1-454D-8B28-5E12C249322F}" presName="linComp" presStyleCnt="0"/>
      <dgm:spPr/>
    </dgm:pt>
    <dgm:pt modelId="{C92ABD0F-9DEA-4AA6-AD26-26A6F43FD074}" type="pres">
      <dgm:prSet presAssocID="{E12CC7E9-F07A-4D76-A6FA-AF6E4E53EBE3}" presName="compNode" presStyleCnt="0"/>
      <dgm:spPr/>
    </dgm:pt>
    <dgm:pt modelId="{92C3BD06-0C85-41C6-A2B0-1420E3E0ADB6}" type="pres">
      <dgm:prSet presAssocID="{E12CC7E9-F07A-4D76-A6FA-AF6E4E53EBE3}" presName="bkgdShape" presStyleLbl="node1" presStyleIdx="0" presStyleCnt="3" custLinFactNeighborY="1384"/>
      <dgm:spPr/>
      <dgm:t>
        <a:bodyPr/>
        <a:lstStyle/>
        <a:p>
          <a:endParaRPr lang="es-PE"/>
        </a:p>
      </dgm:t>
    </dgm:pt>
    <dgm:pt modelId="{0B153450-4693-49F5-B864-B074B4AB8411}" type="pres">
      <dgm:prSet presAssocID="{E12CC7E9-F07A-4D76-A6FA-AF6E4E53EBE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F2D4DAD-D3A2-495C-914F-AC01496F196E}" type="pres">
      <dgm:prSet presAssocID="{E12CC7E9-F07A-4D76-A6FA-AF6E4E53EBE3}" presName="invisiNode" presStyleLbl="node1" presStyleIdx="0" presStyleCnt="3"/>
      <dgm:spPr/>
    </dgm:pt>
    <dgm:pt modelId="{598D20C8-D61A-486B-815C-37A45759AB6C}" type="pres">
      <dgm:prSet presAssocID="{E12CC7E9-F07A-4D76-A6FA-AF6E4E53EBE3}" presName="imagNode" presStyleLbl="fgImgPlace1" presStyleIdx="0" presStyleCnt="3"/>
      <dgm:spPr>
        <a:xfrm>
          <a:off x="32028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gm:spPr>
    </dgm:pt>
    <dgm:pt modelId="{D84D2FFB-5CF3-4A8D-827D-DB7981F6221F}" type="pres">
      <dgm:prSet presAssocID="{0E4B439E-780A-4AFF-9AC9-ADDA2812CCB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ED51602-0C0B-47E2-AAAA-A5F2982888F6}" type="pres">
      <dgm:prSet presAssocID="{88BB8D1D-FCC0-4E32-80DD-76DDD46732FD}" presName="compNode" presStyleCnt="0"/>
      <dgm:spPr/>
    </dgm:pt>
    <dgm:pt modelId="{B434FA76-C317-4487-9BF8-301B939FDEDF}" type="pres">
      <dgm:prSet presAssocID="{88BB8D1D-FCC0-4E32-80DD-76DDD46732FD}" presName="bkgdShape" presStyleLbl="node1" presStyleIdx="1" presStyleCnt="3"/>
      <dgm:spPr/>
      <dgm:t>
        <a:bodyPr/>
        <a:lstStyle/>
        <a:p>
          <a:endParaRPr lang="es-ES"/>
        </a:p>
      </dgm:t>
    </dgm:pt>
    <dgm:pt modelId="{7F3C989C-FE69-432C-828D-3B0458FCF9B5}" type="pres">
      <dgm:prSet presAssocID="{88BB8D1D-FCC0-4E32-80DD-76DDD46732F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0DE2E8-1F57-464F-BBA7-2EA646B7A40C}" type="pres">
      <dgm:prSet presAssocID="{88BB8D1D-FCC0-4E32-80DD-76DDD46732FD}" presName="invisiNode" presStyleLbl="node1" presStyleIdx="1" presStyleCnt="3"/>
      <dgm:spPr/>
    </dgm:pt>
    <dgm:pt modelId="{655F9644-DD03-4AEB-B86C-A9F3C6DACCC9}" type="pres">
      <dgm:prSet presAssocID="{88BB8D1D-FCC0-4E32-80DD-76DDD46732FD}" presName="imagNode" presStyleLbl="fgImgPlace1" presStyleIdx="1" presStyleCnt="3"/>
      <dgm:spPr>
        <a:xfrm>
          <a:off x="237134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8000" r="-8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gm:spPr>
    </dgm:pt>
    <dgm:pt modelId="{D6B51008-BE98-496C-B59D-58460116264C}" type="pres">
      <dgm:prSet presAssocID="{D1C59616-6A2C-4771-87BB-97F1076C3A8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D871870-2E44-42F9-930A-F714C2465B9F}" type="pres">
      <dgm:prSet presAssocID="{0583986D-482E-4841-BD6A-FCB05E9B7256}" presName="compNode" presStyleCnt="0"/>
      <dgm:spPr/>
    </dgm:pt>
    <dgm:pt modelId="{6D9F77C2-CB19-488A-946B-DD912E6B6BB6}" type="pres">
      <dgm:prSet presAssocID="{0583986D-482E-4841-BD6A-FCB05E9B7256}" presName="bkgdShape" presStyleLbl="node1" presStyleIdx="2" presStyleCnt="3"/>
      <dgm:spPr/>
      <dgm:t>
        <a:bodyPr/>
        <a:lstStyle/>
        <a:p>
          <a:endParaRPr lang="es-ES"/>
        </a:p>
      </dgm:t>
    </dgm:pt>
    <dgm:pt modelId="{1F064C5D-86E5-45D1-9F31-143E28E948B2}" type="pres">
      <dgm:prSet presAssocID="{0583986D-482E-4841-BD6A-FCB05E9B725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85F938-93BA-4327-95D5-E48B9274D8F2}" type="pres">
      <dgm:prSet presAssocID="{0583986D-482E-4841-BD6A-FCB05E9B7256}" presName="invisiNode" presStyleLbl="node1" presStyleIdx="2" presStyleCnt="3"/>
      <dgm:spPr/>
    </dgm:pt>
    <dgm:pt modelId="{2B766108-9BDB-4441-B968-7760C24071C7}" type="pres">
      <dgm:prSet presAssocID="{0583986D-482E-4841-BD6A-FCB05E9B7256}" presName="imagNode" presStyleLbl="fgImgPlace1" presStyleIdx="2" presStyleCnt="3"/>
      <dgm:spPr>
        <a:xfrm>
          <a:off x="442240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gm:spPr>
    </dgm:pt>
  </dgm:ptLst>
  <dgm:cxnLst>
    <dgm:cxn modelId="{1A6BACFE-3AAF-43EB-B8EF-F075FCFD74E8}" type="presOf" srcId="{D1C59616-6A2C-4771-87BB-97F1076C3A82}" destId="{D6B51008-BE98-496C-B59D-58460116264C}" srcOrd="0" destOrd="0" presId="urn:microsoft.com/office/officeart/2005/8/layout/hList7"/>
    <dgm:cxn modelId="{F7751BBD-7CC1-40B6-BC30-9D08A294449B}" type="presOf" srcId="{0583986D-482E-4841-BD6A-FCB05E9B7256}" destId="{6D9F77C2-CB19-488A-946B-DD912E6B6BB6}" srcOrd="0" destOrd="0" presId="urn:microsoft.com/office/officeart/2005/8/layout/hList7"/>
    <dgm:cxn modelId="{F60DE12F-AF20-4BEB-B24A-A657CBA7DB78}" type="presOf" srcId="{E12CC7E9-F07A-4D76-A6FA-AF6E4E53EBE3}" destId="{92C3BD06-0C85-41C6-A2B0-1420E3E0ADB6}" srcOrd="0" destOrd="0" presId="urn:microsoft.com/office/officeart/2005/8/layout/hList7"/>
    <dgm:cxn modelId="{BF608DBB-4257-4B4E-944C-3AB2D7298BC5}" srcId="{2B9DD22E-DBF1-454D-8B28-5E12C249322F}" destId="{0583986D-482E-4841-BD6A-FCB05E9B7256}" srcOrd="2" destOrd="0" parTransId="{F1387008-3A03-44B4-AB49-92C80E6741DF}" sibTransId="{A229698C-98F1-43E9-ABB9-25757F1FD8DB}"/>
    <dgm:cxn modelId="{E68E3CF1-0842-4BC2-9261-BBB2D2003534}" type="presOf" srcId="{88BB8D1D-FCC0-4E32-80DD-76DDD46732FD}" destId="{7F3C989C-FE69-432C-828D-3B0458FCF9B5}" srcOrd="1" destOrd="0" presId="urn:microsoft.com/office/officeart/2005/8/layout/hList7"/>
    <dgm:cxn modelId="{7BAA5F78-97FA-4161-B324-44E19CC2C82F}" type="presOf" srcId="{2B9DD22E-DBF1-454D-8B28-5E12C249322F}" destId="{8B8278D2-A7BA-4286-A4A4-5DDA8A95B04D}" srcOrd="0" destOrd="0" presId="urn:microsoft.com/office/officeart/2005/8/layout/hList7"/>
    <dgm:cxn modelId="{B22301B7-EC06-4A61-ABDD-F9B469D98AFF}" srcId="{2B9DD22E-DBF1-454D-8B28-5E12C249322F}" destId="{E12CC7E9-F07A-4D76-A6FA-AF6E4E53EBE3}" srcOrd="0" destOrd="0" parTransId="{7C6BC470-9A50-4DE0-B7E7-0A6A499E7F6E}" sibTransId="{0E4B439E-780A-4AFF-9AC9-ADDA2812CCB3}"/>
    <dgm:cxn modelId="{EBF2352F-6FE3-49BD-88E9-14382400AC8C}" srcId="{2B9DD22E-DBF1-454D-8B28-5E12C249322F}" destId="{88BB8D1D-FCC0-4E32-80DD-76DDD46732FD}" srcOrd="1" destOrd="0" parTransId="{ACD9B20F-9D7A-4454-AAE0-A029D72DC419}" sibTransId="{D1C59616-6A2C-4771-87BB-97F1076C3A82}"/>
    <dgm:cxn modelId="{A6903B27-8B7C-494A-B252-FE219ADD0F29}" type="presOf" srcId="{0583986D-482E-4841-BD6A-FCB05E9B7256}" destId="{1F064C5D-86E5-45D1-9F31-143E28E948B2}" srcOrd="1" destOrd="0" presId="urn:microsoft.com/office/officeart/2005/8/layout/hList7"/>
    <dgm:cxn modelId="{EA2E4B48-F905-4EBA-AF0B-59DED9586014}" type="presOf" srcId="{88BB8D1D-FCC0-4E32-80DD-76DDD46732FD}" destId="{B434FA76-C317-4487-9BF8-301B939FDEDF}" srcOrd="0" destOrd="0" presId="urn:microsoft.com/office/officeart/2005/8/layout/hList7"/>
    <dgm:cxn modelId="{7FA0EBF3-0391-4047-9CE1-CA88A486539D}" type="presOf" srcId="{E12CC7E9-F07A-4D76-A6FA-AF6E4E53EBE3}" destId="{0B153450-4693-49F5-B864-B074B4AB8411}" srcOrd="1" destOrd="0" presId="urn:microsoft.com/office/officeart/2005/8/layout/hList7"/>
    <dgm:cxn modelId="{2506252C-3069-4D15-B94E-9406AD3AB59B}" type="presOf" srcId="{0E4B439E-780A-4AFF-9AC9-ADDA2812CCB3}" destId="{D84D2FFB-5CF3-4A8D-827D-DB7981F6221F}" srcOrd="0" destOrd="0" presId="urn:microsoft.com/office/officeart/2005/8/layout/hList7"/>
    <dgm:cxn modelId="{CDF87703-C97E-4F6D-9303-B2DDB585F2EE}" type="presParOf" srcId="{8B8278D2-A7BA-4286-A4A4-5DDA8A95B04D}" destId="{19304F8C-0A04-42C3-A656-533D3F99C899}" srcOrd="0" destOrd="0" presId="urn:microsoft.com/office/officeart/2005/8/layout/hList7"/>
    <dgm:cxn modelId="{1B447205-DBFF-4D42-AFA8-6470F7B538A8}" type="presParOf" srcId="{8B8278D2-A7BA-4286-A4A4-5DDA8A95B04D}" destId="{C2FB7AA5-87E1-4F25-A422-103B67978713}" srcOrd="1" destOrd="0" presId="urn:microsoft.com/office/officeart/2005/8/layout/hList7"/>
    <dgm:cxn modelId="{D172A1E9-DD99-41FA-9781-7F0FA1CE8976}" type="presParOf" srcId="{C2FB7AA5-87E1-4F25-A422-103B67978713}" destId="{C92ABD0F-9DEA-4AA6-AD26-26A6F43FD074}" srcOrd="0" destOrd="0" presId="urn:microsoft.com/office/officeart/2005/8/layout/hList7"/>
    <dgm:cxn modelId="{062A7BAC-E17A-4929-B995-5F1DADAFF169}" type="presParOf" srcId="{C92ABD0F-9DEA-4AA6-AD26-26A6F43FD074}" destId="{92C3BD06-0C85-41C6-A2B0-1420E3E0ADB6}" srcOrd="0" destOrd="0" presId="urn:microsoft.com/office/officeart/2005/8/layout/hList7"/>
    <dgm:cxn modelId="{852B5EEA-27FC-4BB1-9DD1-E527853906E2}" type="presParOf" srcId="{C92ABD0F-9DEA-4AA6-AD26-26A6F43FD074}" destId="{0B153450-4693-49F5-B864-B074B4AB8411}" srcOrd="1" destOrd="0" presId="urn:microsoft.com/office/officeart/2005/8/layout/hList7"/>
    <dgm:cxn modelId="{E68AFEB9-9500-4B4C-95AE-11B0208A9DF2}" type="presParOf" srcId="{C92ABD0F-9DEA-4AA6-AD26-26A6F43FD074}" destId="{3F2D4DAD-D3A2-495C-914F-AC01496F196E}" srcOrd="2" destOrd="0" presId="urn:microsoft.com/office/officeart/2005/8/layout/hList7"/>
    <dgm:cxn modelId="{45834CD2-C944-498D-82EC-0AF907218CC5}" type="presParOf" srcId="{C92ABD0F-9DEA-4AA6-AD26-26A6F43FD074}" destId="{598D20C8-D61A-486B-815C-37A45759AB6C}" srcOrd="3" destOrd="0" presId="urn:microsoft.com/office/officeart/2005/8/layout/hList7"/>
    <dgm:cxn modelId="{5EA47A03-39BB-4D41-96F3-A73AA25B5681}" type="presParOf" srcId="{C2FB7AA5-87E1-4F25-A422-103B67978713}" destId="{D84D2FFB-5CF3-4A8D-827D-DB7981F6221F}" srcOrd="1" destOrd="0" presId="urn:microsoft.com/office/officeart/2005/8/layout/hList7"/>
    <dgm:cxn modelId="{53A895CE-A74F-4BF7-8059-D49CD401ACFD}" type="presParOf" srcId="{C2FB7AA5-87E1-4F25-A422-103B67978713}" destId="{2ED51602-0C0B-47E2-AAAA-A5F2982888F6}" srcOrd="2" destOrd="0" presId="urn:microsoft.com/office/officeart/2005/8/layout/hList7"/>
    <dgm:cxn modelId="{AD91D6D9-298F-4A5E-B4A6-54F9122E9960}" type="presParOf" srcId="{2ED51602-0C0B-47E2-AAAA-A5F2982888F6}" destId="{B434FA76-C317-4487-9BF8-301B939FDEDF}" srcOrd="0" destOrd="0" presId="urn:microsoft.com/office/officeart/2005/8/layout/hList7"/>
    <dgm:cxn modelId="{94A53FC5-40E3-4E55-AB1D-D854F32C7A43}" type="presParOf" srcId="{2ED51602-0C0B-47E2-AAAA-A5F2982888F6}" destId="{7F3C989C-FE69-432C-828D-3B0458FCF9B5}" srcOrd="1" destOrd="0" presId="urn:microsoft.com/office/officeart/2005/8/layout/hList7"/>
    <dgm:cxn modelId="{1954A3EF-05FB-481B-AABF-75482E4551C9}" type="presParOf" srcId="{2ED51602-0C0B-47E2-AAAA-A5F2982888F6}" destId="{A20DE2E8-1F57-464F-BBA7-2EA646B7A40C}" srcOrd="2" destOrd="0" presId="urn:microsoft.com/office/officeart/2005/8/layout/hList7"/>
    <dgm:cxn modelId="{5D6BB198-3BA0-4BF7-A75E-2220F026A6C2}" type="presParOf" srcId="{2ED51602-0C0B-47E2-AAAA-A5F2982888F6}" destId="{655F9644-DD03-4AEB-B86C-A9F3C6DACCC9}" srcOrd="3" destOrd="0" presId="urn:microsoft.com/office/officeart/2005/8/layout/hList7"/>
    <dgm:cxn modelId="{033ECC65-64A3-419A-BC75-A06C0FA81EC9}" type="presParOf" srcId="{C2FB7AA5-87E1-4F25-A422-103B67978713}" destId="{D6B51008-BE98-496C-B59D-58460116264C}" srcOrd="3" destOrd="0" presId="urn:microsoft.com/office/officeart/2005/8/layout/hList7"/>
    <dgm:cxn modelId="{D8FC1A1E-8CD6-4B14-993C-7CA7E00E7A84}" type="presParOf" srcId="{C2FB7AA5-87E1-4F25-A422-103B67978713}" destId="{0D871870-2E44-42F9-930A-F714C2465B9F}" srcOrd="4" destOrd="0" presId="urn:microsoft.com/office/officeart/2005/8/layout/hList7"/>
    <dgm:cxn modelId="{DF1309B5-F182-4E4A-B917-FAAC8A3C3B72}" type="presParOf" srcId="{0D871870-2E44-42F9-930A-F714C2465B9F}" destId="{6D9F77C2-CB19-488A-946B-DD912E6B6BB6}" srcOrd="0" destOrd="0" presId="urn:microsoft.com/office/officeart/2005/8/layout/hList7"/>
    <dgm:cxn modelId="{8B4A0677-CCBB-48FF-BFEB-8FFA0C57BACA}" type="presParOf" srcId="{0D871870-2E44-42F9-930A-F714C2465B9F}" destId="{1F064C5D-86E5-45D1-9F31-143E28E948B2}" srcOrd="1" destOrd="0" presId="urn:microsoft.com/office/officeart/2005/8/layout/hList7"/>
    <dgm:cxn modelId="{FD56BAA5-F008-4892-B6FF-F45DA134847A}" type="presParOf" srcId="{0D871870-2E44-42F9-930A-F714C2465B9F}" destId="{8E85F938-93BA-4327-95D5-E48B9274D8F2}" srcOrd="2" destOrd="0" presId="urn:microsoft.com/office/officeart/2005/8/layout/hList7"/>
    <dgm:cxn modelId="{0C4042B6-6061-46BE-8863-8B9E5A22E4BA}" type="presParOf" srcId="{0D871870-2E44-42F9-930A-F714C2465B9F}" destId="{2B766108-9BDB-4441-B968-7760C24071C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4E2BE-AA1A-48DD-B6CF-D00436947DB7}">
      <dsp:nvSpPr>
        <dsp:cNvPr id="0" name=""/>
        <dsp:cNvSpPr/>
      </dsp:nvSpPr>
      <dsp:spPr>
        <a:xfrm>
          <a:off x="1629611" y="501678"/>
          <a:ext cx="3344776" cy="3344776"/>
        </a:xfrm>
        <a:prstGeom prst="blockArc">
          <a:avLst>
            <a:gd name="adj1" fmla="val 9000000"/>
            <a:gd name="adj2" fmla="val 16200000"/>
            <a:gd name="adj3" fmla="val 4635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AEFE8-709A-4161-B220-45B91A5B9F4A}">
      <dsp:nvSpPr>
        <dsp:cNvPr id="0" name=""/>
        <dsp:cNvSpPr/>
      </dsp:nvSpPr>
      <dsp:spPr>
        <a:xfrm>
          <a:off x="1629611" y="501678"/>
          <a:ext cx="3344776" cy="3344776"/>
        </a:xfrm>
        <a:prstGeom prst="blockArc">
          <a:avLst>
            <a:gd name="adj1" fmla="val 1800000"/>
            <a:gd name="adj2" fmla="val 9000000"/>
            <a:gd name="adj3" fmla="val 4635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6CB0C-0808-442A-AA84-83FAEFFE6D33}">
      <dsp:nvSpPr>
        <dsp:cNvPr id="0" name=""/>
        <dsp:cNvSpPr/>
      </dsp:nvSpPr>
      <dsp:spPr>
        <a:xfrm>
          <a:off x="1629611" y="501678"/>
          <a:ext cx="3344776" cy="3344776"/>
        </a:xfrm>
        <a:prstGeom prst="blockArc">
          <a:avLst>
            <a:gd name="adj1" fmla="val 16200000"/>
            <a:gd name="adj2" fmla="val 1800000"/>
            <a:gd name="adj3" fmla="val 4635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E2ECA-E528-40D2-BD2A-E1FB5DD73863}">
      <dsp:nvSpPr>
        <dsp:cNvPr id="0" name=""/>
        <dsp:cNvSpPr/>
      </dsp:nvSpPr>
      <dsp:spPr>
        <a:xfrm>
          <a:off x="2532930" y="1404997"/>
          <a:ext cx="1538138" cy="153813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Confianza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(IOFE)</a:t>
          </a:r>
          <a:endParaRPr lang="es-PE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58185" y="1630252"/>
        <a:ext cx="1087628" cy="1087628"/>
      </dsp:txXfrm>
    </dsp:sp>
    <dsp:sp modelId="{CAABC682-F57E-4228-B357-661D816B56E9}">
      <dsp:nvSpPr>
        <dsp:cNvPr id="0" name=""/>
        <dsp:cNvSpPr/>
      </dsp:nvSpPr>
      <dsp:spPr>
        <a:xfrm>
          <a:off x="2763651" y="2091"/>
          <a:ext cx="1076697" cy="1076697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Autenticidad</a:t>
          </a:r>
          <a:endParaRPr lang="es-PE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21330" y="159770"/>
        <a:ext cx="761339" cy="761339"/>
      </dsp:txXfrm>
    </dsp:sp>
    <dsp:sp modelId="{CA406CDC-ECE0-4FF2-A5FA-A6F262735AAB}">
      <dsp:nvSpPr>
        <dsp:cNvPr id="0" name=""/>
        <dsp:cNvSpPr/>
      </dsp:nvSpPr>
      <dsp:spPr>
        <a:xfrm>
          <a:off x="4178413" y="2452531"/>
          <a:ext cx="1076697" cy="1076697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 Repudio</a:t>
          </a:r>
          <a:endParaRPr lang="es-PE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36092" y="2610210"/>
        <a:ext cx="761339" cy="761339"/>
      </dsp:txXfrm>
    </dsp:sp>
    <dsp:sp modelId="{38800158-4956-4A7C-A7A7-3C2151AB1EE4}">
      <dsp:nvSpPr>
        <dsp:cNvPr id="0" name=""/>
        <dsp:cNvSpPr/>
      </dsp:nvSpPr>
      <dsp:spPr>
        <a:xfrm>
          <a:off x="1348889" y="2452531"/>
          <a:ext cx="1076697" cy="1076697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Integridad</a:t>
          </a:r>
          <a:endParaRPr lang="es-PE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06568" y="2610210"/>
        <a:ext cx="761339" cy="761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94F07-A2B3-4011-9237-1EE587A249B9}">
      <dsp:nvSpPr>
        <dsp:cNvPr id="0" name=""/>
        <dsp:cNvSpPr/>
      </dsp:nvSpPr>
      <dsp:spPr>
        <a:xfrm>
          <a:off x="356864" y="145096"/>
          <a:ext cx="1875088" cy="187508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Autenticidad</a:t>
          </a:r>
          <a:endParaRPr lang="es-PE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43151" y="624162"/>
        <a:ext cx="473532" cy="394609"/>
      </dsp:txXfrm>
    </dsp:sp>
    <dsp:sp modelId="{8519A785-B17E-4927-A4BF-691FDE598A5D}">
      <dsp:nvSpPr>
        <dsp:cNvPr id="0" name=""/>
        <dsp:cNvSpPr/>
      </dsp:nvSpPr>
      <dsp:spPr>
        <a:xfrm>
          <a:off x="318246" y="212063"/>
          <a:ext cx="1875088" cy="187508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rgbClr val="9BBB59">
                <a:hueOff val="5625132"/>
                <a:satOff val="-8440"/>
                <a:lumOff val="-1373"/>
                <a:alphaOff val="0"/>
                <a:shade val="51000"/>
                <a:satMod val="130000"/>
              </a:srgbClr>
            </a:gs>
            <a:gs pos="80000">
              <a:srgbClr val="9BBB59">
                <a:hueOff val="5625132"/>
                <a:satOff val="-8440"/>
                <a:lumOff val="-1373"/>
                <a:alphaOff val="0"/>
                <a:shade val="93000"/>
                <a:satMod val="130000"/>
              </a:srgbClr>
            </a:gs>
            <a:gs pos="100000">
              <a:srgbClr val="9BBB59">
                <a:hueOff val="5625132"/>
                <a:satOff val="-8440"/>
                <a:lumOff val="-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 repudio</a:t>
          </a:r>
          <a:endParaRPr lang="es-PE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11802" y="1500557"/>
        <a:ext cx="710297" cy="347256"/>
      </dsp:txXfrm>
    </dsp:sp>
    <dsp:sp modelId="{4DA6F6A1-AD01-4D26-A6D3-8FBC45BB24D6}">
      <dsp:nvSpPr>
        <dsp:cNvPr id="0" name=""/>
        <dsp:cNvSpPr/>
      </dsp:nvSpPr>
      <dsp:spPr>
        <a:xfrm>
          <a:off x="279628" y="145096"/>
          <a:ext cx="1875088" cy="187508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Integridad</a:t>
          </a:r>
          <a:endParaRPr lang="es-PE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94897" y="624162"/>
        <a:ext cx="473532" cy="394609"/>
      </dsp:txXfrm>
    </dsp:sp>
    <dsp:sp modelId="{26A3042C-4B0D-42A2-BA81-52BD4EC9D10E}">
      <dsp:nvSpPr>
        <dsp:cNvPr id="0" name=""/>
        <dsp:cNvSpPr/>
      </dsp:nvSpPr>
      <dsp:spPr>
        <a:xfrm>
          <a:off x="240942" y="29019"/>
          <a:ext cx="2107242" cy="21072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CE4AF7-55A9-4AF6-AFE8-C40A8AB9B5A6}">
      <dsp:nvSpPr>
        <dsp:cNvPr id="0" name=""/>
        <dsp:cNvSpPr/>
      </dsp:nvSpPr>
      <dsp:spPr>
        <a:xfrm>
          <a:off x="202169" y="95868"/>
          <a:ext cx="2107242" cy="21072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rgbClr val="9BBB59">
                <a:hueOff val="5625132"/>
                <a:satOff val="-8440"/>
                <a:lumOff val="-1373"/>
                <a:alphaOff val="0"/>
                <a:shade val="51000"/>
                <a:satMod val="130000"/>
              </a:srgbClr>
            </a:gs>
            <a:gs pos="80000">
              <a:srgbClr val="9BBB59">
                <a:hueOff val="5625132"/>
                <a:satOff val="-8440"/>
                <a:lumOff val="-1373"/>
                <a:alphaOff val="0"/>
                <a:shade val="93000"/>
                <a:satMod val="130000"/>
              </a:srgbClr>
            </a:gs>
            <a:gs pos="100000">
              <a:srgbClr val="9BBB59">
                <a:hueOff val="5625132"/>
                <a:satOff val="-8440"/>
                <a:lumOff val="-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192083-11C3-42DD-BFAC-E8F97DF86B6F}">
      <dsp:nvSpPr>
        <dsp:cNvPr id="0" name=""/>
        <dsp:cNvSpPr/>
      </dsp:nvSpPr>
      <dsp:spPr>
        <a:xfrm>
          <a:off x="163396" y="29019"/>
          <a:ext cx="2107242" cy="210724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3BD06-0C85-41C6-A2B0-1420E3E0ADB6}">
      <dsp:nvSpPr>
        <dsp:cNvPr id="0" name=""/>
        <dsp:cNvSpPr/>
      </dsp:nvSpPr>
      <dsp:spPr>
        <a:xfrm>
          <a:off x="1279" y="0"/>
          <a:ext cx="1991320" cy="4063999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Rol en el Certificado Digital</a:t>
          </a:r>
          <a:endParaRPr lang="es-PE" sz="2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8891" y="1673212"/>
        <a:ext cx="1896096" cy="1530376"/>
      </dsp:txXfrm>
    </dsp:sp>
    <dsp:sp modelId="{598D20C8-D61A-486B-815C-37A45759AB6C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34FA76-C317-4487-9BF8-301B939FDEDF}">
      <dsp:nvSpPr>
        <dsp:cNvPr id="0" name=""/>
        <dsp:cNvSpPr/>
      </dsp:nvSpPr>
      <dsp:spPr>
        <a:xfrm>
          <a:off x="2052339" y="0"/>
          <a:ext cx="1991320" cy="4063999"/>
        </a:xfrm>
        <a:prstGeom prst="roundRect">
          <a:avLst>
            <a:gd name="adj" fmla="val 10000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Rol en la Firma Digital</a:t>
          </a:r>
          <a:endParaRPr lang="es-PE" sz="2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099951" y="1673212"/>
        <a:ext cx="1896096" cy="1530376"/>
      </dsp:txXfrm>
    </dsp:sp>
    <dsp:sp modelId="{655F9644-DD03-4AEB-B86C-A9F3C6DACCC9}">
      <dsp:nvSpPr>
        <dsp:cNvPr id="0" name=""/>
        <dsp:cNvSpPr/>
      </dsp:nvSpPr>
      <dsp:spPr>
        <a:xfrm>
          <a:off x="237134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8000" r="-8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9F77C2-CB19-488A-946B-DD912E6B6BB6}">
      <dsp:nvSpPr>
        <dsp:cNvPr id="0" name=""/>
        <dsp:cNvSpPr/>
      </dsp:nvSpPr>
      <dsp:spPr>
        <a:xfrm>
          <a:off x="4103399" y="0"/>
          <a:ext cx="1991320" cy="4063999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Rol en el Documento Firmado</a:t>
          </a:r>
          <a:endParaRPr lang="es-PE" sz="2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51011" y="1673212"/>
        <a:ext cx="1896096" cy="1530376"/>
      </dsp:txXfrm>
    </dsp:sp>
    <dsp:sp modelId="{2B766108-9BDB-4441-B968-7760C24071C7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304F8C-0A04-42C3-A656-533D3F99C899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456A617-53A5-4394-9D28-0090D3B6F5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" y="0"/>
            <a:ext cx="12187975" cy="685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3" y="2831991"/>
            <a:ext cx="6239188" cy="210038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3" y="5068933"/>
            <a:ext cx="6239188" cy="7823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51" indent="0" algn="ctr">
              <a:buNone/>
              <a:defRPr sz="2400"/>
            </a:lvl2pPr>
            <a:lvl3pPr marL="1088502" indent="0" algn="ctr">
              <a:buNone/>
              <a:defRPr sz="2100"/>
            </a:lvl3pPr>
            <a:lvl4pPr marL="1632753" indent="0" algn="ctr">
              <a:buNone/>
              <a:defRPr sz="1900"/>
            </a:lvl4pPr>
            <a:lvl5pPr marL="2177004" indent="0" algn="ctr">
              <a:buNone/>
              <a:defRPr sz="1900"/>
            </a:lvl5pPr>
            <a:lvl6pPr marL="2721254" indent="0" algn="ctr">
              <a:buNone/>
              <a:defRPr sz="1900"/>
            </a:lvl6pPr>
            <a:lvl7pPr marL="3265505" indent="0" algn="ctr">
              <a:buNone/>
              <a:defRPr sz="1900"/>
            </a:lvl7pPr>
            <a:lvl8pPr marL="3809756" indent="0" algn="ctr">
              <a:buNone/>
              <a:defRPr sz="1900"/>
            </a:lvl8pPr>
            <a:lvl9pPr marL="4354007" indent="0" algn="ctr">
              <a:buNone/>
              <a:defRPr sz="19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643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91" y="365211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77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5" y="365209"/>
            <a:ext cx="2628558" cy="5813184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79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F26BC66-FB60-4976-A0C7-5D116F127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" y="0"/>
            <a:ext cx="12187975" cy="685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90" y="1278253"/>
            <a:ext cx="10514231" cy="8947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091" y="2172996"/>
            <a:ext cx="10514231" cy="40053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879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78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91" y="365211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793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1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552"/>
            <a:ext cx="5157115" cy="8241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655"/>
            <a:ext cx="5157115" cy="3685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190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91" y="365211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650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346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5"/>
            <a:ext cx="6171397" cy="4874754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544251" indent="0">
              <a:buNone/>
              <a:defRPr sz="1700"/>
            </a:lvl2pPr>
            <a:lvl3pPr marL="1088502" indent="0">
              <a:buNone/>
              <a:defRPr sz="1400"/>
            </a:lvl3pPr>
            <a:lvl4pPr marL="1632753" indent="0">
              <a:buNone/>
              <a:defRPr sz="1200"/>
            </a:lvl4pPr>
            <a:lvl5pPr marL="2177004" indent="0">
              <a:buNone/>
              <a:defRPr sz="1200"/>
            </a:lvl5pPr>
            <a:lvl6pPr marL="2721254" indent="0">
              <a:buNone/>
              <a:defRPr sz="1200"/>
            </a:lvl6pPr>
            <a:lvl7pPr marL="3265505" indent="0">
              <a:buNone/>
              <a:defRPr sz="1200"/>
            </a:lvl7pPr>
            <a:lvl8pPr marL="3809756" indent="0">
              <a:buNone/>
              <a:defRPr sz="1200"/>
            </a:lvl8pPr>
            <a:lvl9pPr marL="4354007" indent="0">
              <a:buNone/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939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5"/>
            <a:ext cx="6171397" cy="48747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544251" indent="0">
              <a:buNone/>
              <a:defRPr sz="1700"/>
            </a:lvl2pPr>
            <a:lvl3pPr marL="1088502" indent="0">
              <a:buNone/>
              <a:defRPr sz="1400"/>
            </a:lvl3pPr>
            <a:lvl4pPr marL="1632753" indent="0">
              <a:buNone/>
              <a:defRPr sz="1200"/>
            </a:lvl4pPr>
            <a:lvl5pPr marL="2177004" indent="0">
              <a:buNone/>
              <a:defRPr sz="1200"/>
            </a:lvl5pPr>
            <a:lvl6pPr marL="2721254" indent="0">
              <a:buNone/>
              <a:defRPr sz="1200"/>
            </a:lvl6pPr>
            <a:lvl7pPr marL="3265505" indent="0">
              <a:buNone/>
              <a:defRPr sz="1200"/>
            </a:lvl7pPr>
            <a:lvl8pPr marL="3809756" indent="0">
              <a:buNone/>
              <a:defRPr sz="1200"/>
            </a:lvl8pPr>
            <a:lvl9pPr marL="4354007" indent="0">
              <a:buNone/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001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1"/>
            <a:ext cx="10514231" cy="1325870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3"/>
            <a:ext cx="2742843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D249F-97C2-4947-9485-CD8305334CD0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3"/>
            <a:ext cx="2742843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574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88502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25" indent="-272125" algn="l" defTabSz="1088502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B41AC58-106B-4661-8A32-45B50AF5E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93" y="2910066"/>
            <a:ext cx="6239188" cy="2100386"/>
          </a:xfrm>
        </p:spPr>
        <p:txBody>
          <a:bodyPr/>
          <a:lstStyle/>
          <a:p>
            <a:r>
              <a:rPr lang="es-PE" sz="3800" dirty="0"/>
              <a:t>Certificados y Firmas Digitales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B5692F8A-26C8-4F97-94F3-5017228A0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PE" sz="2900" dirty="0"/>
              <a:t>Ricardo Saavedra </a:t>
            </a:r>
            <a:r>
              <a:rPr lang="es-PE" sz="2900" dirty="0" err="1"/>
              <a:t>Mavila</a:t>
            </a:r>
            <a:endParaRPr lang="es-PE" sz="2900" dirty="0"/>
          </a:p>
          <a:p>
            <a:r>
              <a:rPr lang="es-PE" sz="2900" dirty="0"/>
              <a:t>Gerente de Registros de Certificación Digital</a:t>
            </a:r>
            <a:endParaRPr lang="es-PE" sz="2900" dirty="0"/>
          </a:p>
        </p:txBody>
      </p:sp>
    </p:spTree>
    <p:extLst>
      <p:ext uri="{BB962C8B-B14F-4D97-AF65-F5344CB8AC3E}">
        <p14:creationId xmlns:p14="http://schemas.microsoft.com/office/powerpoint/2010/main" val="42691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1541462" y="81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22 Flecha derecha"/>
          <p:cNvSpPr/>
          <p:nvPr/>
        </p:nvSpPr>
        <p:spPr>
          <a:xfrm>
            <a:off x="3211207" y="3257133"/>
            <a:ext cx="4558572" cy="771850"/>
          </a:xfrm>
          <a:prstGeom prst="rightArrow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1 Título"/>
          <p:cNvSpPr>
            <a:spLocks noGrp="1"/>
          </p:cNvSpPr>
          <p:nvPr/>
        </p:nvSpPr>
        <p:spPr>
          <a:xfrm>
            <a:off x="242986" y="1659036"/>
            <a:ext cx="7886700" cy="637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Autenticación &amp; Autorización</a:t>
            </a:r>
            <a:endParaRPr kumimoji="0" lang="es-PE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5" name="90 CuadroTexto"/>
          <p:cNvSpPr txBox="1"/>
          <p:nvPr/>
        </p:nvSpPr>
        <p:spPr>
          <a:xfrm>
            <a:off x="1816559" y="2551604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Usuarios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" descr="user rank - points and titl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020871"/>
            <a:ext cx="1594183" cy="159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1 Rectángulo redondeado"/>
          <p:cNvSpPr/>
          <p:nvPr/>
        </p:nvSpPr>
        <p:spPr>
          <a:xfrm>
            <a:off x="1648966" y="5196877"/>
            <a:ext cx="8928992" cy="1628800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interrogantes son: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¿Cómo prevenir que un usuario no autorizado acceda a un sistema?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¿Cómo prevenir que un usuario autorizado acceda a recursos que no son de su competencia?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9 Grupo"/>
          <p:cNvGrpSpPr/>
          <p:nvPr/>
        </p:nvGrpSpPr>
        <p:grpSpPr>
          <a:xfrm>
            <a:off x="8057677" y="1204905"/>
            <a:ext cx="2304389" cy="3800658"/>
            <a:chOff x="6516215" y="1196752"/>
            <a:chExt cx="2304389" cy="3800658"/>
          </a:xfrm>
        </p:grpSpPr>
        <p:sp>
          <p:nvSpPr>
            <p:cNvPr id="29" name="18 Cubo"/>
            <p:cNvSpPr/>
            <p:nvPr/>
          </p:nvSpPr>
          <p:spPr>
            <a:xfrm>
              <a:off x="6516215" y="1196752"/>
              <a:ext cx="2304389" cy="3800658"/>
            </a:xfrm>
            <a:prstGeom prst="cube">
              <a:avLst>
                <a:gd name="adj" fmla="val 31663"/>
              </a:avLst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Sistema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0" name="7 Grupo"/>
            <p:cNvGrpSpPr/>
            <p:nvPr/>
          </p:nvGrpSpPr>
          <p:grpSpPr>
            <a:xfrm>
              <a:off x="6588224" y="2956476"/>
              <a:ext cx="1443945" cy="1959982"/>
              <a:chOff x="6588224" y="3053194"/>
              <a:chExt cx="1443945" cy="1959982"/>
            </a:xfrm>
          </p:grpSpPr>
          <p:sp>
            <p:nvSpPr>
              <p:cNvPr id="31" name="2 Cilindro"/>
              <p:cNvSpPr/>
              <p:nvPr/>
            </p:nvSpPr>
            <p:spPr>
              <a:xfrm>
                <a:off x="6588224" y="4149080"/>
                <a:ext cx="504056" cy="641404"/>
              </a:xfrm>
              <a:prstGeom prst="can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21 Cilindro"/>
              <p:cNvSpPr/>
              <p:nvPr/>
            </p:nvSpPr>
            <p:spPr>
              <a:xfrm>
                <a:off x="6992880" y="4371772"/>
                <a:ext cx="504056" cy="641404"/>
              </a:xfrm>
              <a:prstGeom prst="can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3 Cubo"/>
              <p:cNvSpPr/>
              <p:nvPr/>
            </p:nvSpPr>
            <p:spPr>
              <a:xfrm>
                <a:off x="6673928" y="3550708"/>
                <a:ext cx="454356" cy="454356"/>
              </a:xfrm>
              <a:prstGeom prst="cub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25 Cubo"/>
              <p:cNvSpPr/>
              <p:nvPr/>
            </p:nvSpPr>
            <p:spPr>
              <a:xfrm>
                <a:off x="7110448" y="3547488"/>
                <a:ext cx="454356" cy="454356"/>
              </a:xfrm>
              <a:prstGeom prst="cub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26 Cubo"/>
              <p:cNvSpPr/>
              <p:nvPr/>
            </p:nvSpPr>
            <p:spPr>
              <a:xfrm>
                <a:off x="7577813" y="3550708"/>
                <a:ext cx="454356" cy="454356"/>
              </a:xfrm>
              <a:prstGeom prst="cub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27 Cubo"/>
              <p:cNvSpPr/>
              <p:nvPr/>
            </p:nvSpPr>
            <p:spPr>
              <a:xfrm>
                <a:off x="6932498" y="3053194"/>
                <a:ext cx="454356" cy="454356"/>
              </a:xfrm>
              <a:prstGeom prst="cub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28 Cubo"/>
              <p:cNvSpPr/>
              <p:nvPr/>
            </p:nvSpPr>
            <p:spPr>
              <a:xfrm>
                <a:off x="7399863" y="3056414"/>
                <a:ext cx="454356" cy="454356"/>
              </a:xfrm>
              <a:prstGeom prst="cub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5 Esquina doblada"/>
              <p:cNvSpPr/>
              <p:nvPr/>
            </p:nvSpPr>
            <p:spPr>
              <a:xfrm>
                <a:off x="7650041" y="4487032"/>
                <a:ext cx="382128" cy="526144"/>
              </a:xfrm>
              <a:prstGeom prst="foldedCorner">
                <a:avLst>
                  <a:gd name="adj" fmla="val 37642"/>
                </a:avLst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29 Esquina doblada"/>
              <p:cNvSpPr/>
              <p:nvPr/>
            </p:nvSpPr>
            <p:spPr>
              <a:xfrm>
                <a:off x="7574248" y="4324628"/>
                <a:ext cx="382128" cy="526144"/>
              </a:xfrm>
              <a:prstGeom prst="foldedCorner">
                <a:avLst>
                  <a:gd name="adj" fmla="val 37642"/>
                </a:avLst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22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1541462" y="90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3 Grupo"/>
          <p:cNvGrpSpPr/>
          <p:nvPr/>
        </p:nvGrpSpPr>
        <p:grpSpPr>
          <a:xfrm>
            <a:off x="3643255" y="2054123"/>
            <a:ext cx="1167894" cy="2839844"/>
            <a:chOff x="2101793" y="2045082"/>
            <a:chExt cx="1167894" cy="2839844"/>
          </a:xfrm>
        </p:grpSpPr>
        <p:sp>
          <p:nvSpPr>
            <p:cNvPr id="60" name="12 Cubo"/>
            <p:cNvSpPr/>
            <p:nvPr/>
          </p:nvSpPr>
          <p:spPr>
            <a:xfrm>
              <a:off x="2189567" y="2045082"/>
              <a:ext cx="1080120" cy="2808312"/>
            </a:xfrm>
            <a:prstGeom prst="cube">
              <a:avLst>
                <a:gd name="adj" fmla="val 62419"/>
              </a:avLst>
            </a:prstGeom>
            <a:solidFill>
              <a:srgbClr val="FFFF99"/>
            </a:soli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16 CuadroTexto"/>
            <p:cNvSpPr txBox="1"/>
            <p:nvPr/>
          </p:nvSpPr>
          <p:spPr>
            <a:xfrm>
              <a:off x="2101793" y="2728117"/>
              <a:ext cx="615553" cy="2156809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Autenticación</a:t>
              </a:r>
              <a:endPara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5 Grupo"/>
          <p:cNvGrpSpPr/>
          <p:nvPr/>
        </p:nvGrpSpPr>
        <p:grpSpPr>
          <a:xfrm>
            <a:off x="5659479" y="2069889"/>
            <a:ext cx="1191617" cy="2824078"/>
            <a:chOff x="4118017" y="2060848"/>
            <a:chExt cx="1191617" cy="2824078"/>
          </a:xfrm>
        </p:grpSpPr>
        <p:sp>
          <p:nvSpPr>
            <p:cNvPr id="58" name="84 Cubo"/>
            <p:cNvSpPr/>
            <p:nvPr/>
          </p:nvSpPr>
          <p:spPr>
            <a:xfrm>
              <a:off x="4229514" y="2060848"/>
              <a:ext cx="1080120" cy="2808312"/>
            </a:xfrm>
            <a:prstGeom prst="cube">
              <a:avLst>
                <a:gd name="adj" fmla="val 62419"/>
              </a:avLst>
            </a:prstGeom>
            <a:solidFill>
              <a:srgbClr val="00B0F0"/>
            </a:soli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78 CuadroTexto"/>
            <p:cNvSpPr txBox="1"/>
            <p:nvPr/>
          </p:nvSpPr>
          <p:spPr>
            <a:xfrm>
              <a:off x="4118017" y="2830581"/>
              <a:ext cx="615553" cy="205434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Autorización</a:t>
              </a:r>
              <a:endPara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6" name="Picture 2" descr="user rank - points and titl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018470"/>
            <a:ext cx="1594183" cy="159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24 Grupo"/>
          <p:cNvGrpSpPr/>
          <p:nvPr/>
        </p:nvGrpSpPr>
        <p:grpSpPr>
          <a:xfrm>
            <a:off x="3211207" y="3258021"/>
            <a:ext cx="4558572" cy="771850"/>
            <a:chOff x="1835696" y="3593254"/>
            <a:chExt cx="4558572" cy="771850"/>
          </a:xfrm>
        </p:grpSpPr>
        <p:sp>
          <p:nvSpPr>
            <p:cNvPr id="55" name="22 Flecha derecha"/>
            <p:cNvSpPr/>
            <p:nvPr/>
          </p:nvSpPr>
          <p:spPr>
            <a:xfrm>
              <a:off x="5148064" y="3593254"/>
              <a:ext cx="1246204" cy="771850"/>
            </a:xfrm>
            <a:prstGeom prst="rightArrow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23 Rectángulo"/>
            <p:cNvSpPr/>
            <p:nvPr/>
          </p:nvSpPr>
          <p:spPr>
            <a:xfrm>
              <a:off x="1835696" y="3782280"/>
              <a:ext cx="519822" cy="42533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86 Rectángulo"/>
            <p:cNvSpPr/>
            <p:nvPr/>
          </p:nvSpPr>
          <p:spPr>
            <a:xfrm>
              <a:off x="3203847" y="3795758"/>
              <a:ext cx="1191617" cy="42533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32 CuadroTexto"/>
          <p:cNvSpPr txBox="1"/>
          <p:nvPr/>
        </p:nvSpPr>
        <p:spPr>
          <a:xfrm>
            <a:off x="1816559" y="2552492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Usuarios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2 CuadroTexto"/>
          <p:cNvSpPr txBox="1"/>
          <p:nvPr/>
        </p:nvSpPr>
        <p:spPr>
          <a:xfrm>
            <a:off x="1504950" y="4974919"/>
            <a:ext cx="4770081" cy="147732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AUTENTICACIÓN:</a:t>
            </a: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Procedimiento para verificar si el usuario es quien dice ser, mediante: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Algo que sabes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Algo que tienes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Algo que eres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17 CuadroTexto"/>
          <p:cNvSpPr txBox="1"/>
          <p:nvPr/>
        </p:nvSpPr>
        <p:spPr>
          <a:xfrm>
            <a:off x="6275032" y="4974919"/>
            <a:ext cx="4410430" cy="14773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Autorización:</a:t>
            </a: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Provee acceso 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recursos permitidos 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restringe el acceso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los recursos no permitidos </a:t>
            </a: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según</a:t>
            </a: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 ROL</a:t>
            </a: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4 Rectángulo"/>
          <p:cNvSpPr/>
          <p:nvPr/>
        </p:nvSpPr>
        <p:spPr>
          <a:xfrm>
            <a:off x="1650665" y="6468013"/>
            <a:ext cx="8927294" cy="382533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 vez que la identidad del usuario ha sido autenticada, sus privilegios de acceso deben ser determinados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usuario autenticado no necesariamente  tiene permiso para acceder a los recursos</a:t>
            </a: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1 Grupo"/>
          <p:cNvGrpSpPr/>
          <p:nvPr/>
        </p:nvGrpSpPr>
        <p:grpSpPr>
          <a:xfrm>
            <a:off x="8057677" y="1205793"/>
            <a:ext cx="2304389" cy="3800658"/>
            <a:chOff x="6516215" y="1284526"/>
            <a:chExt cx="2304389" cy="3800658"/>
          </a:xfrm>
        </p:grpSpPr>
        <p:sp>
          <p:nvSpPr>
            <p:cNvPr id="44" name="26 Cubo"/>
            <p:cNvSpPr/>
            <p:nvPr/>
          </p:nvSpPr>
          <p:spPr>
            <a:xfrm>
              <a:off x="6516215" y="1284526"/>
              <a:ext cx="2304389" cy="3800658"/>
            </a:xfrm>
            <a:prstGeom prst="cube">
              <a:avLst>
                <a:gd name="adj" fmla="val 31663"/>
              </a:avLst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Sistema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5" name="27 Grupo"/>
            <p:cNvGrpSpPr/>
            <p:nvPr/>
          </p:nvGrpSpPr>
          <p:grpSpPr>
            <a:xfrm>
              <a:off x="6588224" y="3053194"/>
              <a:ext cx="1443945" cy="1959982"/>
              <a:chOff x="6588224" y="3053194"/>
              <a:chExt cx="1443945" cy="1959982"/>
            </a:xfrm>
          </p:grpSpPr>
          <p:sp>
            <p:nvSpPr>
              <p:cNvPr id="46" name="28 Cilindro"/>
              <p:cNvSpPr/>
              <p:nvPr/>
            </p:nvSpPr>
            <p:spPr>
              <a:xfrm>
                <a:off x="6588224" y="4149080"/>
                <a:ext cx="504056" cy="641404"/>
              </a:xfrm>
              <a:prstGeom prst="can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29 Cilindro"/>
              <p:cNvSpPr/>
              <p:nvPr/>
            </p:nvSpPr>
            <p:spPr>
              <a:xfrm>
                <a:off x="6992880" y="4371772"/>
                <a:ext cx="504056" cy="641404"/>
              </a:xfrm>
              <a:prstGeom prst="can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30 Cubo"/>
              <p:cNvSpPr/>
              <p:nvPr/>
            </p:nvSpPr>
            <p:spPr>
              <a:xfrm>
                <a:off x="6673928" y="3550708"/>
                <a:ext cx="454356" cy="454356"/>
              </a:xfrm>
              <a:prstGeom prst="cub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31 Cubo"/>
              <p:cNvSpPr/>
              <p:nvPr/>
            </p:nvSpPr>
            <p:spPr>
              <a:xfrm>
                <a:off x="7110448" y="3547488"/>
                <a:ext cx="454356" cy="454356"/>
              </a:xfrm>
              <a:prstGeom prst="cub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33 Cubo"/>
              <p:cNvSpPr/>
              <p:nvPr/>
            </p:nvSpPr>
            <p:spPr>
              <a:xfrm>
                <a:off x="7577813" y="3550708"/>
                <a:ext cx="454356" cy="454356"/>
              </a:xfrm>
              <a:prstGeom prst="cub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34 Cubo"/>
              <p:cNvSpPr/>
              <p:nvPr/>
            </p:nvSpPr>
            <p:spPr>
              <a:xfrm>
                <a:off x="6932498" y="3053194"/>
                <a:ext cx="454356" cy="454356"/>
              </a:xfrm>
              <a:prstGeom prst="cub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35 Cubo"/>
              <p:cNvSpPr/>
              <p:nvPr/>
            </p:nvSpPr>
            <p:spPr>
              <a:xfrm>
                <a:off x="7399863" y="3056414"/>
                <a:ext cx="454356" cy="454356"/>
              </a:xfrm>
              <a:prstGeom prst="cub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36 Esquina doblada"/>
              <p:cNvSpPr/>
              <p:nvPr/>
            </p:nvSpPr>
            <p:spPr>
              <a:xfrm>
                <a:off x="7650041" y="4487032"/>
                <a:ext cx="382128" cy="526144"/>
              </a:xfrm>
              <a:prstGeom prst="foldedCorner">
                <a:avLst>
                  <a:gd name="adj" fmla="val 37642"/>
                </a:avLst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37 Esquina doblada"/>
              <p:cNvSpPr/>
              <p:nvPr/>
            </p:nvSpPr>
            <p:spPr>
              <a:xfrm>
                <a:off x="7574248" y="4324628"/>
                <a:ext cx="382128" cy="526144"/>
              </a:xfrm>
              <a:prstGeom prst="foldedCorner">
                <a:avLst>
                  <a:gd name="adj" fmla="val 37642"/>
                </a:avLst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s-PE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2" name="1 Título"/>
          <p:cNvSpPr>
            <a:spLocks noGrp="1"/>
          </p:cNvSpPr>
          <p:nvPr/>
        </p:nvSpPr>
        <p:spPr>
          <a:xfrm>
            <a:off x="242986" y="1298424"/>
            <a:ext cx="7886700" cy="637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Autenticación &amp; Autorización</a:t>
            </a:r>
            <a:endParaRPr kumimoji="0" lang="es-PE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25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56" y="1775622"/>
            <a:ext cx="7848872" cy="497997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504292" y="1218514"/>
            <a:ext cx="9144000" cy="637953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Autenticación &amp; Autorización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4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número de diapositiva"/>
          <p:cNvSpPr>
            <a:spLocks noGrp="1"/>
          </p:cNvSpPr>
          <p:nvPr/>
        </p:nvSpPr>
        <p:spPr>
          <a:xfrm>
            <a:off x="8076406" y="63140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A2EF6-090C-4B39-BCF1-CE3078E8A144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56" y="1719138"/>
            <a:ext cx="7848872" cy="497997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1523206" y="1203665"/>
            <a:ext cx="9144000" cy="637953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Autenticación &amp; Autorización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966" y="3315306"/>
            <a:ext cx="5086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68" y="2587896"/>
            <a:ext cx="871014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523206" y="1577156"/>
            <a:ext cx="9144000" cy="637953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Modelo Conceptual de Firma Digital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número de diapositiva 1"/>
          <p:cNvSpPr>
            <a:spLocks noGrp="1"/>
          </p:cNvSpPr>
          <p:nvPr/>
        </p:nvSpPr>
        <p:spPr>
          <a:xfrm>
            <a:off x="7968394" y="58270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A2EF6-090C-4B39-BCF1-CE3078E8A144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18 Diagrama"/>
          <p:cNvGraphicFramePr/>
          <p:nvPr/>
        </p:nvGraphicFramePr>
        <p:xfrm>
          <a:off x="2939194" y="186001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CuadroTexto 6"/>
          <p:cNvSpPr txBox="1"/>
          <p:nvPr/>
        </p:nvSpPr>
        <p:spPr>
          <a:xfrm>
            <a:off x="5644760" y="4915905"/>
            <a:ext cx="68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Roles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1523206" y="1577156"/>
            <a:ext cx="9144000" cy="637953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Vinculación del Firmante con el Documento Firmado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4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778" y="2097474"/>
            <a:ext cx="3303910" cy="410820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584" y="2097474"/>
            <a:ext cx="3303910" cy="4108203"/>
          </a:xfrm>
          <a:prstGeom prst="rect">
            <a:avLst/>
          </a:prstGeom>
        </p:spPr>
      </p:pic>
      <p:sp>
        <p:nvSpPr>
          <p:cNvPr id="8" name="CuadroTexto 6"/>
          <p:cNvSpPr txBox="1"/>
          <p:nvPr/>
        </p:nvSpPr>
        <p:spPr>
          <a:xfrm>
            <a:off x="2553553" y="6417954"/>
            <a:ext cx="703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Actualmente </a:t>
            </a:r>
            <a:r>
              <a:rPr kumimoji="0" lang="es-PE" sz="18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se registra</a:t>
            </a: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tal información en los certificados de Clase III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523206" y="1499882"/>
            <a:ext cx="9144000" cy="637953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 en el Certificado Digital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4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18" y="1871949"/>
            <a:ext cx="8868166" cy="203967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901" y="4247096"/>
            <a:ext cx="8868166" cy="2075151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523206" y="1383971"/>
            <a:ext cx="9144000" cy="637953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 en la Firma Digital (</a:t>
            </a:r>
            <a:r>
              <a:rPr kumimoji="0" lang="es-P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XAdES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5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320" y="1750669"/>
            <a:ext cx="5809206" cy="4995917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>
            <a:off x="2710830" y="5567094"/>
            <a:ext cx="1584176" cy="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7" name="1 Título"/>
          <p:cNvSpPr txBox="1">
            <a:spLocks/>
          </p:cNvSpPr>
          <p:nvPr/>
        </p:nvSpPr>
        <p:spPr>
          <a:xfrm>
            <a:off x="1523206" y="1280939"/>
            <a:ext cx="9144000" cy="637953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 en la Firma Digital (</a:t>
            </a:r>
            <a:r>
              <a:rPr kumimoji="0" lang="es-P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XAdES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5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513" y="1838993"/>
            <a:ext cx="5777386" cy="4968552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>
            <a:off x="4727054" y="2209310"/>
            <a:ext cx="1591202" cy="403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headEnd type="triangle"/>
            <a:tailEnd type="none"/>
          </a:ln>
          <a:effectLst/>
        </p:spPr>
      </p:cxnSp>
      <p:sp>
        <p:nvSpPr>
          <p:cNvPr id="7" name="1 Título"/>
          <p:cNvSpPr txBox="1">
            <a:spLocks/>
          </p:cNvSpPr>
          <p:nvPr/>
        </p:nvSpPr>
        <p:spPr>
          <a:xfrm>
            <a:off x="1523206" y="1280939"/>
            <a:ext cx="9144000" cy="637953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 en el</a:t>
            </a:r>
            <a:r>
              <a:rPr kumimoji="0" lang="es-PE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Documento (</a:t>
            </a:r>
            <a:r>
              <a:rPr kumimoji="0" lang="es-PE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XAdES</a:t>
            </a:r>
            <a:r>
              <a:rPr kumimoji="0" lang="es-PE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5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6463" y="6925659"/>
            <a:ext cx="2844430" cy="365210"/>
          </a:xfrm>
        </p:spPr>
        <p:txBody>
          <a:bodyPr/>
          <a:lstStyle/>
          <a:p>
            <a:pPr>
              <a:defRPr/>
            </a:pPr>
            <a:fld id="{C912C64E-C8A6-49C4-85B0-11A46B70AC4E}" type="slidenum">
              <a:rPr lang="es-ES" altLang="es-PE" smtClean="0"/>
              <a:pPr>
                <a:defRPr/>
              </a:pPr>
              <a:t>2</a:t>
            </a:fld>
            <a:endParaRPr lang="es-ES" altLang="es-PE"/>
          </a:p>
        </p:txBody>
      </p:sp>
      <p:pic>
        <p:nvPicPr>
          <p:cNvPr id="68" name="6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1256"/>
            <a:ext cx="12190413" cy="5236152"/>
          </a:xfrm>
          <a:prstGeom prst="rect">
            <a:avLst/>
          </a:prstGeom>
        </p:spPr>
      </p:pic>
      <p:pic>
        <p:nvPicPr>
          <p:cNvPr id="69" name="68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9" y="1629772"/>
            <a:ext cx="5471501" cy="4096434"/>
          </a:xfrm>
          <a:prstGeom prst="rect">
            <a:avLst/>
          </a:prstGeom>
        </p:spPr>
      </p:pic>
      <p:grpSp>
        <p:nvGrpSpPr>
          <p:cNvPr id="70" name="69 Grupo"/>
          <p:cNvGrpSpPr/>
          <p:nvPr/>
        </p:nvGrpSpPr>
        <p:grpSpPr>
          <a:xfrm>
            <a:off x="5903212" y="2341098"/>
            <a:ext cx="5846460" cy="604265"/>
            <a:chOff x="4572001" y="2614720"/>
            <a:chExt cx="3377322" cy="604125"/>
          </a:xfrm>
        </p:grpSpPr>
        <p:sp>
          <p:nvSpPr>
            <p:cNvPr id="71" name="70 Rectángulo"/>
            <p:cNvSpPr/>
            <p:nvPr/>
          </p:nvSpPr>
          <p:spPr>
            <a:xfrm>
              <a:off x="4579052" y="2614720"/>
              <a:ext cx="2417987" cy="353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700" b="1" i="1" u="none" dirty="0">
                  <a:solidFill>
                    <a:srgbClr val="1F497D"/>
                  </a:solidFill>
                  <a:latin typeface="Arial" pitchFamily="34" charset="0"/>
                  <a:cs typeface="Arial" pitchFamily="34" charset="0"/>
                </a:rPr>
                <a:t>REGISTRO ÚNICO DE IDENTIDAD        </a:t>
              </a:r>
            </a:p>
          </p:txBody>
        </p:sp>
        <p:sp>
          <p:nvSpPr>
            <p:cNvPr id="72" name="71 Rectángulo"/>
            <p:cNvSpPr/>
            <p:nvPr/>
          </p:nvSpPr>
          <p:spPr>
            <a:xfrm>
              <a:off x="4572001" y="2864984"/>
              <a:ext cx="3377322" cy="353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700" u="none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itchFamily="34" charset="0"/>
                </a:rPr>
                <a:t>Mantener actualizado el Registro Único de Identidad.</a:t>
              </a:r>
            </a:p>
          </p:txBody>
        </p:sp>
      </p:grpSp>
      <p:grpSp>
        <p:nvGrpSpPr>
          <p:cNvPr id="73" name="72 Grupo"/>
          <p:cNvGrpSpPr/>
          <p:nvPr/>
        </p:nvGrpSpPr>
        <p:grpSpPr>
          <a:xfrm>
            <a:off x="5903210" y="3268698"/>
            <a:ext cx="5471896" cy="856287"/>
            <a:chOff x="4572000" y="3422162"/>
            <a:chExt cx="3377323" cy="856089"/>
          </a:xfrm>
        </p:grpSpPr>
        <p:sp>
          <p:nvSpPr>
            <p:cNvPr id="74" name="73 Rectángulo"/>
            <p:cNvSpPr/>
            <p:nvPr/>
          </p:nvSpPr>
          <p:spPr>
            <a:xfrm>
              <a:off x="4579052" y="3422162"/>
              <a:ext cx="1469447" cy="353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700" b="1" i="1" u="none" dirty="0">
                  <a:solidFill>
                    <a:srgbClr val="1F497D"/>
                  </a:solidFill>
                  <a:latin typeface="Arial" pitchFamily="34" charset="0"/>
                  <a:cs typeface="Arial" pitchFamily="34" charset="0"/>
                </a:rPr>
                <a:t>REGISTROS CIVILES</a:t>
              </a:r>
            </a:p>
          </p:txBody>
        </p:sp>
        <p:sp>
          <p:nvSpPr>
            <p:cNvPr id="75" name="74 Rectángulo"/>
            <p:cNvSpPr/>
            <p:nvPr/>
          </p:nvSpPr>
          <p:spPr>
            <a:xfrm>
              <a:off x="4572000" y="3662841"/>
              <a:ext cx="3377323" cy="615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700" u="none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itchFamily="34" charset="0"/>
                </a:rPr>
                <a:t>Registro de nacimientos, matrimonios, divorcios y defunciones.</a:t>
              </a:r>
            </a:p>
          </p:txBody>
        </p:sp>
      </p:grpSp>
      <p:grpSp>
        <p:nvGrpSpPr>
          <p:cNvPr id="76" name="75 Grupo"/>
          <p:cNvGrpSpPr/>
          <p:nvPr/>
        </p:nvGrpSpPr>
        <p:grpSpPr>
          <a:xfrm>
            <a:off x="5903210" y="4186734"/>
            <a:ext cx="5471896" cy="623942"/>
            <a:chOff x="4572000" y="4220019"/>
            <a:chExt cx="3377323" cy="623797"/>
          </a:xfrm>
        </p:grpSpPr>
        <p:sp>
          <p:nvSpPr>
            <p:cNvPr id="77" name="76 CuadroTexto"/>
            <p:cNvSpPr txBox="1"/>
            <p:nvPr/>
          </p:nvSpPr>
          <p:spPr>
            <a:xfrm>
              <a:off x="4579052" y="4220019"/>
              <a:ext cx="2719894" cy="353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91415" tIns="45708" rIns="91415" bIns="45708">
              <a:spAutoFit/>
            </a:bodyPr>
            <a:lstStyle/>
            <a:p>
              <a:pPr>
                <a:defRPr/>
              </a:pPr>
              <a:r>
                <a:rPr lang="es-ES" sz="1700" b="1" i="1" u="none" dirty="0">
                  <a:solidFill>
                    <a:srgbClr val="1F497D"/>
                  </a:solidFill>
                  <a:latin typeface="Arial" pitchFamily="34" charset="0"/>
                  <a:cs typeface="Arial" pitchFamily="34" charset="0"/>
                </a:rPr>
                <a:t>REGISTRO ELECTORAL</a:t>
              </a:r>
            </a:p>
          </p:txBody>
        </p:sp>
        <p:sp>
          <p:nvSpPr>
            <p:cNvPr id="78" name="77 Rectángulo"/>
            <p:cNvSpPr/>
            <p:nvPr/>
          </p:nvSpPr>
          <p:spPr>
            <a:xfrm>
              <a:off x="4572000" y="4489956"/>
              <a:ext cx="3377323" cy="353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700" u="none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itchFamily="34" charset="0"/>
                </a:rPr>
                <a:t>Elaborar el Padrón Electoral y Verificación Domiciliaria</a:t>
              </a:r>
            </a:p>
          </p:txBody>
        </p:sp>
      </p:grpSp>
      <p:grpSp>
        <p:nvGrpSpPr>
          <p:cNvPr id="79" name="78 Grupo"/>
          <p:cNvGrpSpPr/>
          <p:nvPr/>
        </p:nvGrpSpPr>
        <p:grpSpPr>
          <a:xfrm>
            <a:off x="5903213" y="5134110"/>
            <a:ext cx="5846462" cy="850517"/>
            <a:chOff x="4572000" y="5407174"/>
            <a:chExt cx="4385417" cy="850320"/>
          </a:xfrm>
        </p:grpSpPr>
        <p:sp>
          <p:nvSpPr>
            <p:cNvPr id="80" name="79 CuadroTexto"/>
            <p:cNvSpPr txBox="1"/>
            <p:nvPr/>
          </p:nvSpPr>
          <p:spPr>
            <a:xfrm>
              <a:off x="4579053" y="5407174"/>
              <a:ext cx="4378364" cy="35383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extrusionH="171450"/>
          </p:spPr>
          <p:txBody>
            <a:bodyPr wrap="square" lIns="91415" tIns="45708" rIns="91415" bIns="45708">
              <a:spAutoFit/>
            </a:bodyPr>
            <a:lstStyle/>
            <a:p>
              <a:pPr>
                <a:defRPr/>
              </a:pPr>
              <a:r>
                <a:rPr lang="es-ES" sz="1700" b="1" i="1" u="none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REGISTRO DE CERTIFICACIÓN DIGITAL</a:t>
              </a:r>
            </a:p>
          </p:txBody>
        </p:sp>
        <p:sp>
          <p:nvSpPr>
            <p:cNvPr id="81" name="80 Rectángulo"/>
            <p:cNvSpPr/>
            <p:nvPr/>
          </p:nvSpPr>
          <p:spPr>
            <a:xfrm>
              <a:off x="4572000" y="5642084"/>
              <a:ext cx="3377323" cy="615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700" u="none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itchFamily="34" charset="0"/>
                </a:rPr>
                <a:t>Certificación y Registro Digital </a:t>
              </a:r>
            </a:p>
            <a:p>
              <a:r>
                <a:rPr lang="es-PE" sz="1700" u="none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itchFamily="34" charset="0"/>
                </a:rPr>
                <a:t>(Ley. N° 27269, D.S. N°052-2008-PCM)</a:t>
              </a:r>
            </a:p>
          </p:txBody>
        </p:sp>
      </p:grpSp>
      <p:sp>
        <p:nvSpPr>
          <p:cNvPr id="82" name="81 CuadroTexto"/>
          <p:cNvSpPr txBox="1"/>
          <p:nvPr/>
        </p:nvSpPr>
        <p:spPr>
          <a:xfrm>
            <a:off x="5912613" y="1201158"/>
            <a:ext cx="6085804" cy="1079070"/>
          </a:xfrm>
          <a:prstGeom prst="rect">
            <a:avLst/>
          </a:prstGeom>
          <a:noFill/>
        </p:spPr>
        <p:txBody>
          <a:bodyPr wrap="square" lIns="108516" tIns="54257" rIns="108516" bIns="54257" rtlCol="0">
            <a:spAutoFit/>
          </a:bodyPr>
          <a:lstStyle/>
          <a:p>
            <a:r>
              <a:rPr lang="es-ES" sz="2100" u="none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Organismo público constitucionalmente autónomo.</a:t>
            </a:r>
          </a:p>
          <a:p>
            <a:r>
              <a:rPr lang="es-ES" sz="2100" b="1" u="none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Creado por Ley N° 26497 del 12JUL1995</a:t>
            </a:r>
          </a:p>
        </p:txBody>
      </p:sp>
      <p:pic>
        <p:nvPicPr>
          <p:cNvPr id="83" name="8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77" y="5468254"/>
            <a:ext cx="4377366" cy="1806314"/>
          </a:xfrm>
          <a:prstGeom prst="rect">
            <a:avLst/>
          </a:prstGeom>
        </p:spPr>
      </p:pic>
      <p:grpSp>
        <p:nvGrpSpPr>
          <p:cNvPr id="84" name="83 Grupo"/>
          <p:cNvGrpSpPr/>
          <p:nvPr/>
        </p:nvGrpSpPr>
        <p:grpSpPr>
          <a:xfrm>
            <a:off x="5973898" y="6013833"/>
            <a:ext cx="5471896" cy="1147163"/>
            <a:chOff x="4572000" y="4220019"/>
            <a:chExt cx="3377323" cy="1146897"/>
          </a:xfrm>
        </p:grpSpPr>
        <p:sp>
          <p:nvSpPr>
            <p:cNvPr id="85" name="84 CuadroTexto"/>
            <p:cNvSpPr txBox="1"/>
            <p:nvPr/>
          </p:nvSpPr>
          <p:spPr>
            <a:xfrm>
              <a:off x="4579052" y="4220019"/>
              <a:ext cx="2719894" cy="35383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91415" tIns="45708" rIns="91415" bIns="45708">
              <a:spAutoFit/>
            </a:bodyPr>
            <a:lstStyle/>
            <a:p>
              <a:pPr>
                <a:defRPr/>
              </a:pPr>
              <a:r>
                <a:rPr lang="es-ES" sz="1700" b="1" i="1" u="none" dirty="0">
                  <a:solidFill>
                    <a:srgbClr val="1F497D"/>
                  </a:solidFill>
                  <a:latin typeface="Arial" pitchFamily="34" charset="0"/>
                  <a:cs typeface="Arial" pitchFamily="34" charset="0"/>
                </a:rPr>
                <a:t>REGISTRO DE VINCULADOS</a:t>
              </a:r>
            </a:p>
          </p:txBody>
        </p:sp>
        <p:sp>
          <p:nvSpPr>
            <p:cNvPr id="86" name="85 Rectángulo"/>
            <p:cNvSpPr/>
            <p:nvPr/>
          </p:nvSpPr>
          <p:spPr>
            <a:xfrm>
              <a:off x="4572000" y="4489956"/>
              <a:ext cx="3377323" cy="876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700" u="none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itchFamily="34" charset="0"/>
                </a:rPr>
                <a:t>Vínculos de parentesco y demás vinculaciones derivadas de las inscripciones</a:t>
              </a:r>
            </a:p>
            <a:p>
              <a:r>
                <a:rPr lang="es-PE" sz="1700" u="none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itchFamily="34" charset="0"/>
                </a:rPr>
                <a:t>(D.L. 1279. 27/12/2016)</a:t>
              </a:r>
            </a:p>
          </p:txBody>
        </p:sp>
      </p:grpSp>
      <p:sp>
        <p:nvSpPr>
          <p:cNvPr id="87" name="86 Rectángulo"/>
          <p:cNvSpPr/>
          <p:nvPr/>
        </p:nvSpPr>
        <p:spPr>
          <a:xfrm>
            <a:off x="5903234" y="5149356"/>
            <a:ext cx="5305209" cy="864477"/>
          </a:xfrm>
          <a:prstGeom prst="rect">
            <a:avLst/>
          </a:prstGeom>
          <a:solidFill>
            <a:schemeClr val="accent3">
              <a:lumMod val="60000"/>
              <a:lumOff val="40000"/>
              <a:alpha val="2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16" tIns="54257" rIns="108516" bIns="54257" rtlCol="0" anchor="ctr"/>
          <a:lstStyle/>
          <a:p>
            <a:pPr algn="ctr"/>
            <a:endParaRPr lang="es-PE" sz="2100" u="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862" y="1761240"/>
            <a:ext cx="6210448" cy="5068617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>
            <a:off x="6311230" y="4375027"/>
            <a:ext cx="1591202" cy="4038"/>
          </a:xfrm>
          <a:prstGeom prst="straightConnector1">
            <a:avLst/>
          </a:prstGeom>
          <a:noFill/>
          <a:ln w="76200" cap="flat" cmpd="sng" algn="ctr">
            <a:solidFill>
              <a:srgbClr val="00B050"/>
            </a:solidFill>
            <a:prstDash val="solid"/>
            <a:headEnd type="triangle"/>
            <a:tailEnd type="none"/>
          </a:ln>
          <a:effectLst/>
        </p:spPr>
      </p:cxnSp>
      <p:cxnSp>
        <p:nvCxnSpPr>
          <p:cNvPr id="7" name="6 Conector recto de flecha"/>
          <p:cNvCxnSpPr/>
          <p:nvPr/>
        </p:nvCxnSpPr>
        <p:spPr>
          <a:xfrm>
            <a:off x="6311230" y="4831139"/>
            <a:ext cx="1591202" cy="4038"/>
          </a:xfrm>
          <a:prstGeom prst="straightConnector1">
            <a:avLst/>
          </a:prstGeom>
          <a:noFill/>
          <a:ln w="76200" cap="flat" cmpd="sng" algn="ctr">
            <a:solidFill>
              <a:srgbClr val="00B050"/>
            </a:solidFill>
            <a:prstDash val="solid"/>
            <a:headEnd type="triangle"/>
            <a:tailEnd type="none"/>
          </a:ln>
          <a:effectLst/>
        </p:spPr>
      </p:cxnSp>
      <p:sp>
        <p:nvSpPr>
          <p:cNvPr id="8" name="1 Título"/>
          <p:cNvSpPr txBox="1">
            <a:spLocks/>
          </p:cNvSpPr>
          <p:nvPr/>
        </p:nvSpPr>
        <p:spPr>
          <a:xfrm>
            <a:off x="1523206" y="1280939"/>
            <a:ext cx="9144000" cy="637953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 en el</a:t>
            </a:r>
            <a:r>
              <a:rPr kumimoji="0" lang="es-PE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Documento (</a:t>
            </a:r>
            <a:r>
              <a:rPr lang="es-PE" sz="2800" b="1" dirty="0" err="1">
                <a:solidFill>
                  <a:srgbClr val="C00000"/>
                </a:solidFill>
                <a:latin typeface="Calibri"/>
              </a:rPr>
              <a:t>P</a:t>
            </a:r>
            <a:r>
              <a:rPr kumimoji="0" lang="es-PE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AdES</a:t>
            </a:r>
            <a:r>
              <a:rPr kumimoji="0" lang="es-PE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5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1"/>
          <p:cNvSpPr>
            <a:spLocks noGrp="1"/>
          </p:cNvSpPr>
          <p:nvPr/>
        </p:nvSpPr>
        <p:spPr>
          <a:xfrm>
            <a:off x="8035230" y="58630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FA2EF6-090C-4B39-BCF1-CE3078E8A144}" type="slidenum">
              <a:rPr lang="es-PE" smtClean="0"/>
              <a:pPr/>
              <a:t>21</a:t>
            </a:fld>
            <a:endParaRPr lang="es-PE"/>
          </a:p>
        </p:txBody>
      </p:sp>
      <p:sp>
        <p:nvSpPr>
          <p:cNvPr id="5" name="CuadroTexto 3"/>
          <p:cNvSpPr txBox="1"/>
          <p:nvPr/>
        </p:nvSpPr>
        <p:spPr>
          <a:xfrm>
            <a:off x="540913" y="2107340"/>
            <a:ext cx="10985679" cy="464742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000" dirty="0" smtClean="0"/>
              <a:t>Un sistema de trámite documentario automatiza los procesos de una institución y administra las evidencias de las operaciones realizadas.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000" dirty="0" smtClean="0"/>
              <a:t>Con las finalidad de dotar de características de autenticidad, integridad y no repudio es necesario incluir el uso de la certificación digital.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000" dirty="0" smtClean="0"/>
              <a:t>Con tales características se contribuye a la reducción del </a:t>
            </a:r>
            <a:r>
              <a:rPr lang="es-PE" sz="2000" dirty="0"/>
              <a:t>fraude y la </a:t>
            </a:r>
            <a:r>
              <a:rPr lang="es-PE" sz="2000" dirty="0" smtClean="0"/>
              <a:t>corrupción. Los documentos con firma digital generada dentro del marco de la IOFE tienen la misma validez y eficacia jurídica que los documentos con firma manuscrita.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000" dirty="0" smtClean="0"/>
              <a:t>El DNI electrónico puede servir de forma efectiva en los Sistemas de Trámite Documentario, para: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PE" sz="2000" dirty="0" smtClean="0"/>
              <a:t>La autenticación de la Identidad de los usuarios. La autorización la administraría cada entidad con las políticas de su sistema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PE" sz="2000" dirty="0" smtClean="0"/>
              <a:t>La manifestación de la voluntad de los usuarios: soy el autor, en señal de conformidad, doy </a:t>
            </a:r>
            <a:r>
              <a:rPr lang="es-PE" sz="2000" dirty="0" err="1" smtClean="0"/>
              <a:t>V°B°</a:t>
            </a:r>
            <a:r>
              <a:rPr lang="es-PE" sz="2000" dirty="0" smtClean="0"/>
              <a:t>, por encargo, doy fe, etc.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PE" sz="2000" dirty="0" smtClean="0"/>
              <a:t>Permite proveer </a:t>
            </a:r>
            <a:r>
              <a:rPr lang="es-PE" sz="2000" dirty="0"/>
              <a:t>de</a:t>
            </a:r>
            <a:r>
              <a:rPr lang="es-PE" sz="2000" dirty="0" smtClean="0"/>
              <a:t> autenticidad, integridad y no repudio a los documentos firmados dentro del marco de la Ley 27269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s-US" sz="16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494999" y="1574097"/>
            <a:ext cx="9144000" cy="637953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Conclusiones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87886"/>
            <a:ext cx="12190413" cy="55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2603969" y="1412876"/>
            <a:ext cx="7056306" cy="7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4" tIns="47873" rIns="95744" bIns="47873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4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itchFamily="34" charset="0"/>
              </a:rPr>
              <a:t>¡Gracias por su atención!</a:t>
            </a:r>
            <a:endParaRPr lang="es-PE" sz="4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30" y="3436938"/>
            <a:ext cx="4056989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2896335" y="2420939"/>
            <a:ext cx="6469856" cy="106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4" tIns="47873" rIns="95744" bIns="47873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itchFamily="34" charset="0"/>
              </a:rPr>
              <a:t>Ing. Ricardo Saavedra </a:t>
            </a:r>
            <a:r>
              <a:rPr lang="es-PE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itchFamily="34" charset="0"/>
              </a:rPr>
              <a:t>Mavila</a:t>
            </a:r>
            <a:endParaRPr lang="es-PE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PE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itchFamily="34" charset="0"/>
              </a:rPr>
              <a:t>rsaavedra@reniec.gob.pe</a:t>
            </a:r>
          </a:p>
        </p:txBody>
      </p:sp>
      <p:sp>
        <p:nvSpPr>
          <p:cNvPr id="8" name="1 CuadroTexto"/>
          <p:cNvSpPr txBox="1">
            <a:spLocks noChangeArrowheads="1"/>
          </p:cNvSpPr>
          <p:nvPr/>
        </p:nvSpPr>
        <p:spPr bwMode="auto">
          <a:xfrm>
            <a:off x="2722638" y="6121402"/>
            <a:ext cx="6469856" cy="41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4" tIns="47873" rIns="95744" bIns="47873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itchFamily="34" charset="0"/>
              </a:rPr>
              <a:t>Lima, </a:t>
            </a:r>
            <a:r>
              <a:rPr lang="es-P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itchFamily="34" charset="0"/>
              </a:rPr>
              <a:t>Noviembre de </a:t>
            </a:r>
            <a:r>
              <a:rPr lang="es-PE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itchFamily="34" charset="0"/>
              </a:rPr>
              <a:t>2017</a:t>
            </a:r>
            <a:endParaRPr lang="es-PE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</p:spPr>
        <p:txBody>
          <a:bodyPr/>
          <a:lstStyle/>
          <a:p>
            <a:pPr>
              <a:defRPr/>
            </a:pPr>
            <a:fld id="{9DFDD05A-B054-438D-A556-58359DF2E635}" type="slidenum">
              <a:rPr lang="es-ES" altLang="es-PE" smtClean="0"/>
              <a:pPr>
                <a:defRPr/>
              </a:pPr>
              <a:t>3</a:t>
            </a:fld>
            <a:endParaRPr lang="es-ES" altLang="es-PE"/>
          </a:p>
        </p:txBody>
      </p:sp>
      <p:sp>
        <p:nvSpPr>
          <p:cNvPr id="10" name="9 Rectángulo"/>
          <p:cNvSpPr/>
          <p:nvPr/>
        </p:nvSpPr>
        <p:spPr>
          <a:xfrm>
            <a:off x="3190698" y="1485128"/>
            <a:ext cx="5883345" cy="1094661"/>
          </a:xfrm>
          <a:prstGeom prst="rect">
            <a:avLst/>
          </a:prstGeom>
          <a:noFill/>
        </p:spPr>
        <p:txBody>
          <a:bodyPr wrap="none" lIns="108714" tIns="54357" rIns="108714" bIns="543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6400" b="1" u="none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Identidad Digital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980" y="2700964"/>
            <a:ext cx="4190454" cy="14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199300" y="4440466"/>
            <a:ext cx="9983810" cy="75610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08714" tIns="54357" rIns="108714" bIns="54357">
            <a:spAutoFit/>
          </a:bodyPr>
          <a:lstStyle/>
          <a:p>
            <a:pPr algn="ctr">
              <a:defRPr/>
            </a:pPr>
            <a:r>
              <a:rPr lang="es-PE" sz="2100" u="none" dirty="0">
                <a:solidFill>
                  <a:prstClr val="white"/>
                </a:solidFill>
              </a:rPr>
              <a:t>¿Identidad Digital? </a:t>
            </a:r>
          </a:p>
          <a:p>
            <a:pPr algn="ctr">
              <a:defRPr/>
            </a:pPr>
            <a:r>
              <a:rPr lang="es-PE" sz="2100" u="none" dirty="0">
                <a:solidFill>
                  <a:prstClr val="white"/>
                </a:solidFill>
              </a:rPr>
              <a:t>Aquello que permite identificar a una persona en el ciberespacio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140457" y="5518514"/>
            <a:ext cx="9983810" cy="75610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08714" tIns="54357" rIns="108714" bIns="54357">
            <a:spAutoFit/>
          </a:bodyPr>
          <a:lstStyle/>
          <a:p>
            <a:pPr algn="ctr">
              <a:defRPr/>
            </a:pPr>
            <a:r>
              <a:rPr lang="es-PE" sz="2100" u="none" dirty="0">
                <a:solidFill>
                  <a:prstClr val="white"/>
                </a:solidFill>
              </a:rPr>
              <a:t>En el contexto </a:t>
            </a:r>
            <a:r>
              <a:rPr lang="es-PE" sz="2100" u="none" dirty="0" smtClean="0">
                <a:solidFill>
                  <a:prstClr val="white"/>
                </a:solidFill>
              </a:rPr>
              <a:t>de </a:t>
            </a:r>
            <a:r>
              <a:rPr lang="es-PE" dirty="0" smtClean="0">
                <a:solidFill>
                  <a:prstClr val="white"/>
                </a:solidFill>
              </a:rPr>
              <a:t>gestión documental </a:t>
            </a:r>
            <a:r>
              <a:rPr lang="es-PE" sz="2100" u="none" dirty="0" smtClean="0">
                <a:solidFill>
                  <a:prstClr val="white"/>
                </a:solidFill>
              </a:rPr>
              <a:t>la </a:t>
            </a:r>
            <a:r>
              <a:rPr lang="es-PE" sz="2100" u="none" dirty="0">
                <a:solidFill>
                  <a:prstClr val="white"/>
                </a:solidFill>
              </a:rPr>
              <a:t>identidad digital, provista por la persona, debe permitir realizar la autenticación de su identidad probando que es quien dice ser</a:t>
            </a:r>
          </a:p>
        </p:txBody>
      </p:sp>
    </p:spTree>
    <p:extLst>
      <p:ext uri="{BB962C8B-B14F-4D97-AF65-F5344CB8AC3E}">
        <p14:creationId xmlns:p14="http://schemas.microsoft.com/office/powerpoint/2010/main" val="32568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1" y="1234354"/>
            <a:ext cx="12190413" cy="478946"/>
          </a:xfrm>
          <a:prstGeom prst="rect">
            <a:avLst/>
          </a:prstGeom>
          <a:noFill/>
        </p:spPr>
        <p:txBody>
          <a:bodyPr lIns="108554" tIns="54277" rIns="108554" bIns="54277">
            <a:spAutoFit/>
          </a:bodyPr>
          <a:lstStyle/>
          <a:p>
            <a:pPr algn="r">
              <a:defRPr/>
            </a:pPr>
            <a:r>
              <a:rPr lang="es-PE" sz="2400" b="1" u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AUTENTICACIÓN DE LA IDENTIDAD</a:t>
            </a:r>
            <a:endParaRPr lang="es-PE" sz="3300" b="1" u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257138" y="1660618"/>
            <a:ext cx="5667799" cy="1820880"/>
            <a:chOff x="176581" y="4221088"/>
            <a:chExt cx="4251403" cy="2908950"/>
          </a:xfrm>
        </p:grpSpPr>
        <p:sp>
          <p:nvSpPr>
            <p:cNvPr id="6" name="5 CuadroTexto"/>
            <p:cNvSpPr txBox="1"/>
            <p:nvPr/>
          </p:nvSpPr>
          <p:spPr>
            <a:xfrm>
              <a:off x="176581" y="4312895"/>
              <a:ext cx="4176464" cy="909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PE" sz="2400" b="1" u="none" dirty="0">
                  <a:solidFill>
                    <a:srgbClr val="FF0000"/>
                  </a:solidFill>
                  <a:latin typeface="Arial Narrow" pitchFamily="34" charset="0"/>
                  <a:cs typeface="Arial" pitchFamily="34" charset="0"/>
                </a:rPr>
                <a:t>AUTENTICACIÓN DÉBIL</a:t>
              </a:r>
            </a:p>
            <a:p>
              <a:pPr algn="ctr">
                <a:defRPr/>
              </a:pPr>
              <a:endParaRPr lang="es-PE" sz="700" u="none" dirty="0">
                <a:solidFill>
                  <a:srgbClr val="C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176581" y="4221088"/>
              <a:ext cx="4251403" cy="2908950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100" u="none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58" y="2314120"/>
            <a:ext cx="3000330" cy="107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45120" y="2373443"/>
            <a:ext cx="22795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0" b="1" u="none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Usuario y clave</a:t>
            </a:r>
          </a:p>
          <a:p>
            <a:pPr algn="ctr"/>
            <a:r>
              <a:rPr lang="es-PE" sz="2100" i="1" u="none" dirty="0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Username</a:t>
            </a:r>
            <a:r>
              <a:rPr lang="es-PE" sz="2100" i="1" u="none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y </a:t>
            </a:r>
            <a:r>
              <a:rPr lang="es-PE" sz="2100" i="1" u="none" dirty="0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password</a:t>
            </a:r>
            <a:endParaRPr lang="es-PE" sz="2100" i="1" u="none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22" y="5744674"/>
            <a:ext cx="2445296" cy="96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45120" y="5720277"/>
            <a:ext cx="257577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0" b="1" u="none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Dispositivos electrónicos</a:t>
            </a:r>
          </a:p>
          <a:p>
            <a:pPr algn="ctr"/>
            <a:r>
              <a:rPr lang="es-PE" sz="2100" i="1" u="none" dirty="0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Token</a:t>
            </a:r>
            <a:r>
              <a:rPr lang="es-PE" sz="2100" i="1" u="none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criptográfico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6287203" y="2021884"/>
            <a:ext cx="5668459" cy="4041902"/>
            <a:chOff x="4716016" y="2060848"/>
            <a:chExt cx="4251898" cy="4464496"/>
          </a:xfrm>
        </p:grpSpPr>
        <p:sp>
          <p:nvSpPr>
            <p:cNvPr id="13" name="12 Rectángulo redondeado"/>
            <p:cNvSpPr/>
            <p:nvPr/>
          </p:nvSpPr>
          <p:spPr>
            <a:xfrm>
              <a:off x="4716016" y="2060848"/>
              <a:ext cx="4248472" cy="4464496"/>
            </a:xfrm>
            <a:prstGeom prst="roundRect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100" u="none">
                <a:solidFill>
                  <a:prstClr val="white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788024" y="2258687"/>
              <a:ext cx="4176464" cy="628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PE" sz="2400" b="1" u="none" dirty="0">
                  <a:solidFill>
                    <a:srgbClr val="4F81BD">
                      <a:lumMod val="50000"/>
                    </a:srgbClr>
                  </a:solidFill>
                  <a:latin typeface="Arial Narrow" pitchFamily="34" charset="0"/>
                  <a:cs typeface="Arial" pitchFamily="34" charset="0"/>
                </a:rPr>
                <a:t>AUTENTICACIÓN FUERTE</a:t>
              </a:r>
            </a:p>
            <a:p>
              <a:pPr algn="ctr">
                <a:defRPr/>
              </a:pPr>
              <a:endParaRPr lang="es-PE" sz="700" u="none" dirty="0">
                <a:solidFill>
                  <a:srgbClr val="C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139" y="3803436"/>
              <a:ext cx="2024358" cy="1369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15 Grupo"/>
            <p:cNvGrpSpPr/>
            <p:nvPr/>
          </p:nvGrpSpPr>
          <p:grpSpPr>
            <a:xfrm>
              <a:off x="6827418" y="3038273"/>
              <a:ext cx="1704425" cy="728879"/>
              <a:chOff x="6827418" y="3038273"/>
              <a:chExt cx="1704425" cy="728879"/>
            </a:xfrm>
          </p:grpSpPr>
          <p:sp>
            <p:nvSpPr>
              <p:cNvPr id="23" name="22 Rectángulo redondeado"/>
              <p:cNvSpPr/>
              <p:nvPr/>
            </p:nvSpPr>
            <p:spPr>
              <a:xfrm>
                <a:off x="6827418" y="3038273"/>
                <a:ext cx="1656184" cy="72887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100" u="none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>
                <a:off x="6924497" y="3158199"/>
                <a:ext cx="1607346" cy="509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400" u="none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Algo que </a:t>
                </a:r>
                <a:r>
                  <a:rPr lang="es-PE" sz="2400" b="1" u="none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SE</a:t>
                </a:r>
              </a:p>
            </p:txBody>
          </p:sp>
        </p:grpSp>
        <p:grpSp>
          <p:nvGrpSpPr>
            <p:cNvPr id="17" name="16 Grupo"/>
            <p:cNvGrpSpPr/>
            <p:nvPr/>
          </p:nvGrpSpPr>
          <p:grpSpPr>
            <a:xfrm>
              <a:off x="7057788" y="4129860"/>
              <a:ext cx="1910126" cy="772806"/>
              <a:chOff x="7057788" y="4129860"/>
              <a:chExt cx="1910126" cy="772806"/>
            </a:xfrm>
          </p:grpSpPr>
          <p:sp>
            <p:nvSpPr>
              <p:cNvPr id="21" name="20 Rectángulo redondeado"/>
              <p:cNvSpPr/>
              <p:nvPr/>
            </p:nvSpPr>
            <p:spPr>
              <a:xfrm>
                <a:off x="7068729" y="4129860"/>
                <a:ext cx="1800200" cy="77280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100" u="none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7057788" y="4287947"/>
                <a:ext cx="1910126" cy="509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400" u="none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Algo que </a:t>
                </a:r>
                <a:r>
                  <a:rPr lang="es-PE" sz="2400" b="1" u="none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TENGO</a:t>
                </a:r>
              </a:p>
            </p:txBody>
          </p:sp>
        </p:grpSp>
        <p:grpSp>
          <p:nvGrpSpPr>
            <p:cNvPr id="18" name="17 Grupo"/>
            <p:cNvGrpSpPr/>
            <p:nvPr/>
          </p:nvGrpSpPr>
          <p:grpSpPr>
            <a:xfrm>
              <a:off x="6810695" y="5259703"/>
              <a:ext cx="1656184" cy="747576"/>
              <a:chOff x="6810695" y="5259703"/>
              <a:chExt cx="1656184" cy="747576"/>
            </a:xfrm>
          </p:grpSpPr>
          <p:sp>
            <p:nvSpPr>
              <p:cNvPr id="19" name="18 Rectángulo redondeado"/>
              <p:cNvSpPr/>
              <p:nvPr/>
            </p:nvSpPr>
            <p:spPr>
              <a:xfrm>
                <a:off x="6810695" y="5259703"/>
                <a:ext cx="1656184" cy="74757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100" u="none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19 CuadroTexto"/>
              <p:cNvSpPr txBox="1"/>
              <p:nvPr/>
            </p:nvSpPr>
            <p:spPr>
              <a:xfrm>
                <a:off x="6950530" y="5363825"/>
                <a:ext cx="1516349" cy="509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400" u="none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Algo que </a:t>
                </a:r>
                <a:r>
                  <a:rPr lang="es-PE" sz="2400" b="1" u="none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SOY</a:t>
                </a:r>
              </a:p>
            </p:txBody>
          </p:sp>
        </p:grpSp>
      </p:grpSp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49" y="4262226"/>
            <a:ext cx="1730319" cy="136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59" y="4370028"/>
            <a:ext cx="1592073" cy="11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26 Grupo"/>
          <p:cNvGrpSpPr/>
          <p:nvPr/>
        </p:nvGrpSpPr>
        <p:grpSpPr>
          <a:xfrm>
            <a:off x="186991" y="3676907"/>
            <a:ext cx="5737946" cy="3150617"/>
            <a:chOff x="176581" y="4221088"/>
            <a:chExt cx="4251403" cy="2908950"/>
          </a:xfrm>
        </p:grpSpPr>
        <p:sp>
          <p:nvSpPr>
            <p:cNvPr id="28" name="27 CuadroTexto"/>
            <p:cNvSpPr txBox="1"/>
            <p:nvPr/>
          </p:nvSpPr>
          <p:spPr>
            <a:xfrm>
              <a:off x="176581" y="4312895"/>
              <a:ext cx="4176464" cy="5257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PE" sz="2400" b="1" u="none" dirty="0">
                  <a:solidFill>
                    <a:srgbClr val="FF0000"/>
                  </a:solidFill>
                  <a:latin typeface="Arial Narrow" pitchFamily="34" charset="0"/>
                  <a:cs typeface="Arial" pitchFamily="34" charset="0"/>
                </a:rPr>
                <a:t>AUTENTICACIÓN </a:t>
              </a:r>
              <a:r>
                <a:rPr lang="es-PE" sz="2400" b="1" u="none" dirty="0" smtClean="0">
                  <a:solidFill>
                    <a:srgbClr val="FF0000"/>
                  </a:solidFill>
                  <a:latin typeface="Arial Narrow" pitchFamily="34" charset="0"/>
                  <a:cs typeface="Arial" pitchFamily="34" charset="0"/>
                </a:rPr>
                <a:t>DÉBIL - COMPLICADA</a:t>
              </a:r>
              <a:endParaRPr lang="es-PE" sz="2400" b="1" u="none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PE" sz="700" u="none" dirty="0">
                <a:solidFill>
                  <a:srgbClr val="C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28 Rectángulo redondeado"/>
            <p:cNvSpPr/>
            <p:nvPr/>
          </p:nvSpPr>
          <p:spPr>
            <a:xfrm>
              <a:off x="176581" y="4221088"/>
              <a:ext cx="4251403" cy="2908950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100" u="none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6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252306059"/>
              </p:ext>
            </p:extLst>
          </p:nvPr>
        </p:nvGraphicFramePr>
        <p:xfrm>
          <a:off x="4984290" y="2276872"/>
          <a:ext cx="660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07" y="3357576"/>
            <a:ext cx="284625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174367" y="1468380"/>
            <a:ext cx="10152669" cy="542781"/>
          </a:xfrm>
          <a:prstGeom prst="rect">
            <a:avLst/>
          </a:prstGeom>
          <a:noFill/>
        </p:spPr>
        <p:txBody>
          <a:bodyPr wrap="square" lIns="95571" tIns="47786" rIns="95571" bIns="47786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DOCUMENTO NACIONAL DE IDENTIDAD ELECTRÓNICO - </a:t>
            </a:r>
            <a:r>
              <a:rPr lang="es-PE" sz="29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DNIe</a:t>
            </a:r>
            <a:endParaRPr lang="es-PE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4" name="13 Flecha izquierda y derecha"/>
          <p:cNvSpPr/>
          <p:nvPr/>
        </p:nvSpPr>
        <p:spPr>
          <a:xfrm>
            <a:off x="4438420" y="3875101"/>
            <a:ext cx="1559850" cy="630237"/>
          </a:xfrm>
          <a:prstGeom prst="left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5571" tIns="47786" rIns="95571" bIns="47786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Ofrece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355" y="5805264"/>
            <a:ext cx="1609724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768" y="5934933"/>
            <a:ext cx="1092121" cy="69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0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417003"/>
            <a:ext cx="12190413" cy="617445"/>
          </a:xfrm>
          <a:prstGeom prst="rect">
            <a:avLst/>
          </a:prstGeom>
          <a:noFill/>
        </p:spPr>
        <p:txBody>
          <a:bodyPr lIns="108554" tIns="54277" rIns="108554" bIns="54277">
            <a:spAutoFit/>
          </a:bodyPr>
          <a:lstStyle/>
          <a:p>
            <a:pPr algn="ctr">
              <a:defRPr/>
            </a:pPr>
            <a:r>
              <a:rPr lang="es-PE" sz="3300" b="1" u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DOCUMENTO NACIONAL DE IDENTIDAD ELECTRÓNICO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27" y="1944737"/>
            <a:ext cx="8512985" cy="417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127131" y="2414313"/>
            <a:ext cx="2063283" cy="1586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554" tIns="54277" rIns="108554" bIns="5427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u="none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Datos Avanzados de Identidad (ICAO)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0186329" y="4551536"/>
            <a:ext cx="2032330" cy="1217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554" tIns="54277" rIns="108554" bIns="5427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u="none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Aplicación PKI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u="none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(Certificados Digitales</a:t>
            </a:r>
            <a:r>
              <a:rPr lang="es-PE" sz="1900" b="1" u="none" dirty="0">
                <a:solidFill>
                  <a:prstClr val="black"/>
                </a:solidFill>
                <a:latin typeface="Calibri"/>
                <a:cs typeface="Arial" pitchFamily="34" charset="0"/>
              </a:rPr>
              <a:t>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2568238"/>
            <a:ext cx="1870890" cy="1217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554" tIns="54277" rIns="108554" bIns="5427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u="none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Datos Básicos de Identidad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91306" y="4551528"/>
            <a:ext cx="1688280" cy="1956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554" tIns="54277" rIns="108554" bIns="5427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u="none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Aplicación Biométrica (MOC/ Match </a:t>
            </a:r>
            <a:r>
              <a:rPr lang="es-PE" sz="2400" b="1" u="none" dirty="0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on</a:t>
            </a:r>
            <a:r>
              <a:rPr lang="es-PE" sz="2400" b="1" u="none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s-PE" sz="2400" b="1" u="none" dirty="0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Card</a:t>
            </a:r>
            <a:r>
              <a:rPr lang="es-PE" sz="2400" b="1" u="none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" name="9 Flecha circular"/>
          <p:cNvSpPr/>
          <p:nvPr/>
        </p:nvSpPr>
        <p:spPr>
          <a:xfrm>
            <a:off x="5291266" y="4913976"/>
            <a:ext cx="2162052" cy="1627522"/>
          </a:xfrm>
          <a:prstGeom prst="circularArrow">
            <a:avLst>
              <a:gd name="adj1" fmla="val 10980"/>
              <a:gd name="adj2" fmla="val 1142322"/>
              <a:gd name="adj3" fmla="val 90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Rectángulo"/>
          <p:cNvSpPr/>
          <p:nvPr/>
        </p:nvSpPr>
        <p:spPr>
          <a:xfrm>
            <a:off x="5653011" y="5480690"/>
            <a:ext cx="1522634" cy="4940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31" tIns="15831" rIns="15831" bIns="15831" numCol="1" spcCol="1512" anchor="ctr" anchorCtr="0">
            <a:noAutofit/>
          </a:bodyPr>
          <a:lstStyle/>
          <a:p>
            <a:pPr algn="ctr" defTabSz="1110112">
              <a:lnSpc>
                <a:spcPct val="90000"/>
              </a:lnSpc>
              <a:spcAft>
                <a:spcPct val="35000"/>
              </a:spcAft>
            </a:pPr>
            <a:r>
              <a:rPr lang="es-PE" sz="2900" b="1" u="none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Servicios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516673" y="2029513"/>
            <a:ext cx="2691890" cy="909833"/>
          </a:xfrm>
          <a:prstGeom prst="rect">
            <a:avLst/>
          </a:prstGeom>
          <a:noFill/>
        </p:spPr>
        <p:txBody>
          <a:bodyPr wrap="square" lIns="108554" tIns="54277" rIns="108554" bIns="54277" rtlCol="0">
            <a:spAutoFit/>
          </a:bodyPr>
          <a:lstStyle/>
          <a:p>
            <a:pPr algn="ctr"/>
            <a:r>
              <a:rPr lang="es-PE" sz="5200" b="1" u="none" dirty="0" err="1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DNIe</a:t>
            </a:r>
            <a:endParaRPr lang="es-PE" sz="5200" b="1" u="none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MARINI\Desktop\entregables del MGD - RENIEC\ModeloGestionDocumentalv1 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76"/>
          <a:stretch/>
        </p:blipFill>
        <p:spPr bwMode="auto">
          <a:xfrm>
            <a:off x="1391296" y="1269054"/>
            <a:ext cx="9472577" cy="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43684" y="1525461"/>
            <a:ext cx="9791813" cy="535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6534" y="1304818"/>
            <a:ext cx="11881320" cy="540800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lvl="0" algn="ctr"/>
            <a:r>
              <a:rPr lang="es-PE" sz="2800" b="1" u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Modelo de Gestión Documental del RENIEC para el Estado</a:t>
            </a:r>
            <a:endParaRPr lang="es-PE" sz="3300" b="1" u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8" y="2076518"/>
            <a:ext cx="10387248" cy="444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8255446" y="2076518"/>
            <a:ext cx="3312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u="none" dirty="0" smtClean="0"/>
              <a:t>Resolución de SEGDI - 001-2017-PCM</a:t>
            </a:r>
            <a:endParaRPr lang="es-PE" u="none" dirty="0"/>
          </a:p>
        </p:txBody>
      </p:sp>
      <p:sp>
        <p:nvSpPr>
          <p:cNvPr id="9" name="8 Elipse"/>
          <p:cNvSpPr/>
          <p:nvPr/>
        </p:nvSpPr>
        <p:spPr>
          <a:xfrm>
            <a:off x="3232597" y="5396248"/>
            <a:ext cx="1880316" cy="11294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74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550398" y="2743270"/>
            <a:ext cx="2592288" cy="290006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2997942" y="2743270"/>
            <a:ext cx="2592288" cy="290006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dirty="0"/>
          </a:p>
        </p:txBody>
      </p:sp>
      <p:sp>
        <p:nvSpPr>
          <p:cNvPr id="7" name="6 Rectángulo redondeado"/>
          <p:cNvSpPr/>
          <p:nvPr/>
        </p:nvSpPr>
        <p:spPr>
          <a:xfrm>
            <a:off x="6838430" y="3607366"/>
            <a:ext cx="208823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dirty="0" smtClean="0"/>
              <a:t>Autenticación &amp; Autorización</a:t>
            </a:r>
            <a:endParaRPr lang="es-PE" dirty="0"/>
          </a:p>
        </p:txBody>
      </p:sp>
      <p:sp>
        <p:nvSpPr>
          <p:cNvPr id="8" name="7 Rectángulo redondeado"/>
          <p:cNvSpPr/>
          <p:nvPr/>
        </p:nvSpPr>
        <p:spPr>
          <a:xfrm>
            <a:off x="6838430" y="4687486"/>
            <a:ext cx="208823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dirty="0" smtClean="0"/>
              <a:t>Firma</a:t>
            </a:r>
            <a:endParaRPr lang="es-PE" dirty="0"/>
          </a:p>
        </p:txBody>
      </p:sp>
      <p:sp>
        <p:nvSpPr>
          <p:cNvPr id="9" name="8 Rectángulo redondeado"/>
          <p:cNvSpPr/>
          <p:nvPr/>
        </p:nvSpPr>
        <p:spPr>
          <a:xfrm>
            <a:off x="3224324" y="3607366"/>
            <a:ext cx="20882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dirty="0" smtClean="0"/>
              <a:t>Identificación</a:t>
            </a:r>
            <a:endParaRPr lang="es-PE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224324" y="4687486"/>
            <a:ext cx="20882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dirty="0" smtClean="0"/>
              <a:t>Manifestación de la voluntad</a:t>
            </a:r>
            <a:endParaRPr lang="es-PE" dirty="0"/>
          </a:p>
        </p:txBody>
      </p:sp>
      <p:sp>
        <p:nvSpPr>
          <p:cNvPr id="11" name="CuadroTexto 13"/>
          <p:cNvSpPr txBox="1"/>
          <p:nvPr/>
        </p:nvSpPr>
        <p:spPr>
          <a:xfrm>
            <a:off x="2943027" y="2806277"/>
            <a:ext cx="270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400" dirty="0" smtClean="0"/>
              <a:t>Sistema de Trámite Documentario:</a:t>
            </a:r>
          </a:p>
          <a:p>
            <a:pPr algn="ctr"/>
            <a:r>
              <a:rPr lang="es-PE" sz="1400" b="1" dirty="0" smtClean="0"/>
              <a:t>Requisitos básicos</a:t>
            </a:r>
            <a:endParaRPr lang="es-PE" sz="1400" b="1" dirty="0"/>
          </a:p>
        </p:txBody>
      </p:sp>
      <p:sp>
        <p:nvSpPr>
          <p:cNvPr id="12" name="11 Flecha derecha"/>
          <p:cNvSpPr/>
          <p:nvPr/>
        </p:nvSpPr>
        <p:spPr>
          <a:xfrm>
            <a:off x="5758310" y="3895398"/>
            <a:ext cx="720080" cy="10801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/>
          </a:p>
        </p:txBody>
      </p:sp>
      <p:sp>
        <p:nvSpPr>
          <p:cNvPr id="13" name="CuadroTexto 16"/>
          <p:cNvSpPr txBox="1"/>
          <p:nvPr/>
        </p:nvSpPr>
        <p:spPr>
          <a:xfrm>
            <a:off x="6507350" y="2815278"/>
            <a:ext cx="270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400" dirty="0" smtClean="0"/>
              <a:t>Sistema de Trámite Documentario:</a:t>
            </a:r>
          </a:p>
          <a:p>
            <a:pPr algn="ctr"/>
            <a:r>
              <a:rPr lang="es-PE" sz="1400" b="1" dirty="0" smtClean="0"/>
              <a:t>Implementación</a:t>
            </a:r>
            <a:endParaRPr lang="es-PE" sz="1400" b="1" dirty="0"/>
          </a:p>
        </p:txBody>
      </p:sp>
    </p:spTree>
    <p:extLst>
      <p:ext uri="{BB962C8B-B14F-4D97-AF65-F5344CB8AC3E}">
        <p14:creationId xmlns:p14="http://schemas.microsoft.com/office/powerpoint/2010/main" val="1557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6589992" y="1435339"/>
            <a:ext cx="2592288" cy="2900065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037536" y="1435339"/>
            <a:ext cx="2592288" cy="2900065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Marcador de número de diapositiva 1"/>
          <p:cNvSpPr>
            <a:spLocks noGrp="1"/>
          </p:cNvSpPr>
          <p:nvPr/>
        </p:nvSpPr>
        <p:spPr>
          <a:xfrm>
            <a:off x="8132173" y="62706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A2EF6-090C-4B39-BCF1-CE3078E8A144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6878024" y="2299435"/>
            <a:ext cx="2088232" cy="792088"/>
          </a:xfrm>
          <a:prstGeom prst="round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Autenticación &amp; Autorización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6878024" y="3379555"/>
            <a:ext cx="2088232" cy="792088"/>
          </a:xfrm>
          <a:prstGeom prst="round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Firma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3263918" y="2299435"/>
            <a:ext cx="2088232" cy="79208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Identificación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3263918" y="3379555"/>
            <a:ext cx="2088232" cy="79208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Manifestación de la voluntad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25 Conector recto"/>
          <p:cNvCxnSpPr/>
          <p:nvPr/>
        </p:nvCxnSpPr>
        <p:spPr>
          <a:xfrm flipV="1">
            <a:off x="4566797" y="4823656"/>
            <a:ext cx="0" cy="1584176"/>
          </a:xfrm>
          <a:prstGeom prst="line">
            <a:avLst/>
          </a:prstGeom>
          <a:noFill/>
          <a:ln w="76200" cap="flat" cmpd="sng" algn="ctr">
            <a:solidFill>
              <a:srgbClr val="00B0F0"/>
            </a:solidFill>
            <a:prstDash val="solid"/>
            <a:headEnd type="oval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7" name="CuadroTexto 8"/>
          <p:cNvSpPr txBox="1"/>
          <p:nvPr/>
        </p:nvSpPr>
        <p:spPr>
          <a:xfrm>
            <a:off x="4062741" y="6484259"/>
            <a:ext cx="1038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Riesgo bajo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CuadroTexto 9"/>
          <p:cNvSpPr txBox="1"/>
          <p:nvPr/>
        </p:nvSpPr>
        <p:spPr>
          <a:xfrm>
            <a:off x="4062741" y="4547656"/>
            <a:ext cx="100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Riesgo alto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CuadroTexto 11"/>
          <p:cNvSpPr txBox="1"/>
          <p:nvPr/>
        </p:nvSpPr>
        <p:spPr>
          <a:xfrm>
            <a:off x="5512967" y="4855763"/>
            <a:ext cx="4958409" cy="1661993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Posibles fraudes: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es mi firma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documento fue modificado después que lo firmé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es el documento que firmé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 llave privada fue usada (para firmar) por otra persona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 certificado digital estaba revocado al momento de la firma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entendía lo que estaba haciendo</a:t>
            </a: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CuadroTexto 13"/>
          <p:cNvSpPr txBox="1"/>
          <p:nvPr/>
        </p:nvSpPr>
        <p:spPr>
          <a:xfrm>
            <a:off x="2982621" y="1498346"/>
            <a:ext cx="270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Trámite Documentario: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Requisitos básicos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30 Flecha derecha"/>
          <p:cNvSpPr/>
          <p:nvPr/>
        </p:nvSpPr>
        <p:spPr>
          <a:xfrm>
            <a:off x="5797904" y="2587467"/>
            <a:ext cx="720080" cy="1080120"/>
          </a:xfrm>
          <a:prstGeom prst="right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CuadroTexto 16"/>
          <p:cNvSpPr txBox="1"/>
          <p:nvPr/>
        </p:nvSpPr>
        <p:spPr>
          <a:xfrm>
            <a:off x="6546944" y="1507347"/>
            <a:ext cx="270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Trámite Documentario: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Implementación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32 Diagrama"/>
          <p:cNvGraphicFramePr/>
          <p:nvPr>
            <p:extLst>
              <p:ext uri="{D42A27DB-BD31-4B8C-83A1-F6EECF244321}">
                <p14:modId xmlns:p14="http://schemas.microsoft.com/office/powerpoint/2010/main" val="1219622384"/>
              </p:ext>
            </p:extLst>
          </p:nvPr>
        </p:nvGraphicFramePr>
        <p:xfrm>
          <a:off x="1578973" y="4540017"/>
          <a:ext cx="2511581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56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736</Words>
  <Application>Microsoft Office PowerPoint</Application>
  <PresentationFormat>Personalizado</PresentationFormat>
  <Paragraphs>137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Certificados y Firmas Digitales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Zaida Doria Delgado</dc:creator>
  <cp:lastModifiedBy>Ricardo Saavedra Mavila</cp:lastModifiedBy>
  <cp:revision>16</cp:revision>
  <dcterms:created xsi:type="dcterms:W3CDTF">2017-10-26T21:37:04Z</dcterms:created>
  <dcterms:modified xsi:type="dcterms:W3CDTF">2017-11-08T05:24:00Z</dcterms:modified>
</cp:coreProperties>
</file>