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29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97B84-1551-4425-A799-E470BF181C97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BF8EB2D0-B516-41EB-AE8D-C6BFDAB95B6D}">
      <dgm:prSet phldrT="[Texto]"/>
      <dgm:spPr/>
      <dgm:t>
        <a:bodyPr/>
        <a:lstStyle/>
        <a:p>
          <a:r>
            <a:rPr lang="es-ES" dirty="0"/>
            <a:t>Años 90. primeras experiencias</a:t>
          </a:r>
        </a:p>
      </dgm:t>
    </dgm:pt>
    <dgm:pt modelId="{EA73531B-89F2-422F-9932-AEAC8F056B2D}" type="parTrans" cxnId="{646F4566-7789-479D-8DE2-FEDD63E2DD56}">
      <dgm:prSet/>
      <dgm:spPr/>
      <dgm:t>
        <a:bodyPr/>
        <a:lstStyle/>
        <a:p>
          <a:endParaRPr lang="es-ES"/>
        </a:p>
      </dgm:t>
    </dgm:pt>
    <dgm:pt modelId="{283C891D-CB29-4206-A5C1-93B9A1F02E86}" type="sibTrans" cxnId="{646F4566-7789-479D-8DE2-FEDD63E2DD56}">
      <dgm:prSet/>
      <dgm:spPr/>
      <dgm:t>
        <a:bodyPr/>
        <a:lstStyle/>
        <a:p>
          <a:endParaRPr lang="es-ES"/>
        </a:p>
      </dgm:t>
    </dgm:pt>
    <dgm:pt modelId="{6DEA6718-FDCC-4747-BFEC-BFA893BE856B}">
      <dgm:prSet phldrT="[Texto]"/>
      <dgm:spPr/>
      <dgm:t>
        <a:bodyPr/>
        <a:lstStyle/>
        <a:p>
          <a:r>
            <a:rPr lang="es-ES" dirty="0"/>
            <a:t>2000-2010</a:t>
          </a:r>
        </a:p>
        <a:p>
          <a:r>
            <a:rPr lang="es-ES" dirty="0"/>
            <a:t>Normas, modelos, implementaciones reales</a:t>
          </a:r>
        </a:p>
      </dgm:t>
    </dgm:pt>
    <dgm:pt modelId="{B165DFEF-EDB9-4B6C-8D80-2D50BE7D12F8}" type="parTrans" cxnId="{4E721C68-9CF8-4496-855F-A17AD79CCA5C}">
      <dgm:prSet/>
      <dgm:spPr/>
      <dgm:t>
        <a:bodyPr/>
        <a:lstStyle/>
        <a:p>
          <a:endParaRPr lang="es-ES"/>
        </a:p>
      </dgm:t>
    </dgm:pt>
    <dgm:pt modelId="{2E60DD76-A5E2-44D4-9D78-117F74FB07E8}" type="sibTrans" cxnId="{4E721C68-9CF8-4496-855F-A17AD79CCA5C}">
      <dgm:prSet/>
      <dgm:spPr/>
      <dgm:t>
        <a:bodyPr/>
        <a:lstStyle/>
        <a:p>
          <a:endParaRPr lang="es-ES"/>
        </a:p>
      </dgm:t>
    </dgm:pt>
    <dgm:pt modelId="{9DDFC1E6-F776-407B-A041-6DD5AFDC9F21}">
      <dgm:prSet phldrT="[Texto]"/>
      <dgm:spPr/>
      <dgm:t>
        <a:bodyPr/>
        <a:lstStyle/>
        <a:p>
          <a:r>
            <a:rPr lang="es-ES" dirty="0"/>
            <a:t>2010-2017 seguimos aprendiendo </a:t>
          </a:r>
        </a:p>
      </dgm:t>
    </dgm:pt>
    <dgm:pt modelId="{DC1508CE-1BE1-44DA-9566-308083FD6984}" type="parTrans" cxnId="{766DDF23-A484-4861-9D55-2587A8385352}">
      <dgm:prSet/>
      <dgm:spPr/>
      <dgm:t>
        <a:bodyPr/>
        <a:lstStyle/>
        <a:p>
          <a:endParaRPr lang="es-ES"/>
        </a:p>
      </dgm:t>
    </dgm:pt>
    <dgm:pt modelId="{1F4B569F-1841-4A6A-A3C6-86C016CE2162}" type="sibTrans" cxnId="{766DDF23-A484-4861-9D55-2587A8385352}">
      <dgm:prSet/>
      <dgm:spPr/>
      <dgm:t>
        <a:bodyPr/>
        <a:lstStyle/>
        <a:p>
          <a:endParaRPr lang="es-ES"/>
        </a:p>
      </dgm:t>
    </dgm:pt>
    <dgm:pt modelId="{5E8BB5BD-52DE-448F-BC61-C6D913FF39A7}">
      <dgm:prSet phldrT="[Texto]"/>
      <dgm:spPr/>
      <dgm:t>
        <a:bodyPr/>
        <a:lstStyle/>
        <a:p>
          <a:r>
            <a:rPr lang="es-ES" dirty="0"/>
            <a:t>2017- Sacando conclusiones</a:t>
          </a:r>
        </a:p>
      </dgm:t>
    </dgm:pt>
    <dgm:pt modelId="{45D9592D-219B-48FE-8448-8784C9A91933}" type="parTrans" cxnId="{E467F8A6-554B-46C8-9659-BC52F589C525}">
      <dgm:prSet/>
      <dgm:spPr/>
      <dgm:t>
        <a:bodyPr/>
        <a:lstStyle/>
        <a:p>
          <a:endParaRPr lang="es-ES"/>
        </a:p>
      </dgm:t>
    </dgm:pt>
    <dgm:pt modelId="{5BC877A5-BB12-4439-8C1A-F4B24DF3B370}" type="sibTrans" cxnId="{E467F8A6-554B-46C8-9659-BC52F589C525}">
      <dgm:prSet/>
      <dgm:spPr/>
      <dgm:t>
        <a:bodyPr/>
        <a:lstStyle/>
        <a:p>
          <a:endParaRPr lang="es-ES"/>
        </a:p>
      </dgm:t>
    </dgm:pt>
    <dgm:pt modelId="{8EE37107-63EB-4E56-8409-0DC3AD4A5E4A}" type="pres">
      <dgm:prSet presAssocID="{AA197B84-1551-4425-A799-E470BF181C97}" presName="Name0" presStyleCnt="0">
        <dgm:presLayoutVars>
          <dgm:dir/>
          <dgm:resizeHandles val="exact"/>
        </dgm:presLayoutVars>
      </dgm:prSet>
      <dgm:spPr/>
    </dgm:pt>
    <dgm:pt modelId="{37A885D9-39C6-4733-B33C-A86EB0B47F69}" type="pres">
      <dgm:prSet presAssocID="{AA197B84-1551-4425-A799-E470BF181C97}" presName="arrow" presStyleLbl="bgShp" presStyleIdx="0" presStyleCnt="1" custLinFactNeighborX="0" custLinFactNeighborY="8738"/>
      <dgm:spPr/>
    </dgm:pt>
    <dgm:pt modelId="{B7E2524A-53AE-4650-85FD-4C02377E223F}" type="pres">
      <dgm:prSet presAssocID="{AA197B84-1551-4425-A799-E470BF181C97}" presName="points" presStyleCnt="0"/>
      <dgm:spPr/>
    </dgm:pt>
    <dgm:pt modelId="{A2030AEB-B5DB-4206-A1F6-529A287BC5C9}" type="pres">
      <dgm:prSet presAssocID="{BF8EB2D0-B516-41EB-AE8D-C6BFDAB95B6D}" presName="compositeA" presStyleCnt="0"/>
      <dgm:spPr/>
    </dgm:pt>
    <dgm:pt modelId="{522B76DB-896C-43F7-9A6C-F0E34C55A031}" type="pres">
      <dgm:prSet presAssocID="{BF8EB2D0-B516-41EB-AE8D-C6BFDAB95B6D}" presName="textA" presStyleLbl="revTx" presStyleIdx="0" presStyleCnt="4">
        <dgm:presLayoutVars>
          <dgm:bulletEnabled val="1"/>
        </dgm:presLayoutVars>
      </dgm:prSet>
      <dgm:spPr/>
    </dgm:pt>
    <dgm:pt modelId="{31ED86C6-A1A4-43D8-A870-CB9EE1F0788F}" type="pres">
      <dgm:prSet presAssocID="{BF8EB2D0-B516-41EB-AE8D-C6BFDAB95B6D}" presName="circleA" presStyleLbl="node1" presStyleIdx="0" presStyleCnt="4"/>
      <dgm:spPr/>
    </dgm:pt>
    <dgm:pt modelId="{00C31136-B6A0-4E46-B426-338E725EC2A1}" type="pres">
      <dgm:prSet presAssocID="{BF8EB2D0-B516-41EB-AE8D-C6BFDAB95B6D}" presName="spaceA" presStyleCnt="0"/>
      <dgm:spPr/>
    </dgm:pt>
    <dgm:pt modelId="{27DF2413-5E3F-467F-8FE3-51BFB07433B7}" type="pres">
      <dgm:prSet presAssocID="{283C891D-CB29-4206-A5C1-93B9A1F02E86}" presName="space" presStyleCnt="0"/>
      <dgm:spPr/>
    </dgm:pt>
    <dgm:pt modelId="{E4A54C67-EFE8-429B-A8F3-C4ECB79E3D75}" type="pres">
      <dgm:prSet presAssocID="{6DEA6718-FDCC-4747-BFEC-BFA893BE856B}" presName="compositeB" presStyleCnt="0"/>
      <dgm:spPr/>
    </dgm:pt>
    <dgm:pt modelId="{263A8A77-9984-46A8-B5CA-763254AE3193}" type="pres">
      <dgm:prSet presAssocID="{6DEA6718-FDCC-4747-BFEC-BFA893BE856B}" presName="textB" presStyleLbl="revTx" presStyleIdx="1" presStyleCnt="4">
        <dgm:presLayoutVars>
          <dgm:bulletEnabled val="1"/>
        </dgm:presLayoutVars>
      </dgm:prSet>
      <dgm:spPr/>
    </dgm:pt>
    <dgm:pt modelId="{098E8546-E99E-4DD5-B574-1ED3D1BE1B60}" type="pres">
      <dgm:prSet presAssocID="{6DEA6718-FDCC-4747-BFEC-BFA893BE856B}" presName="circleB" presStyleLbl="node1" presStyleIdx="1" presStyleCnt="4"/>
      <dgm:spPr/>
    </dgm:pt>
    <dgm:pt modelId="{1E8409E3-E9DF-4E0E-A009-C9CB32F2405E}" type="pres">
      <dgm:prSet presAssocID="{6DEA6718-FDCC-4747-BFEC-BFA893BE856B}" presName="spaceB" presStyleCnt="0"/>
      <dgm:spPr/>
    </dgm:pt>
    <dgm:pt modelId="{D8332EA5-BE63-4EBB-BED6-0BA997100D58}" type="pres">
      <dgm:prSet presAssocID="{2E60DD76-A5E2-44D4-9D78-117F74FB07E8}" presName="space" presStyleCnt="0"/>
      <dgm:spPr/>
    </dgm:pt>
    <dgm:pt modelId="{CD34F285-AF7B-4125-87D0-088BE675448A}" type="pres">
      <dgm:prSet presAssocID="{9DDFC1E6-F776-407B-A041-6DD5AFDC9F21}" presName="compositeA" presStyleCnt="0"/>
      <dgm:spPr/>
    </dgm:pt>
    <dgm:pt modelId="{52D3787C-A722-4B28-9BD3-48CAB23A427C}" type="pres">
      <dgm:prSet presAssocID="{9DDFC1E6-F776-407B-A041-6DD5AFDC9F21}" presName="textA" presStyleLbl="revTx" presStyleIdx="2" presStyleCnt="4">
        <dgm:presLayoutVars>
          <dgm:bulletEnabled val="1"/>
        </dgm:presLayoutVars>
      </dgm:prSet>
      <dgm:spPr/>
    </dgm:pt>
    <dgm:pt modelId="{9CE0AE4E-2648-47AF-9A9E-2452C680D139}" type="pres">
      <dgm:prSet presAssocID="{9DDFC1E6-F776-407B-A041-6DD5AFDC9F21}" presName="circleA" presStyleLbl="node1" presStyleIdx="2" presStyleCnt="4"/>
      <dgm:spPr/>
    </dgm:pt>
    <dgm:pt modelId="{D006FD51-92B8-474E-8D15-EC338734DAB8}" type="pres">
      <dgm:prSet presAssocID="{9DDFC1E6-F776-407B-A041-6DD5AFDC9F21}" presName="spaceA" presStyleCnt="0"/>
      <dgm:spPr/>
    </dgm:pt>
    <dgm:pt modelId="{B9F349C5-53CB-4706-91B3-DAD78694CDD0}" type="pres">
      <dgm:prSet presAssocID="{1F4B569F-1841-4A6A-A3C6-86C016CE2162}" presName="space" presStyleCnt="0"/>
      <dgm:spPr/>
    </dgm:pt>
    <dgm:pt modelId="{263AB414-3870-4CE7-A7E9-6D6C72625232}" type="pres">
      <dgm:prSet presAssocID="{5E8BB5BD-52DE-448F-BC61-C6D913FF39A7}" presName="compositeB" presStyleCnt="0"/>
      <dgm:spPr/>
    </dgm:pt>
    <dgm:pt modelId="{F829318F-073A-4333-8E82-01F12A22FBF7}" type="pres">
      <dgm:prSet presAssocID="{5E8BB5BD-52DE-448F-BC61-C6D913FF39A7}" presName="textB" presStyleLbl="revTx" presStyleIdx="3" presStyleCnt="4">
        <dgm:presLayoutVars>
          <dgm:bulletEnabled val="1"/>
        </dgm:presLayoutVars>
      </dgm:prSet>
      <dgm:spPr/>
    </dgm:pt>
    <dgm:pt modelId="{E47F24B0-1CA4-4358-8BF8-6463E6B5D5EB}" type="pres">
      <dgm:prSet presAssocID="{5E8BB5BD-52DE-448F-BC61-C6D913FF39A7}" presName="circleB" presStyleLbl="node1" presStyleIdx="3" presStyleCnt="4"/>
      <dgm:spPr/>
    </dgm:pt>
    <dgm:pt modelId="{666A8B5E-0B31-4241-AAF0-047E7B9C4CF1}" type="pres">
      <dgm:prSet presAssocID="{5E8BB5BD-52DE-448F-BC61-C6D913FF39A7}" presName="spaceB" presStyleCnt="0"/>
      <dgm:spPr/>
    </dgm:pt>
  </dgm:ptLst>
  <dgm:cxnLst>
    <dgm:cxn modelId="{766DDF23-A484-4861-9D55-2587A8385352}" srcId="{AA197B84-1551-4425-A799-E470BF181C97}" destId="{9DDFC1E6-F776-407B-A041-6DD5AFDC9F21}" srcOrd="2" destOrd="0" parTransId="{DC1508CE-1BE1-44DA-9566-308083FD6984}" sibTransId="{1F4B569F-1841-4A6A-A3C6-86C016CE2162}"/>
    <dgm:cxn modelId="{D4BB8736-95FB-41AB-9523-23040E979999}" type="presOf" srcId="{AA197B84-1551-4425-A799-E470BF181C97}" destId="{8EE37107-63EB-4E56-8409-0DC3AD4A5E4A}" srcOrd="0" destOrd="0" presId="urn:microsoft.com/office/officeart/2005/8/layout/hProcess11"/>
    <dgm:cxn modelId="{8078025C-4ABE-4B72-8B5A-FBA7F09C0AF4}" type="presOf" srcId="{6DEA6718-FDCC-4747-BFEC-BFA893BE856B}" destId="{263A8A77-9984-46A8-B5CA-763254AE3193}" srcOrd="0" destOrd="0" presId="urn:microsoft.com/office/officeart/2005/8/layout/hProcess11"/>
    <dgm:cxn modelId="{646F4566-7789-479D-8DE2-FEDD63E2DD56}" srcId="{AA197B84-1551-4425-A799-E470BF181C97}" destId="{BF8EB2D0-B516-41EB-AE8D-C6BFDAB95B6D}" srcOrd="0" destOrd="0" parTransId="{EA73531B-89F2-422F-9932-AEAC8F056B2D}" sibTransId="{283C891D-CB29-4206-A5C1-93B9A1F02E86}"/>
    <dgm:cxn modelId="{4E721C68-9CF8-4496-855F-A17AD79CCA5C}" srcId="{AA197B84-1551-4425-A799-E470BF181C97}" destId="{6DEA6718-FDCC-4747-BFEC-BFA893BE856B}" srcOrd="1" destOrd="0" parTransId="{B165DFEF-EDB9-4B6C-8D80-2D50BE7D12F8}" sibTransId="{2E60DD76-A5E2-44D4-9D78-117F74FB07E8}"/>
    <dgm:cxn modelId="{E86A3B78-FC2E-4F7A-9A18-ACBBEBE4FD90}" type="presOf" srcId="{5E8BB5BD-52DE-448F-BC61-C6D913FF39A7}" destId="{F829318F-073A-4333-8E82-01F12A22FBF7}" srcOrd="0" destOrd="0" presId="urn:microsoft.com/office/officeart/2005/8/layout/hProcess11"/>
    <dgm:cxn modelId="{60BE3EA5-CC67-46C3-9725-15F38A72A83F}" type="presOf" srcId="{BF8EB2D0-B516-41EB-AE8D-C6BFDAB95B6D}" destId="{522B76DB-896C-43F7-9A6C-F0E34C55A031}" srcOrd="0" destOrd="0" presId="urn:microsoft.com/office/officeart/2005/8/layout/hProcess11"/>
    <dgm:cxn modelId="{E467F8A6-554B-46C8-9659-BC52F589C525}" srcId="{AA197B84-1551-4425-A799-E470BF181C97}" destId="{5E8BB5BD-52DE-448F-BC61-C6D913FF39A7}" srcOrd="3" destOrd="0" parTransId="{45D9592D-219B-48FE-8448-8784C9A91933}" sibTransId="{5BC877A5-BB12-4439-8C1A-F4B24DF3B370}"/>
    <dgm:cxn modelId="{718AD0AC-EED9-4B64-8780-0A4BC1E41291}" type="presOf" srcId="{9DDFC1E6-F776-407B-A041-6DD5AFDC9F21}" destId="{52D3787C-A722-4B28-9BD3-48CAB23A427C}" srcOrd="0" destOrd="0" presId="urn:microsoft.com/office/officeart/2005/8/layout/hProcess11"/>
    <dgm:cxn modelId="{9E8ECADD-2C70-4DC8-AA1A-547B6610608E}" type="presParOf" srcId="{8EE37107-63EB-4E56-8409-0DC3AD4A5E4A}" destId="{37A885D9-39C6-4733-B33C-A86EB0B47F69}" srcOrd="0" destOrd="0" presId="urn:microsoft.com/office/officeart/2005/8/layout/hProcess11"/>
    <dgm:cxn modelId="{705A19BC-B7FF-4040-9D2D-F071CF5CB1B8}" type="presParOf" srcId="{8EE37107-63EB-4E56-8409-0DC3AD4A5E4A}" destId="{B7E2524A-53AE-4650-85FD-4C02377E223F}" srcOrd="1" destOrd="0" presId="urn:microsoft.com/office/officeart/2005/8/layout/hProcess11"/>
    <dgm:cxn modelId="{21A2D955-E50A-4628-AEB8-72A02DFC21FA}" type="presParOf" srcId="{B7E2524A-53AE-4650-85FD-4C02377E223F}" destId="{A2030AEB-B5DB-4206-A1F6-529A287BC5C9}" srcOrd="0" destOrd="0" presId="urn:microsoft.com/office/officeart/2005/8/layout/hProcess11"/>
    <dgm:cxn modelId="{0888A326-8788-404C-A1CC-C4FF97E4ABF2}" type="presParOf" srcId="{A2030AEB-B5DB-4206-A1F6-529A287BC5C9}" destId="{522B76DB-896C-43F7-9A6C-F0E34C55A031}" srcOrd="0" destOrd="0" presId="urn:microsoft.com/office/officeart/2005/8/layout/hProcess11"/>
    <dgm:cxn modelId="{9A1C26CB-4DFF-4E59-B25E-A8D0FFD39622}" type="presParOf" srcId="{A2030AEB-B5DB-4206-A1F6-529A287BC5C9}" destId="{31ED86C6-A1A4-43D8-A870-CB9EE1F0788F}" srcOrd="1" destOrd="0" presId="urn:microsoft.com/office/officeart/2005/8/layout/hProcess11"/>
    <dgm:cxn modelId="{87A57E9E-C920-45A6-9DA2-74A86FBE02CC}" type="presParOf" srcId="{A2030AEB-B5DB-4206-A1F6-529A287BC5C9}" destId="{00C31136-B6A0-4E46-B426-338E725EC2A1}" srcOrd="2" destOrd="0" presId="urn:microsoft.com/office/officeart/2005/8/layout/hProcess11"/>
    <dgm:cxn modelId="{DCEC35EC-6F2D-435E-84E7-F80602CCC78B}" type="presParOf" srcId="{B7E2524A-53AE-4650-85FD-4C02377E223F}" destId="{27DF2413-5E3F-467F-8FE3-51BFB07433B7}" srcOrd="1" destOrd="0" presId="urn:microsoft.com/office/officeart/2005/8/layout/hProcess11"/>
    <dgm:cxn modelId="{A9616CCA-C5CF-4C96-A662-6780E05C2DA9}" type="presParOf" srcId="{B7E2524A-53AE-4650-85FD-4C02377E223F}" destId="{E4A54C67-EFE8-429B-A8F3-C4ECB79E3D75}" srcOrd="2" destOrd="0" presId="urn:microsoft.com/office/officeart/2005/8/layout/hProcess11"/>
    <dgm:cxn modelId="{CC558B40-F5E3-42F9-9E08-648952B18F3D}" type="presParOf" srcId="{E4A54C67-EFE8-429B-A8F3-C4ECB79E3D75}" destId="{263A8A77-9984-46A8-B5CA-763254AE3193}" srcOrd="0" destOrd="0" presId="urn:microsoft.com/office/officeart/2005/8/layout/hProcess11"/>
    <dgm:cxn modelId="{C876A369-6745-4C6C-8C4E-A72DBFF9BD07}" type="presParOf" srcId="{E4A54C67-EFE8-429B-A8F3-C4ECB79E3D75}" destId="{098E8546-E99E-4DD5-B574-1ED3D1BE1B60}" srcOrd="1" destOrd="0" presId="urn:microsoft.com/office/officeart/2005/8/layout/hProcess11"/>
    <dgm:cxn modelId="{899118F5-198C-4C07-95F6-27218AACCB85}" type="presParOf" srcId="{E4A54C67-EFE8-429B-A8F3-C4ECB79E3D75}" destId="{1E8409E3-E9DF-4E0E-A009-C9CB32F2405E}" srcOrd="2" destOrd="0" presId="urn:microsoft.com/office/officeart/2005/8/layout/hProcess11"/>
    <dgm:cxn modelId="{D1FBAC3C-341A-44BB-928B-E0AD9845DB3B}" type="presParOf" srcId="{B7E2524A-53AE-4650-85FD-4C02377E223F}" destId="{D8332EA5-BE63-4EBB-BED6-0BA997100D58}" srcOrd="3" destOrd="0" presId="urn:microsoft.com/office/officeart/2005/8/layout/hProcess11"/>
    <dgm:cxn modelId="{4B90D426-C275-4CAA-97A0-8535BAB3D490}" type="presParOf" srcId="{B7E2524A-53AE-4650-85FD-4C02377E223F}" destId="{CD34F285-AF7B-4125-87D0-088BE675448A}" srcOrd="4" destOrd="0" presId="urn:microsoft.com/office/officeart/2005/8/layout/hProcess11"/>
    <dgm:cxn modelId="{34AD7EF5-7A9E-47C6-B690-2D31FD9CEC7F}" type="presParOf" srcId="{CD34F285-AF7B-4125-87D0-088BE675448A}" destId="{52D3787C-A722-4B28-9BD3-48CAB23A427C}" srcOrd="0" destOrd="0" presId="urn:microsoft.com/office/officeart/2005/8/layout/hProcess11"/>
    <dgm:cxn modelId="{C737E794-16CE-4723-A164-0F7D339AF724}" type="presParOf" srcId="{CD34F285-AF7B-4125-87D0-088BE675448A}" destId="{9CE0AE4E-2648-47AF-9A9E-2452C680D139}" srcOrd="1" destOrd="0" presId="urn:microsoft.com/office/officeart/2005/8/layout/hProcess11"/>
    <dgm:cxn modelId="{346DF81C-3C02-427D-8EBE-C7176D5EA703}" type="presParOf" srcId="{CD34F285-AF7B-4125-87D0-088BE675448A}" destId="{D006FD51-92B8-474E-8D15-EC338734DAB8}" srcOrd="2" destOrd="0" presId="urn:microsoft.com/office/officeart/2005/8/layout/hProcess11"/>
    <dgm:cxn modelId="{F3A4E114-63C3-40C6-A7C6-253BE290961A}" type="presParOf" srcId="{B7E2524A-53AE-4650-85FD-4C02377E223F}" destId="{B9F349C5-53CB-4706-91B3-DAD78694CDD0}" srcOrd="5" destOrd="0" presId="urn:microsoft.com/office/officeart/2005/8/layout/hProcess11"/>
    <dgm:cxn modelId="{F6594148-50AA-4061-93AD-7E1ADE19FB15}" type="presParOf" srcId="{B7E2524A-53AE-4650-85FD-4C02377E223F}" destId="{263AB414-3870-4CE7-A7E9-6D6C72625232}" srcOrd="6" destOrd="0" presId="urn:microsoft.com/office/officeart/2005/8/layout/hProcess11"/>
    <dgm:cxn modelId="{A9DCDD06-A777-4E3E-ACB8-9B396ADF46A6}" type="presParOf" srcId="{263AB414-3870-4CE7-A7E9-6D6C72625232}" destId="{F829318F-073A-4333-8E82-01F12A22FBF7}" srcOrd="0" destOrd="0" presId="urn:microsoft.com/office/officeart/2005/8/layout/hProcess11"/>
    <dgm:cxn modelId="{1FDDFEDB-58F8-41F5-BD6D-C131A1C77D2F}" type="presParOf" srcId="{263AB414-3870-4CE7-A7E9-6D6C72625232}" destId="{E47F24B0-1CA4-4358-8BF8-6463E6B5D5EB}" srcOrd="1" destOrd="0" presId="urn:microsoft.com/office/officeart/2005/8/layout/hProcess11"/>
    <dgm:cxn modelId="{EEA7EA20-8BB9-48FA-915B-0FACF514D7A5}" type="presParOf" srcId="{263AB414-3870-4CE7-A7E9-6D6C72625232}" destId="{666A8B5E-0B31-4241-AAF0-047E7B9C4C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18602-51D2-4D37-8285-40188D469869}" type="doc">
      <dgm:prSet loTypeId="urn:microsoft.com/office/officeart/2005/8/layout/cycle7" loCatId="cycle" qsTypeId="urn:microsoft.com/office/officeart/2005/8/quickstyle/simple1#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DAF0830F-C3BE-408F-87D6-82EB11CC1E91}">
      <dgm:prSet phldrT="[Texto]"/>
      <dgm:spPr/>
      <dgm:t>
        <a:bodyPr/>
        <a:lstStyle/>
        <a:p>
          <a:r>
            <a:rPr lang="es-ES" b="1" dirty="0"/>
            <a:t>Procesos documentales</a:t>
          </a:r>
        </a:p>
      </dgm:t>
    </dgm:pt>
    <dgm:pt modelId="{153B0515-0219-4CC5-BC0C-5BCC70DD11FC}" type="parTrans" cxnId="{6BD59103-3C36-4EC1-848D-9148282525B1}">
      <dgm:prSet/>
      <dgm:spPr/>
      <dgm:t>
        <a:bodyPr/>
        <a:lstStyle/>
        <a:p>
          <a:endParaRPr lang="es-ES" b="0"/>
        </a:p>
      </dgm:t>
    </dgm:pt>
    <dgm:pt modelId="{94700054-4B6F-4C0B-A93E-257F24BFBC25}" type="sibTrans" cxnId="{6BD59103-3C36-4EC1-848D-9148282525B1}">
      <dgm:prSet/>
      <dgm:spPr/>
      <dgm:t>
        <a:bodyPr/>
        <a:lstStyle/>
        <a:p>
          <a:endParaRPr lang="es-ES" b="0"/>
        </a:p>
      </dgm:t>
    </dgm:pt>
    <dgm:pt modelId="{5AFCE133-7B35-467A-A0A0-0B01A2EC4E40}">
      <dgm:prSet phldrT="[Texto]"/>
      <dgm:spPr/>
      <dgm:t>
        <a:bodyPr/>
        <a:lstStyle/>
        <a:p>
          <a:r>
            <a:rPr lang="es-ES" b="1" dirty="0"/>
            <a:t>Modelo tecnológico</a:t>
          </a:r>
        </a:p>
      </dgm:t>
    </dgm:pt>
    <dgm:pt modelId="{80E50382-6071-43B6-B9B3-A83DA9BA1557}" type="parTrans" cxnId="{99079963-C52B-447B-BF61-D5C31F1D656C}">
      <dgm:prSet/>
      <dgm:spPr/>
      <dgm:t>
        <a:bodyPr/>
        <a:lstStyle/>
        <a:p>
          <a:endParaRPr lang="es-ES" b="0"/>
        </a:p>
      </dgm:t>
    </dgm:pt>
    <dgm:pt modelId="{3C5BB135-83C1-41BD-9C92-B1A4875E9569}" type="sibTrans" cxnId="{99079963-C52B-447B-BF61-D5C31F1D656C}">
      <dgm:prSet/>
      <dgm:spPr/>
      <dgm:t>
        <a:bodyPr/>
        <a:lstStyle/>
        <a:p>
          <a:endParaRPr lang="es-ES" b="0"/>
        </a:p>
      </dgm:t>
    </dgm:pt>
    <dgm:pt modelId="{DDCA7DC3-5B97-4BF1-9568-AA9E21E610F2}">
      <dgm:prSet phldrT="[Texto]"/>
      <dgm:spPr/>
      <dgm:t>
        <a:bodyPr/>
        <a:lstStyle/>
        <a:p>
          <a:r>
            <a:rPr lang="es-ES" b="1" dirty="0"/>
            <a:t>Modelo organizativo</a:t>
          </a:r>
        </a:p>
      </dgm:t>
    </dgm:pt>
    <dgm:pt modelId="{7D1935CF-1826-4A44-AAD7-36754ED79D59}" type="parTrans" cxnId="{2B4C8ED3-2ECB-45C5-A097-BB95DFEC8B02}">
      <dgm:prSet/>
      <dgm:spPr/>
      <dgm:t>
        <a:bodyPr/>
        <a:lstStyle/>
        <a:p>
          <a:endParaRPr lang="es-ES" b="0"/>
        </a:p>
      </dgm:t>
    </dgm:pt>
    <dgm:pt modelId="{7DFF8F0B-483D-4C97-B8C6-5A3D76AF15CC}" type="sibTrans" cxnId="{2B4C8ED3-2ECB-45C5-A097-BB95DFEC8B02}">
      <dgm:prSet/>
      <dgm:spPr/>
      <dgm:t>
        <a:bodyPr/>
        <a:lstStyle/>
        <a:p>
          <a:endParaRPr lang="es-ES" b="0"/>
        </a:p>
      </dgm:t>
    </dgm:pt>
    <dgm:pt modelId="{20701F8E-1DE5-4D35-AA41-A119749AF739}" type="pres">
      <dgm:prSet presAssocID="{FE518602-51D2-4D37-8285-40188D469869}" presName="Name0" presStyleCnt="0">
        <dgm:presLayoutVars>
          <dgm:dir/>
          <dgm:resizeHandles val="exact"/>
        </dgm:presLayoutVars>
      </dgm:prSet>
      <dgm:spPr/>
    </dgm:pt>
    <dgm:pt modelId="{E98AA260-8676-4BAC-9B94-66AF874D0DDF}" type="pres">
      <dgm:prSet presAssocID="{DAF0830F-C3BE-408F-87D6-82EB11CC1E91}" presName="node" presStyleLbl="node1" presStyleIdx="0" presStyleCnt="3">
        <dgm:presLayoutVars>
          <dgm:bulletEnabled val="1"/>
        </dgm:presLayoutVars>
      </dgm:prSet>
      <dgm:spPr/>
    </dgm:pt>
    <dgm:pt modelId="{D9B6563F-704B-4858-97B3-7447313CE351}" type="pres">
      <dgm:prSet presAssocID="{94700054-4B6F-4C0B-A93E-257F24BFBC25}" presName="sibTrans" presStyleLbl="sibTrans2D1" presStyleIdx="0" presStyleCnt="3"/>
      <dgm:spPr/>
    </dgm:pt>
    <dgm:pt modelId="{1E9CAE2F-3FBB-4792-BB33-3D28A05806BF}" type="pres">
      <dgm:prSet presAssocID="{94700054-4B6F-4C0B-A93E-257F24BFBC25}" presName="connectorText" presStyleLbl="sibTrans2D1" presStyleIdx="0" presStyleCnt="3"/>
      <dgm:spPr/>
    </dgm:pt>
    <dgm:pt modelId="{8490EA37-AAAB-4F06-96D9-BF064185C1BF}" type="pres">
      <dgm:prSet presAssocID="{5AFCE133-7B35-467A-A0A0-0B01A2EC4E40}" presName="node" presStyleLbl="node1" presStyleIdx="1" presStyleCnt="3">
        <dgm:presLayoutVars>
          <dgm:bulletEnabled val="1"/>
        </dgm:presLayoutVars>
      </dgm:prSet>
      <dgm:spPr/>
    </dgm:pt>
    <dgm:pt modelId="{43352FB1-A50C-4BA7-B237-41C4512CE988}" type="pres">
      <dgm:prSet presAssocID="{3C5BB135-83C1-41BD-9C92-B1A4875E9569}" presName="sibTrans" presStyleLbl="sibTrans2D1" presStyleIdx="1" presStyleCnt="3"/>
      <dgm:spPr/>
    </dgm:pt>
    <dgm:pt modelId="{5D41FA64-506C-4BB5-85C0-C2E9D3978C4B}" type="pres">
      <dgm:prSet presAssocID="{3C5BB135-83C1-41BD-9C92-B1A4875E9569}" presName="connectorText" presStyleLbl="sibTrans2D1" presStyleIdx="1" presStyleCnt="3"/>
      <dgm:spPr/>
    </dgm:pt>
    <dgm:pt modelId="{966653F8-F8FF-4CDD-9F02-B7ECB0761800}" type="pres">
      <dgm:prSet presAssocID="{DDCA7DC3-5B97-4BF1-9568-AA9E21E610F2}" presName="node" presStyleLbl="node1" presStyleIdx="2" presStyleCnt="3">
        <dgm:presLayoutVars>
          <dgm:bulletEnabled val="1"/>
        </dgm:presLayoutVars>
      </dgm:prSet>
      <dgm:spPr/>
    </dgm:pt>
    <dgm:pt modelId="{94835961-AB9E-4E01-99BC-B33FF7260301}" type="pres">
      <dgm:prSet presAssocID="{7DFF8F0B-483D-4C97-B8C6-5A3D76AF15CC}" presName="sibTrans" presStyleLbl="sibTrans2D1" presStyleIdx="2" presStyleCnt="3"/>
      <dgm:spPr/>
    </dgm:pt>
    <dgm:pt modelId="{5F765985-4ACB-4BF5-862B-19D0A3980BCD}" type="pres">
      <dgm:prSet presAssocID="{7DFF8F0B-483D-4C97-B8C6-5A3D76AF15CC}" presName="connectorText" presStyleLbl="sibTrans2D1" presStyleIdx="2" presStyleCnt="3"/>
      <dgm:spPr/>
    </dgm:pt>
  </dgm:ptLst>
  <dgm:cxnLst>
    <dgm:cxn modelId="{6BD59103-3C36-4EC1-848D-9148282525B1}" srcId="{FE518602-51D2-4D37-8285-40188D469869}" destId="{DAF0830F-C3BE-408F-87D6-82EB11CC1E91}" srcOrd="0" destOrd="0" parTransId="{153B0515-0219-4CC5-BC0C-5BCC70DD11FC}" sibTransId="{94700054-4B6F-4C0B-A93E-257F24BFBC25}"/>
    <dgm:cxn modelId="{6705B913-26AB-4D95-B1BC-7EEAF4E817A6}" type="presOf" srcId="{7DFF8F0B-483D-4C97-B8C6-5A3D76AF15CC}" destId="{94835961-AB9E-4E01-99BC-B33FF7260301}" srcOrd="0" destOrd="0" presId="urn:microsoft.com/office/officeart/2005/8/layout/cycle7"/>
    <dgm:cxn modelId="{E58D6827-5AB4-4952-8125-919C7060F226}" type="presOf" srcId="{94700054-4B6F-4C0B-A93E-257F24BFBC25}" destId="{1E9CAE2F-3FBB-4792-BB33-3D28A05806BF}" srcOrd="1" destOrd="0" presId="urn:microsoft.com/office/officeart/2005/8/layout/cycle7"/>
    <dgm:cxn modelId="{99079963-C52B-447B-BF61-D5C31F1D656C}" srcId="{FE518602-51D2-4D37-8285-40188D469869}" destId="{5AFCE133-7B35-467A-A0A0-0B01A2EC4E40}" srcOrd="1" destOrd="0" parTransId="{80E50382-6071-43B6-B9B3-A83DA9BA1557}" sibTransId="{3C5BB135-83C1-41BD-9C92-B1A4875E9569}"/>
    <dgm:cxn modelId="{448D6E48-D06F-4702-A3A5-8915777652EE}" type="presOf" srcId="{DDCA7DC3-5B97-4BF1-9568-AA9E21E610F2}" destId="{966653F8-F8FF-4CDD-9F02-B7ECB0761800}" srcOrd="0" destOrd="0" presId="urn:microsoft.com/office/officeart/2005/8/layout/cycle7"/>
    <dgm:cxn modelId="{EA80F675-71A6-429E-A735-B74BD0B611E2}" type="presOf" srcId="{3C5BB135-83C1-41BD-9C92-B1A4875E9569}" destId="{5D41FA64-506C-4BB5-85C0-C2E9D3978C4B}" srcOrd="1" destOrd="0" presId="urn:microsoft.com/office/officeart/2005/8/layout/cycle7"/>
    <dgm:cxn modelId="{6E13D777-3F0B-42C7-8AE3-73F876C9198C}" type="presOf" srcId="{5AFCE133-7B35-467A-A0A0-0B01A2EC4E40}" destId="{8490EA37-AAAB-4F06-96D9-BF064185C1BF}" srcOrd="0" destOrd="0" presId="urn:microsoft.com/office/officeart/2005/8/layout/cycle7"/>
    <dgm:cxn modelId="{853A6E58-562A-40D3-951F-7A07B8FA832E}" type="presOf" srcId="{FE518602-51D2-4D37-8285-40188D469869}" destId="{20701F8E-1DE5-4D35-AA41-A119749AF739}" srcOrd="0" destOrd="0" presId="urn:microsoft.com/office/officeart/2005/8/layout/cycle7"/>
    <dgm:cxn modelId="{C52E088D-8C7E-4F0A-BAC4-05F570DEFF6A}" type="presOf" srcId="{7DFF8F0B-483D-4C97-B8C6-5A3D76AF15CC}" destId="{5F765985-4ACB-4BF5-862B-19D0A3980BCD}" srcOrd="1" destOrd="0" presId="urn:microsoft.com/office/officeart/2005/8/layout/cycle7"/>
    <dgm:cxn modelId="{672D4596-379E-4FB1-A102-0D6612D87760}" type="presOf" srcId="{94700054-4B6F-4C0B-A93E-257F24BFBC25}" destId="{D9B6563F-704B-4858-97B3-7447313CE351}" srcOrd="0" destOrd="0" presId="urn:microsoft.com/office/officeart/2005/8/layout/cycle7"/>
    <dgm:cxn modelId="{000D40CA-E098-4281-A83D-FCBB9036073C}" type="presOf" srcId="{3C5BB135-83C1-41BD-9C92-B1A4875E9569}" destId="{43352FB1-A50C-4BA7-B237-41C4512CE988}" srcOrd="0" destOrd="0" presId="urn:microsoft.com/office/officeart/2005/8/layout/cycle7"/>
    <dgm:cxn modelId="{2B4C8ED3-2ECB-45C5-A097-BB95DFEC8B02}" srcId="{FE518602-51D2-4D37-8285-40188D469869}" destId="{DDCA7DC3-5B97-4BF1-9568-AA9E21E610F2}" srcOrd="2" destOrd="0" parTransId="{7D1935CF-1826-4A44-AAD7-36754ED79D59}" sibTransId="{7DFF8F0B-483D-4C97-B8C6-5A3D76AF15CC}"/>
    <dgm:cxn modelId="{5A3ADFFF-FAA4-4657-9A64-1B1A7E0D0F49}" type="presOf" srcId="{DAF0830F-C3BE-408F-87D6-82EB11CC1E91}" destId="{E98AA260-8676-4BAC-9B94-66AF874D0DDF}" srcOrd="0" destOrd="0" presId="urn:microsoft.com/office/officeart/2005/8/layout/cycle7"/>
    <dgm:cxn modelId="{25085F57-54EC-498D-B408-FEC3CF08919A}" type="presParOf" srcId="{20701F8E-1DE5-4D35-AA41-A119749AF739}" destId="{E98AA260-8676-4BAC-9B94-66AF874D0DDF}" srcOrd="0" destOrd="0" presId="urn:microsoft.com/office/officeart/2005/8/layout/cycle7"/>
    <dgm:cxn modelId="{15D2FCF1-B699-41D2-B378-76F981C7B429}" type="presParOf" srcId="{20701F8E-1DE5-4D35-AA41-A119749AF739}" destId="{D9B6563F-704B-4858-97B3-7447313CE351}" srcOrd="1" destOrd="0" presId="urn:microsoft.com/office/officeart/2005/8/layout/cycle7"/>
    <dgm:cxn modelId="{9DABF69A-0353-4839-9470-511FC943F7B9}" type="presParOf" srcId="{D9B6563F-704B-4858-97B3-7447313CE351}" destId="{1E9CAE2F-3FBB-4792-BB33-3D28A05806BF}" srcOrd="0" destOrd="0" presId="urn:microsoft.com/office/officeart/2005/8/layout/cycle7"/>
    <dgm:cxn modelId="{7CCD2BEF-84B1-467A-A1A6-DACBB3EDD19D}" type="presParOf" srcId="{20701F8E-1DE5-4D35-AA41-A119749AF739}" destId="{8490EA37-AAAB-4F06-96D9-BF064185C1BF}" srcOrd="2" destOrd="0" presId="urn:microsoft.com/office/officeart/2005/8/layout/cycle7"/>
    <dgm:cxn modelId="{40AEB14C-D9E6-4214-B881-64B69B272DC2}" type="presParOf" srcId="{20701F8E-1DE5-4D35-AA41-A119749AF739}" destId="{43352FB1-A50C-4BA7-B237-41C4512CE988}" srcOrd="3" destOrd="0" presId="urn:microsoft.com/office/officeart/2005/8/layout/cycle7"/>
    <dgm:cxn modelId="{80618335-D178-4249-9856-26800AB9B317}" type="presParOf" srcId="{43352FB1-A50C-4BA7-B237-41C4512CE988}" destId="{5D41FA64-506C-4BB5-85C0-C2E9D3978C4B}" srcOrd="0" destOrd="0" presId="urn:microsoft.com/office/officeart/2005/8/layout/cycle7"/>
    <dgm:cxn modelId="{3BE1CEA2-F070-4B75-801A-E5E586494280}" type="presParOf" srcId="{20701F8E-1DE5-4D35-AA41-A119749AF739}" destId="{966653F8-F8FF-4CDD-9F02-B7ECB0761800}" srcOrd="4" destOrd="0" presId="urn:microsoft.com/office/officeart/2005/8/layout/cycle7"/>
    <dgm:cxn modelId="{257E37C0-54C3-46AA-B312-0DA1515A4840}" type="presParOf" srcId="{20701F8E-1DE5-4D35-AA41-A119749AF739}" destId="{94835961-AB9E-4E01-99BC-B33FF7260301}" srcOrd="5" destOrd="0" presId="urn:microsoft.com/office/officeart/2005/8/layout/cycle7"/>
    <dgm:cxn modelId="{9BFBBD89-24BA-4F2E-B190-CFE41AA0BBC9}" type="presParOf" srcId="{94835961-AB9E-4E01-99BC-B33FF7260301}" destId="{5F765985-4ACB-4BF5-862B-19D0A3980BC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30185-12A4-4674-A93E-2CF1A9CD30E4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</dgm:pt>
    <dgm:pt modelId="{D4C6E18E-AAA0-4316-BDFD-76CBF3BDE0A3}">
      <dgm:prSet phldrT="[Texto]"/>
      <dgm:spPr/>
      <dgm:t>
        <a:bodyPr/>
        <a:lstStyle/>
        <a:p>
          <a:r>
            <a:rPr lang="es-ES" dirty="0"/>
            <a:t>Análisis del contexto legal</a:t>
          </a:r>
        </a:p>
      </dgm:t>
    </dgm:pt>
    <dgm:pt modelId="{8BE3E6CE-F2A1-4A46-83A5-461F93635B5E}" type="parTrans" cxnId="{6EC75E54-44B8-42AA-83D2-0D3CEE4D7B82}">
      <dgm:prSet/>
      <dgm:spPr/>
      <dgm:t>
        <a:bodyPr/>
        <a:lstStyle/>
        <a:p>
          <a:endParaRPr lang="es-ES"/>
        </a:p>
      </dgm:t>
    </dgm:pt>
    <dgm:pt modelId="{E3E9CE41-DD4F-450A-B308-52180C7C511D}" type="sibTrans" cxnId="{6EC75E54-44B8-42AA-83D2-0D3CEE4D7B82}">
      <dgm:prSet/>
      <dgm:spPr/>
      <dgm:t>
        <a:bodyPr/>
        <a:lstStyle/>
        <a:p>
          <a:endParaRPr lang="es-ES"/>
        </a:p>
      </dgm:t>
    </dgm:pt>
    <dgm:pt modelId="{1F2E252D-0883-43D2-9BA0-C68FA54B495F}">
      <dgm:prSet phldrT="[Texto]"/>
      <dgm:spPr/>
      <dgm:t>
        <a:bodyPr/>
        <a:lstStyle/>
        <a:p>
          <a:r>
            <a:rPr lang="es-ES" dirty="0"/>
            <a:t>Análisis de procedimiento</a:t>
          </a:r>
        </a:p>
      </dgm:t>
    </dgm:pt>
    <dgm:pt modelId="{F19FC7F2-6545-40A4-90CD-6AC86B51DD40}" type="parTrans" cxnId="{FA38AB03-2C53-4921-A50D-DDDE4E7949D8}">
      <dgm:prSet/>
      <dgm:spPr/>
      <dgm:t>
        <a:bodyPr/>
        <a:lstStyle/>
        <a:p>
          <a:endParaRPr lang="es-ES"/>
        </a:p>
      </dgm:t>
    </dgm:pt>
    <dgm:pt modelId="{31B1EDA0-BF0A-47F6-9349-4420EFDEA845}" type="sibTrans" cxnId="{FA38AB03-2C53-4921-A50D-DDDE4E7949D8}">
      <dgm:prSet/>
      <dgm:spPr/>
      <dgm:t>
        <a:bodyPr/>
        <a:lstStyle/>
        <a:p>
          <a:endParaRPr lang="es-ES"/>
        </a:p>
      </dgm:t>
    </dgm:pt>
    <dgm:pt modelId="{AC6E074F-BA5C-43F7-A1EA-A0E0B166A08A}">
      <dgm:prSet phldrT="[Texto]"/>
      <dgm:spPr/>
      <dgm:t>
        <a:bodyPr/>
        <a:lstStyle/>
        <a:p>
          <a:r>
            <a:rPr lang="es-ES" dirty="0"/>
            <a:t>Definición de requisitos documentales</a:t>
          </a:r>
        </a:p>
      </dgm:t>
    </dgm:pt>
    <dgm:pt modelId="{CB318919-3F37-4496-9088-1F4E36EC9AAF}" type="parTrans" cxnId="{C5B9984A-D435-4C03-816A-FC322F6709D9}">
      <dgm:prSet/>
      <dgm:spPr/>
      <dgm:t>
        <a:bodyPr/>
        <a:lstStyle/>
        <a:p>
          <a:endParaRPr lang="es-ES"/>
        </a:p>
      </dgm:t>
    </dgm:pt>
    <dgm:pt modelId="{913E2ABC-EE66-4535-A8D7-FC7C7BB1B72D}" type="sibTrans" cxnId="{C5B9984A-D435-4C03-816A-FC322F6709D9}">
      <dgm:prSet/>
      <dgm:spPr/>
      <dgm:t>
        <a:bodyPr/>
        <a:lstStyle/>
        <a:p>
          <a:endParaRPr lang="es-ES"/>
        </a:p>
      </dgm:t>
    </dgm:pt>
    <dgm:pt modelId="{970F5F47-B02B-45FD-86E5-8503B82C20B6}" type="pres">
      <dgm:prSet presAssocID="{F6E30185-12A4-4674-A93E-2CF1A9CD30E4}" presName="CompostProcess" presStyleCnt="0">
        <dgm:presLayoutVars>
          <dgm:dir/>
          <dgm:resizeHandles val="exact"/>
        </dgm:presLayoutVars>
      </dgm:prSet>
      <dgm:spPr/>
    </dgm:pt>
    <dgm:pt modelId="{231F1D1E-8E14-436E-AA15-412AC1F85C44}" type="pres">
      <dgm:prSet presAssocID="{F6E30185-12A4-4674-A93E-2CF1A9CD30E4}" presName="arrow" presStyleLbl="bgShp" presStyleIdx="0" presStyleCnt="1"/>
      <dgm:spPr/>
    </dgm:pt>
    <dgm:pt modelId="{0C9B819F-577D-4F91-8FF1-F2C9D68F4D20}" type="pres">
      <dgm:prSet presAssocID="{F6E30185-12A4-4674-A93E-2CF1A9CD30E4}" presName="linearProcess" presStyleCnt="0"/>
      <dgm:spPr/>
    </dgm:pt>
    <dgm:pt modelId="{DD64E808-48F0-4814-9E8E-3D890FF595A0}" type="pres">
      <dgm:prSet presAssocID="{D4C6E18E-AAA0-4316-BDFD-76CBF3BDE0A3}" presName="textNode" presStyleLbl="node1" presStyleIdx="0" presStyleCnt="3">
        <dgm:presLayoutVars>
          <dgm:bulletEnabled val="1"/>
        </dgm:presLayoutVars>
      </dgm:prSet>
      <dgm:spPr/>
    </dgm:pt>
    <dgm:pt modelId="{6FC2C5C9-228A-426E-8222-06706EC1BADB}" type="pres">
      <dgm:prSet presAssocID="{E3E9CE41-DD4F-450A-B308-52180C7C511D}" presName="sibTrans" presStyleCnt="0"/>
      <dgm:spPr/>
    </dgm:pt>
    <dgm:pt modelId="{E59FBB5C-649A-49DD-8C03-C64D5D10EE8A}" type="pres">
      <dgm:prSet presAssocID="{1F2E252D-0883-43D2-9BA0-C68FA54B495F}" presName="textNode" presStyleLbl="node1" presStyleIdx="1" presStyleCnt="3">
        <dgm:presLayoutVars>
          <dgm:bulletEnabled val="1"/>
        </dgm:presLayoutVars>
      </dgm:prSet>
      <dgm:spPr/>
    </dgm:pt>
    <dgm:pt modelId="{98A28B56-B2B9-442D-A0D9-C0E55F8B3F58}" type="pres">
      <dgm:prSet presAssocID="{31B1EDA0-BF0A-47F6-9349-4420EFDEA845}" presName="sibTrans" presStyleCnt="0"/>
      <dgm:spPr/>
    </dgm:pt>
    <dgm:pt modelId="{FFE18449-8691-43AD-B13F-7B08C8D4C57C}" type="pres">
      <dgm:prSet presAssocID="{AC6E074F-BA5C-43F7-A1EA-A0E0B166A08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38AB03-2C53-4921-A50D-DDDE4E7949D8}" srcId="{F6E30185-12A4-4674-A93E-2CF1A9CD30E4}" destId="{1F2E252D-0883-43D2-9BA0-C68FA54B495F}" srcOrd="1" destOrd="0" parTransId="{F19FC7F2-6545-40A4-90CD-6AC86B51DD40}" sibTransId="{31B1EDA0-BF0A-47F6-9349-4420EFDEA845}"/>
    <dgm:cxn modelId="{8019DD1B-73C1-4565-A4AF-030D5BA6E7DB}" type="presOf" srcId="{F6E30185-12A4-4674-A93E-2CF1A9CD30E4}" destId="{970F5F47-B02B-45FD-86E5-8503B82C20B6}" srcOrd="0" destOrd="0" presId="urn:microsoft.com/office/officeart/2005/8/layout/hProcess9"/>
    <dgm:cxn modelId="{C5B9984A-D435-4C03-816A-FC322F6709D9}" srcId="{F6E30185-12A4-4674-A93E-2CF1A9CD30E4}" destId="{AC6E074F-BA5C-43F7-A1EA-A0E0B166A08A}" srcOrd="2" destOrd="0" parTransId="{CB318919-3F37-4496-9088-1F4E36EC9AAF}" sibTransId="{913E2ABC-EE66-4535-A8D7-FC7C7BB1B72D}"/>
    <dgm:cxn modelId="{6EC75E54-44B8-42AA-83D2-0D3CEE4D7B82}" srcId="{F6E30185-12A4-4674-A93E-2CF1A9CD30E4}" destId="{D4C6E18E-AAA0-4316-BDFD-76CBF3BDE0A3}" srcOrd="0" destOrd="0" parTransId="{8BE3E6CE-F2A1-4A46-83A5-461F93635B5E}" sibTransId="{E3E9CE41-DD4F-450A-B308-52180C7C511D}"/>
    <dgm:cxn modelId="{D4045E57-51C9-4722-92A7-0A1FA9BFD274}" type="presOf" srcId="{AC6E074F-BA5C-43F7-A1EA-A0E0B166A08A}" destId="{FFE18449-8691-43AD-B13F-7B08C8D4C57C}" srcOrd="0" destOrd="0" presId="urn:microsoft.com/office/officeart/2005/8/layout/hProcess9"/>
    <dgm:cxn modelId="{A6253A8B-B28F-40DA-9A02-9C1788291DC9}" type="presOf" srcId="{1F2E252D-0883-43D2-9BA0-C68FA54B495F}" destId="{E59FBB5C-649A-49DD-8C03-C64D5D10EE8A}" srcOrd="0" destOrd="0" presId="urn:microsoft.com/office/officeart/2005/8/layout/hProcess9"/>
    <dgm:cxn modelId="{F921BC95-0812-4659-AE89-508BFCA5D034}" type="presOf" srcId="{D4C6E18E-AAA0-4316-BDFD-76CBF3BDE0A3}" destId="{DD64E808-48F0-4814-9E8E-3D890FF595A0}" srcOrd="0" destOrd="0" presId="urn:microsoft.com/office/officeart/2005/8/layout/hProcess9"/>
    <dgm:cxn modelId="{13141EB2-3A96-40FF-BB81-B705DA385636}" type="presParOf" srcId="{970F5F47-B02B-45FD-86E5-8503B82C20B6}" destId="{231F1D1E-8E14-436E-AA15-412AC1F85C44}" srcOrd="0" destOrd="0" presId="urn:microsoft.com/office/officeart/2005/8/layout/hProcess9"/>
    <dgm:cxn modelId="{7A9C6E00-526D-4EF4-91E2-C55CC8BEDB68}" type="presParOf" srcId="{970F5F47-B02B-45FD-86E5-8503B82C20B6}" destId="{0C9B819F-577D-4F91-8FF1-F2C9D68F4D20}" srcOrd="1" destOrd="0" presId="urn:microsoft.com/office/officeart/2005/8/layout/hProcess9"/>
    <dgm:cxn modelId="{98D50300-185D-459B-ACFF-20C5C8711867}" type="presParOf" srcId="{0C9B819F-577D-4F91-8FF1-F2C9D68F4D20}" destId="{DD64E808-48F0-4814-9E8E-3D890FF595A0}" srcOrd="0" destOrd="0" presId="urn:microsoft.com/office/officeart/2005/8/layout/hProcess9"/>
    <dgm:cxn modelId="{90AED6F7-530B-4922-9E20-3F555A33A57B}" type="presParOf" srcId="{0C9B819F-577D-4F91-8FF1-F2C9D68F4D20}" destId="{6FC2C5C9-228A-426E-8222-06706EC1BADB}" srcOrd="1" destOrd="0" presId="urn:microsoft.com/office/officeart/2005/8/layout/hProcess9"/>
    <dgm:cxn modelId="{842A13B2-C904-4A20-A86B-6282BDF3E49B}" type="presParOf" srcId="{0C9B819F-577D-4F91-8FF1-F2C9D68F4D20}" destId="{E59FBB5C-649A-49DD-8C03-C64D5D10EE8A}" srcOrd="2" destOrd="0" presId="urn:microsoft.com/office/officeart/2005/8/layout/hProcess9"/>
    <dgm:cxn modelId="{E6204C4C-B015-47E8-BB20-A3C7EDED7AB8}" type="presParOf" srcId="{0C9B819F-577D-4F91-8FF1-F2C9D68F4D20}" destId="{98A28B56-B2B9-442D-A0D9-C0E55F8B3F58}" srcOrd="3" destOrd="0" presId="urn:microsoft.com/office/officeart/2005/8/layout/hProcess9"/>
    <dgm:cxn modelId="{935A1996-26C4-4671-A821-B507FF0F5D7C}" type="presParOf" srcId="{0C9B819F-577D-4F91-8FF1-F2C9D68F4D20}" destId="{FFE18449-8691-43AD-B13F-7B08C8D4C5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885D9-39C6-4733-B33C-A86EB0B47F69}">
      <dsp:nvSpPr>
        <dsp:cNvPr id="0" name=""/>
        <dsp:cNvSpPr/>
      </dsp:nvSpPr>
      <dsp:spPr>
        <a:xfrm>
          <a:off x="0" y="1361905"/>
          <a:ext cx="7645336" cy="1626389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B76DB-896C-43F7-9A6C-F0E34C55A031}">
      <dsp:nvSpPr>
        <dsp:cNvPr id="0" name=""/>
        <dsp:cNvSpPr/>
      </dsp:nvSpPr>
      <dsp:spPr>
        <a:xfrm>
          <a:off x="3443" y="0"/>
          <a:ext cx="1656365" cy="162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Años 90. primeras experiencias</a:t>
          </a:r>
        </a:p>
      </dsp:txBody>
      <dsp:txXfrm>
        <a:off x="3443" y="0"/>
        <a:ext cx="1656365" cy="1626389"/>
      </dsp:txXfrm>
    </dsp:sp>
    <dsp:sp modelId="{31ED86C6-A1A4-43D8-A870-CB9EE1F0788F}">
      <dsp:nvSpPr>
        <dsp:cNvPr id="0" name=""/>
        <dsp:cNvSpPr/>
      </dsp:nvSpPr>
      <dsp:spPr>
        <a:xfrm>
          <a:off x="628327" y="1829687"/>
          <a:ext cx="406597" cy="4065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8A77-9984-46A8-B5CA-763254AE3193}">
      <dsp:nvSpPr>
        <dsp:cNvPr id="0" name=""/>
        <dsp:cNvSpPr/>
      </dsp:nvSpPr>
      <dsp:spPr>
        <a:xfrm>
          <a:off x="1742627" y="2439583"/>
          <a:ext cx="1656365" cy="162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2000-2010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Normas, modelos, implementaciones reales</a:t>
          </a:r>
        </a:p>
      </dsp:txBody>
      <dsp:txXfrm>
        <a:off x="1742627" y="2439583"/>
        <a:ext cx="1656365" cy="1626389"/>
      </dsp:txXfrm>
    </dsp:sp>
    <dsp:sp modelId="{098E8546-E99E-4DD5-B574-1ED3D1BE1B60}">
      <dsp:nvSpPr>
        <dsp:cNvPr id="0" name=""/>
        <dsp:cNvSpPr/>
      </dsp:nvSpPr>
      <dsp:spPr>
        <a:xfrm>
          <a:off x="2367510" y="1829687"/>
          <a:ext cx="406597" cy="406597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3787C-A722-4B28-9BD3-48CAB23A427C}">
      <dsp:nvSpPr>
        <dsp:cNvPr id="0" name=""/>
        <dsp:cNvSpPr/>
      </dsp:nvSpPr>
      <dsp:spPr>
        <a:xfrm>
          <a:off x="3481810" y="0"/>
          <a:ext cx="1656365" cy="162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2010-2017 seguimos aprendiendo </a:t>
          </a:r>
        </a:p>
      </dsp:txBody>
      <dsp:txXfrm>
        <a:off x="3481810" y="0"/>
        <a:ext cx="1656365" cy="1626389"/>
      </dsp:txXfrm>
    </dsp:sp>
    <dsp:sp modelId="{9CE0AE4E-2648-47AF-9A9E-2452C680D139}">
      <dsp:nvSpPr>
        <dsp:cNvPr id="0" name=""/>
        <dsp:cNvSpPr/>
      </dsp:nvSpPr>
      <dsp:spPr>
        <a:xfrm>
          <a:off x="4106694" y="1829687"/>
          <a:ext cx="406597" cy="406597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318F-073A-4333-8E82-01F12A22FBF7}">
      <dsp:nvSpPr>
        <dsp:cNvPr id="0" name=""/>
        <dsp:cNvSpPr/>
      </dsp:nvSpPr>
      <dsp:spPr>
        <a:xfrm>
          <a:off x="5220993" y="2439583"/>
          <a:ext cx="1656365" cy="162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2017- Sacando conclusiones</a:t>
          </a:r>
        </a:p>
      </dsp:txBody>
      <dsp:txXfrm>
        <a:off x="5220993" y="2439583"/>
        <a:ext cx="1656365" cy="1626389"/>
      </dsp:txXfrm>
    </dsp:sp>
    <dsp:sp modelId="{E47F24B0-1CA4-4358-8BF8-6463E6B5D5EB}">
      <dsp:nvSpPr>
        <dsp:cNvPr id="0" name=""/>
        <dsp:cNvSpPr/>
      </dsp:nvSpPr>
      <dsp:spPr>
        <a:xfrm>
          <a:off x="5845877" y="1829687"/>
          <a:ext cx="406597" cy="40659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AA260-8676-4BAC-9B94-66AF874D0DDF}">
      <dsp:nvSpPr>
        <dsp:cNvPr id="0" name=""/>
        <dsp:cNvSpPr/>
      </dsp:nvSpPr>
      <dsp:spPr>
        <a:xfrm>
          <a:off x="1229610" y="417"/>
          <a:ext cx="600611" cy="300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Procesos documentales</a:t>
          </a:r>
        </a:p>
      </dsp:txBody>
      <dsp:txXfrm>
        <a:off x="1238406" y="9213"/>
        <a:ext cx="583019" cy="282713"/>
      </dsp:txXfrm>
    </dsp:sp>
    <dsp:sp modelId="{D9B6563F-704B-4858-97B3-7447313CE351}">
      <dsp:nvSpPr>
        <dsp:cNvPr id="0" name=""/>
        <dsp:cNvSpPr/>
      </dsp:nvSpPr>
      <dsp:spPr>
        <a:xfrm rot="3600000">
          <a:off x="1621315" y="527696"/>
          <a:ext cx="313353" cy="1051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/>
        </a:p>
      </dsp:txBody>
      <dsp:txXfrm>
        <a:off x="1652847" y="548717"/>
        <a:ext cx="250289" cy="63065"/>
      </dsp:txXfrm>
    </dsp:sp>
    <dsp:sp modelId="{8490EA37-AAAB-4F06-96D9-BF064185C1BF}">
      <dsp:nvSpPr>
        <dsp:cNvPr id="0" name=""/>
        <dsp:cNvSpPr/>
      </dsp:nvSpPr>
      <dsp:spPr>
        <a:xfrm>
          <a:off x="1725761" y="859777"/>
          <a:ext cx="600611" cy="300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Modelo tecnológico</a:t>
          </a:r>
        </a:p>
      </dsp:txBody>
      <dsp:txXfrm>
        <a:off x="1734557" y="868573"/>
        <a:ext cx="583019" cy="282713"/>
      </dsp:txXfrm>
    </dsp:sp>
    <dsp:sp modelId="{43352FB1-A50C-4BA7-B237-41C4512CE988}">
      <dsp:nvSpPr>
        <dsp:cNvPr id="0" name=""/>
        <dsp:cNvSpPr/>
      </dsp:nvSpPr>
      <dsp:spPr>
        <a:xfrm rot="10800000">
          <a:off x="1373239" y="957377"/>
          <a:ext cx="313353" cy="1051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/>
        </a:p>
      </dsp:txBody>
      <dsp:txXfrm rot="10800000">
        <a:off x="1404771" y="978398"/>
        <a:ext cx="250289" cy="63065"/>
      </dsp:txXfrm>
    </dsp:sp>
    <dsp:sp modelId="{966653F8-F8FF-4CDD-9F02-B7ECB0761800}">
      <dsp:nvSpPr>
        <dsp:cNvPr id="0" name=""/>
        <dsp:cNvSpPr/>
      </dsp:nvSpPr>
      <dsp:spPr>
        <a:xfrm>
          <a:off x="733458" y="859777"/>
          <a:ext cx="600611" cy="300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Modelo organizativo</a:t>
          </a:r>
        </a:p>
      </dsp:txBody>
      <dsp:txXfrm>
        <a:off x="742254" y="868573"/>
        <a:ext cx="583019" cy="282713"/>
      </dsp:txXfrm>
    </dsp:sp>
    <dsp:sp modelId="{94835961-AB9E-4E01-99BC-B33FF7260301}">
      <dsp:nvSpPr>
        <dsp:cNvPr id="0" name=""/>
        <dsp:cNvSpPr/>
      </dsp:nvSpPr>
      <dsp:spPr>
        <a:xfrm rot="18000000">
          <a:off x="1125163" y="527696"/>
          <a:ext cx="313353" cy="1051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0" kern="1200"/>
        </a:p>
      </dsp:txBody>
      <dsp:txXfrm>
        <a:off x="1156695" y="548717"/>
        <a:ext cx="250289" cy="63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F1D1E-8E14-436E-AA15-412AC1F85C44}">
      <dsp:nvSpPr>
        <dsp:cNvPr id="0" name=""/>
        <dsp:cNvSpPr/>
      </dsp:nvSpPr>
      <dsp:spPr>
        <a:xfrm>
          <a:off x="334837" y="0"/>
          <a:ext cx="3794821" cy="17281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4E808-48F0-4814-9E8E-3D890FF595A0}">
      <dsp:nvSpPr>
        <dsp:cNvPr id="0" name=""/>
        <dsp:cNvSpPr/>
      </dsp:nvSpPr>
      <dsp:spPr>
        <a:xfrm>
          <a:off x="151287" y="518457"/>
          <a:ext cx="1339348" cy="691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Análisis del contexto legal</a:t>
          </a:r>
        </a:p>
      </dsp:txBody>
      <dsp:txXfrm>
        <a:off x="185032" y="552202"/>
        <a:ext cx="1271858" cy="623786"/>
      </dsp:txXfrm>
    </dsp:sp>
    <dsp:sp modelId="{E59FBB5C-649A-49DD-8C03-C64D5D10EE8A}">
      <dsp:nvSpPr>
        <dsp:cNvPr id="0" name=""/>
        <dsp:cNvSpPr/>
      </dsp:nvSpPr>
      <dsp:spPr>
        <a:xfrm>
          <a:off x="1562573" y="518457"/>
          <a:ext cx="1339348" cy="691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Análisis de procedimiento</a:t>
          </a:r>
        </a:p>
      </dsp:txBody>
      <dsp:txXfrm>
        <a:off x="1596318" y="552202"/>
        <a:ext cx="1271858" cy="623786"/>
      </dsp:txXfrm>
    </dsp:sp>
    <dsp:sp modelId="{FFE18449-8691-43AD-B13F-7B08C8D4C57C}">
      <dsp:nvSpPr>
        <dsp:cNvPr id="0" name=""/>
        <dsp:cNvSpPr/>
      </dsp:nvSpPr>
      <dsp:spPr>
        <a:xfrm>
          <a:off x="2973860" y="518457"/>
          <a:ext cx="1339348" cy="6912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Definición de requisitos documentales</a:t>
          </a:r>
        </a:p>
      </dsp:txBody>
      <dsp:txXfrm>
        <a:off x="3007605" y="552202"/>
        <a:ext cx="1271858" cy="62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21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48" y="2831335"/>
            <a:ext cx="4680000" cy="20999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48" y="5067759"/>
            <a:ext cx="4680000" cy="7821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9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77957"/>
            <a:ext cx="7886700" cy="89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2493"/>
            <a:ext cx="7886700" cy="4004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7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9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9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93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00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77956"/>
            <a:ext cx="7886700" cy="104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43149"/>
            <a:ext cx="7886700" cy="383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t>29/10/2017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F7AFB7-7DDF-4B81-80FD-625F386F0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80"/>
          <a:stretch/>
        </p:blipFill>
        <p:spPr>
          <a:xfrm>
            <a:off x="915" y="0"/>
            <a:ext cx="9143085" cy="12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4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8" y="2909392"/>
            <a:ext cx="4680000" cy="2099900"/>
          </a:xfrm>
        </p:spPr>
        <p:txBody>
          <a:bodyPr/>
          <a:lstStyle/>
          <a:p>
            <a:r>
              <a:rPr lang="es-ES" sz="3200" dirty="0"/>
              <a:t>Factores de éxito y lecciones aprendidas en gestión documental y archivo digital</a:t>
            </a:r>
            <a:endParaRPr lang="es-PE" sz="32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E" sz="2400" dirty="0"/>
              <a:t>Carlota Bustelo Ruesta</a:t>
            </a:r>
          </a:p>
        </p:txBody>
      </p:sp>
    </p:spTree>
    <p:extLst>
      <p:ext uri="{BB962C8B-B14F-4D97-AF65-F5344CB8AC3E}">
        <p14:creationId xmlns:p14="http://schemas.microsoft.com/office/powerpoint/2010/main" val="42691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02369" y="858007"/>
            <a:ext cx="7886700" cy="1325563"/>
          </a:xfrm>
        </p:spPr>
        <p:txBody>
          <a:bodyPr/>
          <a:lstStyle/>
          <a:p>
            <a:r>
              <a:rPr lang="es-ES" dirty="0"/>
              <a:t>Imponer la visión y práctica del entorno papel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556792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63888" y="1973179"/>
            <a:ext cx="50025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300" dirty="0"/>
              <a:t> Aunque la esencia y los objetivos de la gestión documental y el archivo no se pierde en la transformación digital, la forma de hacer las cosas deben cambiar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B15936-DCA9-4C00-ABB0-56A87B9E7609}"/>
              </a:ext>
            </a:extLst>
          </p:cNvPr>
          <p:cNvSpPr txBox="1"/>
          <p:nvPr/>
        </p:nvSpPr>
        <p:spPr>
          <a:xfrm>
            <a:off x="4261283" y="4953942"/>
            <a:ext cx="32936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i="1" dirty="0"/>
              <a:t>El reto es quedarse con lo que aplica y saber transformar o descartar lo que ya no nos sirve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D6BE2F-2532-4170-94FE-583FD90D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38" y="3637443"/>
            <a:ext cx="1160339" cy="1160339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74C579B-0BF1-43CA-B9E3-8FA23BA6E347}"/>
              </a:ext>
            </a:extLst>
          </p:cNvPr>
          <p:cNvSpPr/>
          <p:nvPr/>
        </p:nvSpPr>
        <p:spPr>
          <a:xfrm>
            <a:off x="5504155" y="4154750"/>
            <a:ext cx="266330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642043-F880-44EC-BDC2-BC3D2901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99" y="3481284"/>
            <a:ext cx="1660943" cy="13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73039" y="894010"/>
            <a:ext cx="7886700" cy="1325563"/>
          </a:xfrm>
        </p:spPr>
        <p:txBody>
          <a:bodyPr/>
          <a:lstStyle/>
          <a:p>
            <a:r>
              <a:rPr lang="es-ES" dirty="0"/>
              <a:t>Permitir caminos alternativos y doble gestión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0065" y="2116085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400148" y="2219573"/>
            <a:ext cx="2980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La transformación digital es un gran cambio y por lo tanto produce resistencia. Un componente de imposición parece necesario</a:t>
            </a:r>
          </a:p>
          <a:p>
            <a:pPr marL="285750" indent="-285750">
              <a:buFontTx/>
              <a:buChar char="-"/>
            </a:pPr>
            <a:r>
              <a:rPr lang="es-ES" dirty="0"/>
              <a:t>Los procedimientos automatizados no deben permitir producir a la vez documentos en papel</a:t>
            </a:r>
          </a:p>
        </p:txBody>
      </p:sp>
      <p:pic>
        <p:nvPicPr>
          <p:cNvPr id="1026" name="Picture 2" descr="Caminos alternativos.jpg">
            <a:extLst>
              <a:ext uri="{FF2B5EF4-FFF2-40B4-BE49-F238E27FC236}">
                <a16:creationId xmlns:a16="http://schemas.microsoft.com/office/drawing/2014/main" id="{2E6128B6-091A-485F-AA13-0AEC00F1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74" y="2219573"/>
            <a:ext cx="1733735" cy="27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C36CB44-4F8C-4152-A201-23D3E86639FE}"/>
              </a:ext>
            </a:extLst>
          </p:cNvPr>
          <p:cNvSpPr txBox="1"/>
          <p:nvPr/>
        </p:nvSpPr>
        <p:spPr>
          <a:xfrm>
            <a:off x="4793942" y="5619565"/>
            <a:ext cx="268993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i="1" dirty="0"/>
              <a:t>Lo más complicado de gestionar son los entorno híbridos, especialmente los expedientes híbridos</a:t>
            </a:r>
          </a:p>
        </p:txBody>
      </p:sp>
    </p:spTree>
    <p:extLst>
      <p:ext uri="{BB962C8B-B14F-4D97-AF65-F5344CB8AC3E}">
        <p14:creationId xmlns:p14="http://schemas.microsoft.com/office/powerpoint/2010/main" val="15426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843" y="831394"/>
            <a:ext cx="7886700" cy="1325563"/>
          </a:xfrm>
        </p:spPr>
        <p:txBody>
          <a:bodyPr/>
          <a:lstStyle/>
          <a:p>
            <a:r>
              <a:rPr lang="es-ES" sz="2800" dirty="0"/>
              <a:t>Anteponer las casuísticas y riesgos excepcionales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556792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99892" y="215695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cada negocio y procesos de negocio pueden aflorar necesidades percibidas como específicas y soluciones complicadas para casos excepcionales.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63888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mayor parte de las veces una vez analizadas no son tal, y cuando lo son, no pueden hipotecar las soluciones para el funcionamiento normal del modelo de gestión documental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F6D807-46C3-4A16-84AB-C6D9F539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74" y="3380799"/>
            <a:ext cx="2219968" cy="12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66506" y="1191691"/>
            <a:ext cx="7886700" cy="1325563"/>
          </a:xfrm>
        </p:spPr>
        <p:txBody>
          <a:bodyPr/>
          <a:lstStyle/>
          <a:p>
            <a:r>
              <a:rPr lang="es-ES" dirty="0"/>
              <a:t>Entender los instrumentos y procesos de gestión documental como un fin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4550" y="2517254"/>
            <a:ext cx="3240360" cy="3853163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80526" y="2747602"/>
            <a:ext cx="3007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gestión documental en la organizaciones debe contribuir a los fines de la misma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Cuando la organización lo entiende como algo aislado o una carga obligada que asumir no se está en el mejor de los escenarios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9F30BC-1D73-4852-883F-18C777140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166"/>
          <a:stretch/>
        </p:blipFill>
        <p:spPr>
          <a:xfrm>
            <a:off x="7003299" y="1854472"/>
            <a:ext cx="2066925" cy="17862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65A98E-1370-439E-B356-18BDF46C3F58}"/>
              </a:ext>
            </a:extLst>
          </p:cNvPr>
          <p:cNvSpPr txBox="1"/>
          <p:nvPr/>
        </p:nvSpPr>
        <p:spPr>
          <a:xfrm>
            <a:off x="4998128" y="5788241"/>
            <a:ext cx="28852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i="1" dirty="0"/>
              <a:t>Si el instrumento no sirve habrá que cambiarlo</a:t>
            </a:r>
          </a:p>
        </p:txBody>
      </p:sp>
    </p:spTree>
    <p:extLst>
      <p:ext uri="{BB962C8B-B14F-4D97-AF65-F5344CB8AC3E}">
        <p14:creationId xmlns:p14="http://schemas.microsoft.com/office/powerpoint/2010/main" val="396294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18562" y="1001638"/>
            <a:ext cx="7886700" cy="1325563"/>
          </a:xfrm>
        </p:spPr>
        <p:txBody>
          <a:bodyPr/>
          <a:lstStyle/>
          <a:p>
            <a:r>
              <a:rPr lang="es-ES" dirty="0"/>
              <a:t>Dejar la responsabilidad exclusiva en los TIC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2388" y="2053219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67329" y="3614414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La tecnología es imprescindible para el nuevo entorno.</a:t>
            </a:r>
          </a:p>
          <a:p>
            <a:pPr marL="285750" indent="-285750">
              <a:buFontTx/>
              <a:buChar char="-"/>
            </a:pPr>
            <a:r>
              <a:rPr lang="es-ES" dirty="0"/>
              <a:t>Los especialistas en tecnologías de la información y comunicaciones también los son, pero no deben ser los responsables exclusivos de la toma de decisiones y de la implantación de las mismas</a:t>
            </a:r>
          </a:p>
          <a:p>
            <a:pPr marL="285750" indent="-285750">
              <a:buFontTx/>
              <a:buChar char="-"/>
            </a:pPr>
            <a:r>
              <a:rPr lang="es-ES" dirty="0"/>
              <a:t>Un buen reparto de responsabilidades y un buen equipo </a:t>
            </a:r>
            <a:r>
              <a:rPr lang="es-ES" dirty="0" err="1"/>
              <a:t>multidisplinar</a:t>
            </a:r>
            <a:r>
              <a:rPr lang="es-ES" dirty="0"/>
              <a:t> debe ser siempre el objetivo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419519-53A5-45B1-99EE-2A47019B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03" y="2142343"/>
            <a:ext cx="2828925" cy="14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5740" y="1110233"/>
            <a:ext cx="7886700" cy="1325563"/>
          </a:xfrm>
        </p:spPr>
        <p:txBody>
          <a:bodyPr/>
          <a:lstStyle/>
          <a:p>
            <a:r>
              <a:rPr lang="es-ES" dirty="0"/>
              <a:t>Minusvalorar el tiempo necesario y la gestión del cambio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2132856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86100" y="243579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Implantar la gestión documental electrónica y el archivo digital son proyectos de largo recorrido</a:t>
            </a:r>
          </a:p>
          <a:p>
            <a:pPr>
              <a:buFontTx/>
              <a:buChar char="-"/>
            </a:pPr>
            <a:r>
              <a:rPr lang="es-ES" dirty="0"/>
              <a:t> La gestión del cambio es imprescindible y en muchos casos no se planifica en su adecuada dimensión.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4E5E9D-7954-40FB-ACB7-891E66D9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52" y="4279037"/>
            <a:ext cx="3047349" cy="2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FCF5EA7-726F-427A-8D2D-0E79AEA8C365}"/>
              </a:ext>
            </a:extLst>
          </p:cNvPr>
          <p:cNvSpPr/>
          <p:nvPr/>
        </p:nvSpPr>
        <p:spPr>
          <a:xfrm>
            <a:off x="162902" y="1937525"/>
            <a:ext cx="888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¡</a:t>
            </a:r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GRACIAS POR SU ATENCIÓN!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8B8AD2-B2F1-41A8-B9F3-3DFB0A44B302}"/>
              </a:ext>
            </a:extLst>
          </p:cNvPr>
          <p:cNvSpPr txBox="1"/>
          <p:nvPr/>
        </p:nvSpPr>
        <p:spPr>
          <a:xfrm>
            <a:off x="2951830" y="4065973"/>
            <a:ext cx="331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¡SEGURO QUE CON SU EXPERIENCIA SE OUEDEN AÑADIR ALGUNOS MÁS!</a:t>
            </a:r>
          </a:p>
        </p:txBody>
      </p:sp>
    </p:spTree>
    <p:extLst>
      <p:ext uri="{BB962C8B-B14F-4D97-AF65-F5344CB8AC3E}">
        <p14:creationId xmlns:p14="http://schemas.microsoft.com/office/powerpoint/2010/main" val="25372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3D228-08B2-44E9-99CE-F5CE7A07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YA HAY SUFICIENTE EXPERIENCIA…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E1D8D2B-FC78-434A-AD94-0BF39FBBB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726597"/>
              </p:ext>
            </p:extLst>
          </p:nvPr>
        </p:nvGraphicFramePr>
        <p:xfrm>
          <a:off x="870013" y="1908698"/>
          <a:ext cx="7645336" cy="406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95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568BF11-E528-42EA-B8F3-2D444BBBBA68}"/>
              </a:ext>
            </a:extLst>
          </p:cNvPr>
          <p:cNvSpPr/>
          <p:nvPr/>
        </p:nvSpPr>
        <p:spPr>
          <a:xfrm>
            <a:off x="2130641" y="1623861"/>
            <a:ext cx="4847208" cy="6924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Experiencia propia + experiencia compartida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4F11F944-A1C0-434F-958A-54EBFB9CC96E}"/>
              </a:ext>
            </a:extLst>
          </p:cNvPr>
          <p:cNvSpPr/>
          <p:nvPr/>
        </p:nvSpPr>
        <p:spPr>
          <a:xfrm rot="1210854">
            <a:off x="3515557" y="2752078"/>
            <a:ext cx="843378" cy="665825"/>
          </a:xfrm>
          <a:prstGeom prst="downArrow">
            <a:avLst>
              <a:gd name="adj1" fmla="val 50000"/>
              <a:gd name="adj2" fmla="val 4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9BD1AB-3AD8-438F-A3EA-3046205DB3B2}"/>
              </a:ext>
            </a:extLst>
          </p:cNvPr>
          <p:cNvSpPr txBox="1"/>
          <p:nvPr/>
        </p:nvSpPr>
        <p:spPr>
          <a:xfrm>
            <a:off x="586111" y="3672450"/>
            <a:ext cx="386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 qué intento hacer cada vez 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EBC3D1C-F46A-4CFB-BA04-87290796F4D3}"/>
              </a:ext>
            </a:extLst>
          </p:cNvPr>
          <p:cNvSpPr/>
          <p:nvPr/>
        </p:nvSpPr>
        <p:spPr>
          <a:xfrm>
            <a:off x="1988598" y="4330333"/>
            <a:ext cx="798990" cy="621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9F4983-23A0-4482-8ACC-14EA021771F5}"/>
              </a:ext>
            </a:extLst>
          </p:cNvPr>
          <p:cNvSpPr/>
          <p:nvPr/>
        </p:nvSpPr>
        <p:spPr>
          <a:xfrm>
            <a:off x="698569" y="4951770"/>
            <a:ext cx="34500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FACTORES DE ÉXITO</a:t>
            </a:r>
            <a:endParaRPr lang="es-E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950825A-CD43-48FB-ABF4-89140E344F6B}"/>
              </a:ext>
            </a:extLst>
          </p:cNvPr>
          <p:cNvSpPr/>
          <p:nvPr/>
        </p:nvSpPr>
        <p:spPr>
          <a:xfrm rot="19344032">
            <a:off x="5062480" y="2752440"/>
            <a:ext cx="843378" cy="654087"/>
          </a:xfrm>
          <a:prstGeom prst="downArrow">
            <a:avLst>
              <a:gd name="adj1" fmla="val 50000"/>
              <a:gd name="adj2" fmla="val 43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19350B-8BB5-4F20-B515-4B9C48556B98}"/>
              </a:ext>
            </a:extLst>
          </p:cNvPr>
          <p:cNvSpPr txBox="1"/>
          <p:nvPr/>
        </p:nvSpPr>
        <p:spPr>
          <a:xfrm>
            <a:off x="4722920" y="3672203"/>
            <a:ext cx="386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 qué intento evitar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58A8F0AA-8CA4-4E4D-AD9D-71DFE5A7BB42}"/>
              </a:ext>
            </a:extLst>
          </p:cNvPr>
          <p:cNvSpPr/>
          <p:nvPr/>
        </p:nvSpPr>
        <p:spPr>
          <a:xfrm>
            <a:off x="6017813" y="4199138"/>
            <a:ext cx="798990" cy="6214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333AF9-CE2C-45F3-8B74-252A6CD2684F}"/>
              </a:ext>
            </a:extLst>
          </p:cNvPr>
          <p:cNvSpPr/>
          <p:nvPr/>
        </p:nvSpPr>
        <p:spPr>
          <a:xfrm>
            <a:off x="4802820" y="4940923"/>
            <a:ext cx="41822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LECCIONES APRENDIDAS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1E3068-B247-4BAF-8961-F3484E5FA87D}"/>
              </a:ext>
            </a:extLst>
          </p:cNvPr>
          <p:cNvSpPr txBox="1"/>
          <p:nvPr/>
        </p:nvSpPr>
        <p:spPr>
          <a:xfrm>
            <a:off x="3187083" y="5708342"/>
            <a:ext cx="30805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Una docena de situaciones extraídas de la práctica</a:t>
            </a:r>
          </a:p>
        </p:txBody>
      </p:sp>
    </p:spTree>
    <p:extLst>
      <p:ext uri="{BB962C8B-B14F-4D97-AF65-F5344CB8AC3E}">
        <p14:creationId xmlns:p14="http://schemas.microsoft.com/office/powerpoint/2010/main" val="141772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02369" y="858007"/>
            <a:ext cx="7886700" cy="1325563"/>
          </a:xfrm>
        </p:spPr>
        <p:txBody>
          <a:bodyPr/>
          <a:lstStyle/>
          <a:p>
            <a:r>
              <a:rPr lang="es-ES" dirty="0"/>
              <a:t>Entender los requisitos de la organización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556792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63888" y="1857770"/>
            <a:ext cx="5002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/>
              <a:t> El modelo de gestión documental y/o de archivo digital no es único y no puede ser aplicado de la misma manera en todas las organizaciones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 En cada organización hay que entender su entorno, sus restricciones y condicionantes para poder establecer la solución adaptada.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Lo que es bueno en una organización puedo no serlo en otra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3C64D30-73E9-46BB-9E97-3A15B9AD149E}"/>
              </a:ext>
            </a:extLst>
          </p:cNvPr>
          <p:cNvSpPr/>
          <p:nvPr/>
        </p:nvSpPr>
        <p:spPr>
          <a:xfrm>
            <a:off x="4190260" y="4980373"/>
            <a:ext cx="3515557" cy="994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/>
              <a:t>Las normas y buenas prácticas internacionales nos sirven de punto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323936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ideraz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2857500" cy="187642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1269506"/>
            <a:ext cx="7886700" cy="568171"/>
          </a:xfrm>
        </p:spPr>
        <p:txBody>
          <a:bodyPr/>
          <a:lstStyle/>
          <a:p>
            <a:r>
              <a:rPr lang="es-ES" dirty="0"/>
              <a:t>Conseguir el apoyo de la alta dirección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556792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07904" y="3501008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gobierno de la información no es un tema de un departamento, función o institución. 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Debe entenderse cómo algo estratégico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La política de gestión documental no aplica sólo a los archivos, 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La </a:t>
            </a:r>
            <a:r>
              <a:rPr lang="es-ES" dirty="0" err="1"/>
              <a:t>multidisplinaridad</a:t>
            </a:r>
            <a:r>
              <a:rPr lang="es-ES" dirty="0"/>
              <a:t> es imprescindible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El liderazgo al más alto nivel es necesario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139952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El apoyo no surge sólo hay que buscarlo</a:t>
            </a:r>
          </a:p>
        </p:txBody>
      </p:sp>
    </p:spTree>
    <p:extLst>
      <p:ext uri="{BB962C8B-B14F-4D97-AF65-F5344CB8AC3E}">
        <p14:creationId xmlns:p14="http://schemas.microsoft.com/office/powerpoint/2010/main" val="283936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1278384"/>
            <a:ext cx="7886700" cy="603682"/>
          </a:xfrm>
        </p:spPr>
        <p:txBody>
          <a:bodyPr/>
          <a:lstStyle/>
          <a:p>
            <a:r>
              <a:rPr lang="es-ES" dirty="0"/>
              <a:t>Establecer modelos, programas, planes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556792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82015" y="221431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Definir en base a unos objetivos estratégicos, una hoja de ruta, que sirva de referencia para procesos de larga implantación y complicado engranaje 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355976" y="3374745"/>
            <a:ext cx="3059832" cy="1584176"/>
            <a:chOff x="-208410" y="2777499"/>
            <a:chExt cx="4427984" cy="3243789"/>
          </a:xfrm>
        </p:grpSpPr>
        <p:graphicFrame>
          <p:nvGraphicFramePr>
            <p:cNvPr id="8" name="7 Diagrama"/>
            <p:cNvGraphicFramePr/>
            <p:nvPr/>
          </p:nvGraphicFramePr>
          <p:xfrm>
            <a:off x="-208410" y="2777499"/>
            <a:ext cx="4427984" cy="2376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8 Rectángulo redondeado"/>
            <p:cNvSpPr/>
            <p:nvPr/>
          </p:nvSpPr>
          <p:spPr>
            <a:xfrm>
              <a:off x="395536" y="5661248"/>
              <a:ext cx="3600400" cy="36004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Normativa e instrumentos</a:t>
              </a:r>
            </a:p>
          </p:txBody>
        </p:sp>
        <p:sp>
          <p:nvSpPr>
            <p:cNvPr id="10" name="9 Flecha arriba"/>
            <p:cNvSpPr/>
            <p:nvPr/>
          </p:nvSpPr>
          <p:spPr>
            <a:xfrm>
              <a:off x="1835696" y="5517232"/>
              <a:ext cx="144016" cy="72008"/>
            </a:xfrm>
            <a:prstGeom prst="up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Flecha arriba"/>
            <p:cNvSpPr/>
            <p:nvPr/>
          </p:nvSpPr>
          <p:spPr>
            <a:xfrm>
              <a:off x="1115616" y="5517232"/>
              <a:ext cx="144016" cy="72008"/>
            </a:xfrm>
            <a:prstGeom prst="up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Flecha arriba"/>
            <p:cNvSpPr/>
            <p:nvPr/>
          </p:nvSpPr>
          <p:spPr>
            <a:xfrm>
              <a:off x="3131840" y="5517232"/>
              <a:ext cx="144016" cy="72008"/>
            </a:xfrm>
            <a:prstGeom prst="up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Flecha arriba"/>
            <p:cNvSpPr/>
            <p:nvPr/>
          </p:nvSpPr>
          <p:spPr>
            <a:xfrm>
              <a:off x="2411760" y="5517232"/>
              <a:ext cx="144016" cy="72008"/>
            </a:xfrm>
            <a:prstGeom prst="up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3753619" y="51386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Con dos puntos de especial incidencia:</a:t>
            </a:r>
          </a:p>
          <a:p>
            <a:r>
              <a:rPr lang="es-ES" dirty="0"/>
              <a:t>- Conciliar las necesidades del electrónico y el entorno papel</a:t>
            </a:r>
          </a:p>
          <a:p>
            <a:r>
              <a:rPr lang="es-ES" dirty="0"/>
              <a:t>- Conciliar las necesidades del soporte administrativo y el aspecto patrimonial</a:t>
            </a:r>
          </a:p>
        </p:txBody>
      </p:sp>
    </p:spTree>
    <p:extLst>
      <p:ext uri="{BB962C8B-B14F-4D97-AF65-F5344CB8AC3E}">
        <p14:creationId xmlns:p14="http://schemas.microsoft.com/office/powerpoint/2010/main" val="357018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93139" y="1495635"/>
            <a:ext cx="7886700" cy="799977"/>
          </a:xfrm>
        </p:spPr>
        <p:txBody>
          <a:bodyPr/>
          <a:lstStyle/>
          <a:p>
            <a:r>
              <a:rPr lang="es-ES" dirty="0"/>
              <a:t>Establecer el análisis antes de la creación de los documentos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9038" y="1996729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1530333"/>
              </p:ext>
            </p:extLst>
          </p:nvPr>
        </p:nvGraphicFramePr>
        <p:xfrm>
          <a:off x="3807371" y="2428777"/>
          <a:ext cx="44644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067944" y="3900503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Esto debe hacerse antes de la creación de los documentos, no cuando los documentos lleguen al archivo</a:t>
            </a:r>
          </a:p>
          <a:p>
            <a:pPr>
              <a:buFontTx/>
              <a:buChar char="-"/>
            </a:pPr>
            <a:r>
              <a:rPr lang="es-ES" dirty="0"/>
              <a:t> El reto es doble:</a:t>
            </a:r>
          </a:p>
          <a:p>
            <a:pPr lvl="1">
              <a:buFontTx/>
              <a:buChar char="-"/>
            </a:pPr>
            <a:r>
              <a:rPr lang="es-ES" dirty="0"/>
              <a:t>Entender las nuevas necesidades del análisis</a:t>
            </a:r>
          </a:p>
          <a:p>
            <a:pPr lvl="1">
              <a:buFontTx/>
              <a:buChar char="-"/>
            </a:pPr>
            <a:r>
              <a:rPr lang="es-ES" dirty="0"/>
              <a:t>Implementar un proceso que permita ponerlo en marcha como una actividad habitual</a:t>
            </a:r>
          </a:p>
        </p:txBody>
      </p:sp>
    </p:spTree>
    <p:extLst>
      <p:ext uri="{BB962C8B-B14F-4D97-AF65-F5344CB8AC3E}">
        <p14:creationId xmlns:p14="http://schemas.microsoft.com/office/powerpoint/2010/main" val="22270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1147049"/>
            <a:ext cx="7886700" cy="1325563"/>
          </a:xfrm>
        </p:spPr>
        <p:txBody>
          <a:bodyPr/>
          <a:lstStyle/>
          <a:p>
            <a:r>
              <a:rPr lang="es-ES" sz="3600" dirty="0"/>
              <a:t>Integrar los procesos documentales en los procesos de negocio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4473" y="2053219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03097" y="25113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gestión documental se inicia en la creación de los documentos, pero los creadores no lo deben percibir como una tarea extraordinaria.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572000" y="3789040"/>
            <a:ext cx="3910336" cy="2044181"/>
            <a:chOff x="468313" y="1916113"/>
            <a:chExt cx="6154443" cy="3815391"/>
          </a:xfrm>
        </p:grpSpPr>
        <p:pic>
          <p:nvPicPr>
            <p:cNvPr id="8" name="3 Imagen" descr="procedimiento administrativ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088" y="2060575"/>
              <a:ext cx="4438650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6 Imagen" descr="MC900441469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3644900"/>
              <a:ext cx="939800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Disco magnético"/>
            <p:cNvSpPr/>
            <p:nvPr/>
          </p:nvSpPr>
          <p:spPr>
            <a:xfrm>
              <a:off x="2916238" y="3860800"/>
              <a:ext cx="2592387" cy="1008063"/>
            </a:xfrm>
            <a:prstGeom prst="flowChartMagneticDisk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pic>
          <p:nvPicPr>
            <p:cNvPr id="11" name="11 Imagen" descr="MC90043394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650" y="4437063"/>
              <a:ext cx="576263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684213" y="1916113"/>
              <a:ext cx="5183187" cy="1584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sp>
          <p:nvSpPr>
            <p:cNvPr id="13" name="13 CuadroTexto"/>
            <p:cNvSpPr txBox="1">
              <a:spLocks noChangeArrowheads="1"/>
            </p:cNvSpPr>
            <p:nvPr/>
          </p:nvSpPr>
          <p:spPr bwMode="auto">
            <a:xfrm>
              <a:off x="2734968" y="3125716"/>
              <a:ext cx="3887788" cy="43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900" dirty="0">
                  <a:latin typeface="Calibri" pitchFamily="34" charset="0"/>
                </a:rPr>
                <a:t>Aplicación de tramitación</a:t>
              </a:r>
            </a:p>
          </p:txBody>
        </p:sp>
        <p:pic>
          <p:nvPicPr>
            <p:cNvPr id="14" name="14 Imagen" descr="MC900308136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713" y="3644900"/>
              <a:ext cx="461962" cy="50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5 Imagen" descr="MC900371040[1]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8038" y="4292600"/>
              <a:ext cx="41433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16 Imagen" descr="MC900371040[1]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4300" y="4292600"/>
              <a:ext cx="414338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17 Imagen" descr="MC900371040[1]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7538" y="4292600"/>
              <a:ext cx="41433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18 Imagen" descr="MC900371040[1]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363" y="4292600"/>
              <a:ext cx="41433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Flecha arriba y abajo"/>
            <p:cNvSpPr/>
            <p:nvPr/>
          </p:nvSpPr>
          <p:spPr>
            <a:xfrm>
              <a:off x="4067175" y="3573463"/>
              <a:ext cx="144463" cy="2159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0"/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2268538" y="3933825"/>
              <a:ext cx="1079500" cy="590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flipV="1">
              <a:off x="1331913" y="4524375"/>
              <a:ext cx="2016125" cy="200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>
            <a:xfrm>
              <a:off x="1835696" y="4293096"/>
              <a:ext cx="864096" cy="648072"/>
            </a:xfrm>
            <a:prstGeom prst="rect">
              <a:avLst/>
            </a:prstGeom>
            <a:solidFill>
              <a:srgbClr val="69A8E1"/>
            </a:solidFill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" dirty="0"/>
                <a:t>Registro electrónico</a:t>
              </a:r>
            </a:p>
          </p:txBody>
        </p:sp>
        <p:sp>
          <p:nvSpPr>
            <p:cNvPr id="23" name="35 CuadroTexto"/>
            <p:cNvSpPr txBox="1">
              <a:spLocks noChangeArrowheads="1"/>
            </p:cNvSpPr>
            <p:nvPr/>
          </p:nvSpPr>
          <p:spPr bwMode="auto">
            <a:xfrm>
              <a:off x="468313" y="5300664"/>
              <a:ext cx="1150938" cy="43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900" dirty="0">
                  <a:latin typeface="Calibri" pitchFamily="34" charset="0"/>
                </a:rPr>
                <a:t>Ciudadanos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4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45740" y="1110233"/>
            <a:ext cx="7886700" cy="1325563"/>
          </a:xfrm>
        </p:spPr>
        <p:txBody>
          <a:bodyPr/>
          <a:lstStyle/>
          <a:p>
            <a:r>
              <a:rPr lang="es-ES" dirty="0"/>
              <a:t>Implantar herramientas tecnológicas adecuadas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2405" y="2293639"/>
            <a:ext cx="3240360" cy="432048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defTabSz="0"/>
            <a:r>
              <a:rPr lang="es-ES" sz="40000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67944" y="21328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La integración es la clave. </a:t>
            </a:r>
          </a:p>
          <a:p>
            <a:pPr>
              <a:buFontTx/>
              <a:buChar char="-"/>
            </a:pPr>
            <a:r>
              <a:rPr lang="es-ES" dirty="0"/>
              <a:t>Entender la arquitectura de información </a:t>
            </a:r>
          </a:p>
          <a:p>
            <a:pPr>
              <a:buFontTx/>
              <a:buChar char="-"/>
            </a:pPr>
            <a:r>
              <a:rPr lang="es-ES" dirty="0"/>
              <a:t> Trabajo conjunto con los responsables TIC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3744416" cy="28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5555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757</Words>
  <Application>Microsoft Office PowerPoint</Application>
  <PresentationFormat>Presentación en pantalla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Tema de Office</vt:lpstr>
      <vt:lpstr>Factores de éxito y lecciones aprendidas en gestión documental y archivo digital</vt:lpstr>
      <vt:lpstr>YA HAY SUFICIENTE EXPERIENCIA…</vt:lpstr>
      <vt:lpstr>Presentación de PowerPoint</vt:lpstr>
      <vt:lpstr>Entender los requisitos de la organización</vt:lpstr>
      <vt:lpstr>Conseguir el apoyo de la alta dirección</vt:lpstr>
      <vt:lpstr>Establecer modelos, programas, planes  </vt:lpstr>
      <vt:lpstr>Establecer el análisis antes de la creación de los documentos</vt:lpstr>
      <vt:lpstr>Integrar los procesos documentales en los procesos de negocio</vt:lpstr>
      <vt:lpstr>Implantar herramientas tecnológicas adecuadas</vt:lpstr>
      <vt:lpstr>Imponer la visión y práctica del entorno papel</vt:lpstr>
      <vt:lpstr>Permitir caminos alternativos y doble gestión</vt:lpstr>
      <vt:lpstr>Anteponer las casuísticas y riesgos excepcionales  </vt:lpstr>
      <vt:lpstr>Entender los instrumentos y procesos de gestión documental como un fin  </vt:lpstr>
      <vt:lpstr>Dejar la responsabilidad exclusiva en los TIC </vt:lpstr>
      <vt:lpstr>Minusvalorar el tiempo necesario y la gestión del cambio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Carlota</cp:lastModifiedBy>
  <cp:revision>28</cp:revision>
  <dcterms:created xsi:type="dcterms:W3CDTF">2017-10-26T21:37:04Z</dcterms:created>
  <dcterms:modified xsi:type="dcterms:W3CDTF">2017-10-29T18:04:03Z</dcterms:modified>
</cp:coreProperties>
</file>