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5" r:id="rId6"/>
    <p:sldId id="266" r:id="rId7"/>
    <p:sldId id="26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0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1D6D2-2FB4-4946-8D80-906BEB5C440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6E5B0D-3D6B-4925-8422-662DCEEA0ED9}">
      <dgm:prSet phldrT="[Texto]"/>
      <dgm:spPr/>
      <dgm:t>
        <a:bodyPr/>
        <a:lstStyle/>
        <a:p>
          <a:r>
            <a:rPr lang="es-ES" dirty="0" smtClean="0"/>
            <a:t>Utilización de documentos digitales, visualización en línea, trazabilidad de documentos, interoperabilidad, disminución de costes por uso de papel y otros suministros</a:t>
          </a:r>
          <a:endParaRPr lang="es-ES" dirty="0"/>
        </a:p>
      </dgm:t>
    </dgm:pt>
    <dgm:pt modelId="{CB4E6A9B-4466-4C5C-B201-63985F74A8B8}" type="parTrans" cxnId="{10C2750B-58F5-4BCC-9106-D38364C6D085}">
      <dgm:prSet/>
      <dgm:spPr/>
      <dgm:t>
        <a:bodyPr/>
        <a:lstStyle/>
        <a:p>
          <a:endParaRPr lang="es-ES"/>
        </a:p>
      </dgm:t>
    </dgm:pt>
    <dgm:pt modelId="{353ECA68-D60B-4A42-B78D-1A91EA026B69}" type="sibTrans" cxnId="{10C2750B-58F5-4BCC-9106-D38364C6D085}">
      <dgm:prSet/>
      <dgm:spPr/>
      <dgm:t>
        <a:bodyPr/>
        <a:lstStyle/>
        <a:p>
          <a:endParaRPr lang="es-ES"/>
        </a:p>
      </dgm:t>
    </dgm:pt>
    <dgm:pt modelId="{B789CDAA-8538-4B15-ABD1-9B3D6D98252A}">
      <dgm:prSet phldrT="[Texto]"/>
      <dgm:spPr/>
      <dgm:t>
        <a:bodyPr/>
        <a:lstStyle/>
        <a:p>
          <a:r>
            <a:rPr lang="es-ES" dirty="0" smtClean="0"/>
            <a:t>Firma Digital con valor legal</a:t>
          </a:r>
          <a:endParaRPr lang="es-ES" dirty="0"/>
        </a:p>
      </dgm:t>
    </dgm:pt>
    <dgm:pt modelId="{881C1F59-8C75-499C-A94B-448047F499A4}" type="parTrans" cxnId="{29A423E4-B1DA-4AAA-9AE8-501B0399DCCB}">
      <dgm:prSet/>
      <dgm:spPr/>
      <dgm:t>
        <a:bodyPr/>
        <a:lstStyle/>
        <a:p>
          <a:endParaRPr lang="es-ES"/>
        </a:p>
      </dgm:t>
    </dgm:pt>
    <dgm:pt modelId="{2110393D-6A07-40A9-8805-4B0E9298AC10}" type="sibTrans" cxnId="{29A423E4-B1DA-4AAA-9AE8-501B0399DCCB}">
      <dgm:prSet/>
      <dgm:spPr/>
      <dgm:t>
        <a:bodyPr/>
        <a:lstStyle/>
        <a:p>
          <a:endParaRPr lang="es-ES"/>
        </a:p>
      </dgm:t>
    </dgm:pt>
    <dgm:pt modelId="{D0B58D32-19DF-4402-8C06-9173B24251AF}">
      <dgm:prSet phldrT="[Texto]"/>
      <dgm:spPr/>
      <dgm:t>
        <a:bodyPr/>
        <a:lstStyle/>
        <a:p>
          <a:endParaRPr lang="es-ES" dirty="0"/>
        </a:p>
      </dgm:t>
    </dgm:pt>
    <dgm:pt modelId="{8C46543D-CCD7-4EE7-9EA2-3DDB6685DC2B}" type="sibTrans" cxnId="{5EADA927-7512-4258-B6C2-84B6DD605264}">
      <dgm:prSet/>
      <dgm:spPr/>
      <dgm:t>
        <a:bodyPr/>
        <a:lstStyle/>
        <a:p>
          <a:endParaRPr lang="es-ES"/>
        </a:p>
      </dgm:t>
    </dgm:pt>
    <dgm:pt modelId="{B8464C91-57AA-4ECB-9B27-ED76A311CC27}" type="parTrans" cxnId="{5EADA927-7512-4258-B6C2-84B6DD605264}">
      <dgm:prSet/>
      <dgm:spPr/>
      <dgm:t>
        <a:bodyPr/>
        <a:lstStyle/>
        <a:p>
          <a:endParaRPr lang="es-ES"/>
        </a:p>
      </dgm:t>
    </dgm:pt>
    <dgm:pt modelId="{37597E6E-B3EB-4395-9252-91FA19974945}" type="pres">
      <dgm:prSet presAssocID="{1611D6D2-2FB4-4946-8D80-906BEB5C44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036312-0306-40EB-B5F5-C638C8EF497A}" type="pres">
      <dgm:prSet presAssocID="{1611D6D2-2FB4-4946-8D80-906BEB5C4409}" presName="vNodes" presStyleCnt="0"/>
      <dgm:spPr/>
    </dgm:pt>
    <dgm:pt modelId="{F16F8B72-1F44-45B9-B766-CBE3B72B76F5}" type="pres">
      <dgm:prSet presAssocID="{D56E5B0D-3D6B-4925-8422-662DCEEA0ED9}" presName="node" presStyleLbl="node1" presStyleIdx="0" presStyleCnt="3" custScaleX="202529" custScaleY="1625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CA5D3A-49F9-4197-AD5B-C321498753D8}" type="pres">
      <dgm:prSet presAssocID="{353ECA68-D60B-4A42-B78D-1A91EA026B69}" presName="spacerT" presStyleCnt="0"/>
      <dgm:spPr/>
    </dgm:pt>
    <dgm:pt modelId="{57211E2F-FBB8-4DBF-92FC-72E0AC4C6F84}" type="pres">
      <dgm:prSet presAssocID="{353ECA68-D60B-4A42-B78D-1A91EA026B6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45B6F3D8-4595-46BE-B404-67C8EF2AC16C}" type="pres">
      <dgm:prSet presAssocID="{353ECA68-D60B-4A42-B78D-1A91EA026B69}" presName="spacerB" presStyleCnt="0"/>
      <dgm:spPr/>
    </dgm:pt>
    <dgm:pt modelId="{46FCBC45-7677-4466-99F6-D9F33C80B90B}" type="pres">
      <dgm:prSet presAssocID="{B789CDAA-8538-4B15-ABD1-9B3D6D98252A}" presName="node" presStyleLbl="node1" presStyleIdx="1" presStyleCnt="3" custScaleX="179382" custScaleY="1458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DD69B7-DCFB-4E65-9C57-6C655CEBE689}" type="pres">
      <dgm:prSet presAssocID="{1611D6D2-2FB4-4946-8D80-906BEB5C4409}" presName="sibTransLast" presStyleLbl="sibTrans2D1" presStyleIdx="1" presStyleCnt="2" custScaleX="254115" custScaleY="228773" custLinFactX="-93356" custLinFactNeighborX="-100000" custLinFactNeighborY="16458"/>
      <dgm:spPr/>
      <dgm:t>
        <a:bodyPr/>
        <a:lstStyle/>
        <a:p>
          <a:endParaRPr lang="es-ES"/>
        </a:p>
      </dgm:t>
    </dgm:pt>
    <dgm:pt modelId="{11C1BB11-7BA7-47D5-9BD6-35BEE26AAB3D}" type="pres">
      <dgm:prSet presAssocID="{1611D6D2-2FB4-4946-8D80-906BEB5C4409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ADD43C91-D2C2-4BA1-B48E-52B7974FAEB2}" type="pres">
      <dgm:prSet presAssocID="{1611D6D2-2FB4-4946-8D80-906BEB5C4409}" presName="lastNode" presStyleLbl="node1" presStyleIdx="2" presStyleCnt="3" custLinFactNeighborX="-41810" custLinFactNeighborY="-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ADA927-7512-4258-B6C2-84B6DD605264}" srcId="{1611D6D2-2FB4-4946-8D80-906BEB5C4409}" destId="{D0B58D32-19DF-4402-8C06-9173B24251AF}" srcOrd="2" destOrd="0" parTransId="{B8464C91-57AA-4ECB-9B27-ED76A311CC27}" sibTransId="{8C46543D-CCD7-4EE7-9EA2-3DDB6685DC2B}"/>
    <dgm:cxn modelId="{7EE52BF0-10CD-4D0F-9DA6-1743B7810657}" type="presOf" srcId="{2110393D-6A07-40A9-8805-4B0E9298AC10}" destId="{11C1BB11-7BA7-47D5-9BD6-35BEE26AAB3D}" srcOrd="1" destOrd="0" presId="urn:microsoft.com/office/officeart/2005/8/layout/equation2"/>
    <dgm:cxn modelId="{E2D831A2-D9B6-40A8-8834-F2BBA9D76F1B}" type="presOf" srcId="{2110393D-6A07-40A9-8805-4B0E9298AC10}" destId="{9EDD69B7-DCFB-4E65-9C57-6C655CEBE689}" srcOrd="0" destOrd="0" presId="urn:microsoft.com/office/officeart/2005/8/layout/equation2"/>
    <dgm:cxn modelId="{A261C5E7-AC2F-4C52-9B25-723EA7A1664B}" type="presOf" srcId="{353ECA68-D60B-4A42-B78D-1A91EA026B69}" destId="{57211E2F-FBB8-4DBF-92FC-72E0AC4C6F84}" srcOrd="0" destOrd="0" presId="urn:microsoft.com/office/officeart/2005/8/layout/equation2"/>
    <dgm:cxn modelId="{E793A4A4-CA19-46F1-9F66-87C31B35D6A6}" type="presOf" srcId="{B789CDAA-8538-4B15-ABD1-9B3D6D98252A}" destId="{46FCBC45-7677-4466-99F6-D9F33C80B90B}" srcOrd="0" destOrd="0" presId="urn:microsoft.com/office/officeart/2005/8/layout/equation2"/>
    <dgm:cxn modelId="{10C2750B-58F5-4BCC-9106-D38364C6D085}" srcId="{1611D6D2-2FB4-4946-8D80-906BEB5C4409}" destId="{D56E5B0D-3D6B-4925-8422-662DCEEA0ED9}" srcOrd="0" destOrd="0" parTransId="{CB4E6A9B-4466-4C5C-B201-63985F74A8B8}" sibTransId="{353ECA68-D60B-4A42-B78D-1A91EA026B69}"/>
    <dgm:cxn modelId="{29A423E4-B1DA-4AAA-9AE8-501B0399DCCB}" srcId="{1611D6D2-2FB4-4946-8D80-906BEB5C4409}" destId="{B789CDAA-8538-4B15-ABD1-9B3D6D98252A}" srcOrd="1" destOrd="0" parTransId="{881C1F59-8C75-499C-A94B-448047F499A4}" sibTransId="{2110393D-6A07-40A9-8805-4B0E9298AC10}"/>
    <dgm:cxn modelId="{8A0E58BD-E570-4C74-93C4-2FB4ABF2ADE9}" type="presOf" srcId="{D0B58D32-19DF-4402-8C06-9173B24251AF}" destId="{ADD43C91-D2C2-4BA1-B48E-52B7974FAEB2}" srcOrd="0" destOrd="0" presId="urn:microsoft.com/office/officeart/2005/8/layout/equation2"/>
    <dgm:cxn modelId="{EF6A14C6-3609-4EAD-BA38-150DD4CFF267}" type="presOf" srcId="{1611D6D2-2FB4-4946-8D80-906BEB5C4409}" destId="{37597E6E-B3EB-4395-9252-91FA19974945}" srcOrd="0" destOrd="0" presId="urn:microsoft.com/office/officeart/2005/8/layout/equation2"/>
    <dgm:cxn modelId="{6DAC5EF7-2E2A-4809-A08B-2A08E0C79920}" type="presOf" srcId="{D56E5B0D-3D6B-4925-8422-662DCEEA0ED9}" destId="{F16F8B72-1F44-45B9-B766-CBE3B72B76F5}" srcOrd="0" destOrd="0" presId="urn:microsoft.com/office/officeart/2005/8/layout/equation2"/>
    <dgm:cxn modelId="{40AE5ADE-1B1A-42B8-B00F-266680B2EA55}" type="presParOf" srcId="{37597E6E-B3EB-4395-9252-91FA19974945}" destId="{2F036312-0306-40EB-B5F5-C638C8EF497A}" srcOrd="0" destOrd="0" presId="urn:microsoft.com/office/officeart/2005/8/layout/equation2"/>
    <dgm:cxn modelId="{F7F05FA8-EBD0-4BB4-9E6E-CD225985707D}" type="presParOf" srcId="{2F036312-0306-40EB-B5F5-C638C8EF497A}" destId="{F16F8B72-1F44-45B9-B766-CBE3B72B76F5}" srcOrd="0" destOrd="0" presId="urn:microsoft.com/office/officeart/2005/8/layout/equation2"/>
    <dgm:cxn modelId="{2F8DFF34-A16B-434E-884B-1EEF6F4CE641}" type="presParOf" srcId="{2F036312-0306-40EB-B5F5-C638C8EF497A}" destId="{65CA5D3A-49F9-4197-AD5B-C321498753D8}" srcOrd="1" destOrd="0" presId="urn:microsoft.com/office/officeart/2005/8/layout/equation2"/>
    <dgm:cxn modelId="{58D10CC8-F93A-4A51-A327-F80A5771B026}" type="presParOf" srcId="{2F036312-0306-40EB-B5F5-C638C8EF497A}" destId="{57211E2F-FBB8-4DBF-92FC-72E0AC4C6F84}" srcOrd="2" destOrd="0" presId="urn:microsoft.com/office/officeart/2005/8/layout/equation2"/>
    <dgm:cxn modelId="{3D62F2E1-FB45-4B90-A433-32171876EC3D}" type="presParOf" srcId="{2F036312-0306-40EB-B5F5-C638C8EF497A}" destId="{45B6F3D8-4595-46BE-B404-67C8EF2AC16C}" srcOrd="3" destOrd="0" presId="urn:microsoft.com/office/officeart/2005/8/layout/equation2"/>
    <dgm:cxn modelId="{12A3DDCD-7F2A-4BCF-A1A5-26FA56EB4C08}" type="presParOf" srcId="{2F036312-0306-40EB-B5F5-C638C8EF497A}" destId="{46FCBC45-7677-4466-99F6-D9F33C80B90B}" srcOrd="4" destOrd="0" presId="urn:microsoft.com/office/officeart/2005/8/layout/equation2"/>
    <dgm:cxn modelId="{0177F72F-0246-40EF-B89C-2B8E29980F11}" type="presParOf" srcId="{37597E6E-B3EB-4395-9252-91FA19974945}" destId="{9EDD69B7-DCFB-4E65-9C57-6C655CEBE689}" srcOrd="1" destOrd="0" presId="urn:microsoft.com/office/officeart/2005/8/layout/equation2"/>
    <dgm:cxn modelId="{9079ED94-CCF8-4DCF-9F3B-2E3B1BBDA021}" type="presParOf" srcId="{9EDD69B7-DCFB-4E65-9C57-6C655CEBE689}" destId="{11C1BB11-7BA7-47D5-9BD6-35BEE26AAB3D}" srcOrd="0" destOrd="0" presId="urn:microsoft.com/office/officeart/2005/8/layout/equation2"/>
    <dgm:cxn modelId="{3727F089-77C4-42EE-9A79-3231DCD458C5}" type="presParOf" srcId="{37597E6E-B3EB-4395-9252-91FA19974945}" destId="{ADD43C91-D2C2-4BA1-B48E-52B7974FAEB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8A5DE-F124-404B-9FDC-2B050A2C880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C273FC-E2A7-4001-AC2C-7A2D90D748D4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El 30 de Diciembre del 2016 se pública el DL N° 1310 donde se autoriza el uso de tecnologías de la digitalización e información para la sustitución de documentos físicos y firmas manuales.</a:t>
          </a:r>
          <a:endParaRPr lang="es-ES" dirty="0"/>
        </a:p>
      </dgm:t>
    </dgm:pt>
    <dgm:pt modelId="{512AC97A-FE3C-45BE-ADDE-8D9C6C02C17B}" type="parTrans" cxnId="{254CB162-D1AF-44C9-8589-451B927F6F29}">
      <dgm:prSet/>
      <dgm:spPr/>
      <dgm:t>
        <a:bodyPr/>
        <a:lstStyle/>
        <a:p>
          <a:endParaRPr lang="es-ES"/>
        </a:p>
      </dgm:t>
    </dgm:pt>
    <dgm:pt modelId="{D6F8D4CE-E26F-4006-BAFE-4E0F36B89748}" type="sibTrans" cxnId="{254CB162-D1AF-44C9-8589-451B927F6F29}">
      <dgm:prSet/>
      <dgm:spPr/>
      <dgm:t>
        <a:bodyPr/>
        <a:lstStyle/>
        <a:p>
          <a:endParaRPr lang="es-ES"/>
        </a:p>
      </dgm:t>
    </dgm:pt>
    <dgm:pt modelId="{2CD58DC3-E302-4BBC-9C04-CF44EB44305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El 08 de Setiembre del 2016 se firma el convenio de Cooperación Interinstitucional entre el SENCICO y el RENIEC para implementar el Modelo de Gestión Documental con el uso de archivos digitales y firma digital.</a:t>
          </a:r>
          <a:endParaRPr lang="es-ES" dirty="0"/>
        </a:p>
      </dgm:t>
    </dgm:pt>
    <dgm:pt modelId="{9C872117-1A72-4308-875B-498F0BB24799}" type="parTrans" cxnId="{62933D1C-77F7-4DCC-8158-52F5255E545A}">
      <dgm:prSet/>
      <dgm:spPr/>
      <dgm:t>
        <a:bodyPr/>
        <a:lstStyle/>
        <a:p>
          <a:endParaRPr lang="es-ES"/>
        </a:p>
      </dgm:t>
    </dgm:pt>
    <dgm:pt modelId="{3B86D6C3-AA8A-459F-AE25-AF8EAE479A87}" type="sibTrans" cxnId="{62933D1C-77F7-4DCC-8158-52F5255E545A}">
      <dgm:prSet/>
      <dgm:spPr/>
      <dgm:t>
        <a:bodyPr/>
        <a:lstStyle/>
        <a:p>
          <a:endParaRPr lang="es-ES"/>
        </a:p>
      </dgm:t>
    </dgm:pt>
    <dgm:pt modelId="{BF5BC996-20B0-4FD2-89B4-F4084AE2956B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Realidad Actual</a:t>
          </a:r>
          <a:endParaRPr lang="es-ES" dirty="0"/>
        </a:p>
      </dgm:t>
    </dgm:pt>
    <dgm:pt modelId="{2749D798-BBB9-470F-B632-DA758247284B}" type="sibTrans" cxnId="{605EA406-B2A3-447D-BE7F-7E3093A1C86A}">
      <dgm:prSet/>
      <dgm:spPr/>
      <dgm:t>
        <a:bodyPr/>
        <a:lstStyle/>
        <a:p>
          <a:endParaRPr lang="es-ES"/>
        </a:p>
      </dgm:t>
    </dgm:pt>
    <dgm:pt modelId="{D81340F8-4F79-420B-B406-5B0308E67901}" type="parTrans" cxnId="{605EA406-B2A3-447D-BE7F-7E3093A1C86A}">
      <dgm:prSet/>
      <dgm:spPr/>
      <dgm:t>
        <a:bodyPr/>
        <a:lstStyle/>
        <a:p>
          <a:endParaRPr lang="es-ES"/>
        </a:p>
      </dgm:t>
    </dgm:pt>
    <dgm:pt modelId="{B5D9EC0D-2BA2-4491-B1F9-8EE52A727BD8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El 09 de Agosto del 2017 aprueban el Modelo de Gestión Documental en el Marco del Decreto Legislativo N° 1310 con la Resolución de Secretaría de Gobierno Digital N° 001-2017-PCM/SEGDI</a:t>
          </a:r>
          <a:endParaRPr lang="es-ES" dirty="0"/>
        </a:p>
      </dgm:t>
    </dgm:pt>
    <dgm:pt modelId="{5C2944C6-CC34-411E-836A-E8087BEBB0D7}" type="parTrans" cxnId="{486A429B-DBCE-4BC8-B7D1-AB073B694B75}">
      <dgm:prSet/>
      <dgm:spPr/>
      <dgm:t>
        <a:bodyPr/>
        <a:lstStyle/>
        <a:p>
          <a:endParaRPr lang="es-ES"/>
        </a:p>
      </dgm:t>
    </dgm:pt>
    <dgm:pt modelId="{E5A3740F-8D08-429D-A2B5-6F0B5972602C}" type="sibTrans" cxnId="{486A429B-DBCE-4BC8-B7D1-AB073B694B75}">
      <dgm:prSet/>
      <dgm:spPr/>
      <dgm:t>
        <a:bodyPr/>
        <a:lstStyle/>
        <a:p>
          <a:endParaRPr lang="es-ES"/>
        </a:p>
      </dgm:t>
    </dgm:pt>
    <dgm:pt modelId="{D9C8946C-0593-4761-A43E-5CAC1975A32B}" type="pres">
      <dgm:prSet presAssocID="{C288A5DE-F124-404B-9FDC-2B050A2C880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56C3C66-A958-4ADD-B1AC-CDD1ABB875B9}" type="pres">
      <dgm:prSet presAssocID="{BF5BC996-20B0-4FD2-89B4-F4084AE2956B}" presName="root1" presStyleCnt="0"/>
      <dgm:spPr/>
    </dgm:pt>
    <dgm:pt modelId="{DA60D0BA-CD1D-4A03-879D-2EE1218FA584}" type="pres">
      <dgm:prSet presAssocID="{BF5BC996-20B0-4FD2-89B4-F4084AE295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D6FA76AE-BFDD-4F7D-A2A7-568E5585B492}" type="pres">
      <dgm:prSet presAssocID="{BF5BC996-20B0-4FD2-89B4-F4084AE2956B}" presName="level2hierChild" presStyleCnt="0"/>
      <dgm:spPr/>
    </dgm:pt>
    <dgm:pt modelId="{88450A2E-D357-4333-A3A8-0208EDE74367}" type="pres">
      <dgm:prSet presAssocID="{9C872117-1A72-4308-875B-498F0BB24799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78EA17D8-3641-45BC-A0F7-A5E53750DDD8}" type="pres">
      <dgm:prSet presAssocID="{9C872117-1A72-4308-875B-498F0BB24799}" presName="connTx" presStyleLbl="parChTrans1D2" presStyleIdx="0" presStyleCnt="3"/>
      <dgm:spPr/>
      <dgm:t>
        <a:bodyPr/>
        <a:lstStyle/>
        <a:p>
          <a:endParaRPr lang="es-ES"/>
        </a:p>
      </dgm:t>
    </dgm:pt>
    <dgm:pt modelId="{DA7F812E-B437-4029-8B9C-30E5577DCD4E}" type="pres">
      <dgm:prSet presAssocID="{2CD58DC3-E302-4BBC-9C04-CF44EB44305C}" presName="root2" presStyleCnt="0"/>
      <dgm:spPr/>
    </dgm:pt>
    <dgm:pt modelId="{6F3D1F63-FB2F-4BF0-8E1D-1ED267EFFCEA}" type="pres">
      <dgm:prSet presAssocID="{2CD58DC3-E302-4BBC-9C04-CF44EB44305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65FB5-59AC-4129-A733-7E4E9D9E154A}" type="pres">
      <dgm:prSet presAssocID="{2CD58DC3-E302-4BBC-9C04-CF44EB44305C}" presName="level3hierChild" presStyleCnt="0"/>
      <dgm:spPr/>
    </dgm:pt>
    <dgm:pt modelId="{87BC5ED1-2644-4DAC-A3A6-DD3B40FC5322}" type="pres">
      <dgm:prSet presAssocID="{512AC97A-FE3C-45BE-ADDE-8D9C6C02C17B}" presName="conn2-1" presStyleLbl="parChTrans1D2" presStyleIdx="1" presStyleCnt="3"/>
      <dgm:spPr/>
      <dgm:t>
        <a:bodyPr/>
        <a:lstStyle/>
        <a:p>
          <a:endParaRPr lang="es-PE"/>
        </a:p>
      </dgm:t>
    </dgm:pt>
    <dgm:pt modelId="{E4419A50-2320-439C-920A-94493122D82D}" type="pres">
      <dgm:prSet presAssocID="{512AC97A-FE3C-45BE-ADDE-8D9C6C02C17B}" presName="connTx" presStyleLbl="parChTrans1D2" presStyleIdx="1" presStyleCnt="3"/>
      <dgm:spPr/>
      <dgm:t>
        <a:bodyPr/>
        <a:lstStyle/>
        <a:p>
          <a:endParaRPr lang="es-PE"/>
        </a:p>
      </dgm:t>
    </dgm:pt>
    <dgm:pt modelId="{5690891D-2690-46AB-86E2-AC288E80C56F}" type="pres">
      <dgm:prSet presAssocID="{CBC273FC-E2A7-4001-AC2C-7A2D90D748D4}" presName="root2" presStyleCnt="0"/>
      <dgm:spPr/>
    </dgm:pt>
    <dgm:pt modelId="{6FD456D8-DA37-43B1-BBC9-F2659BD5659F}" type="pres">
      <dgm:prSet presAssocID="{CBC273FC-E2A7-4001-AC2C-7A2D90D748D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C45AB-6FCB-4832-93D9-1DBD183EE636}" type="pres">
      <dgm:prSet presAssocID="{CBC273FC-E2A7-4001-AC2C-7A2D90D748D4}" presName="level3hierChild" presStyleCnt="0"/>
      <dgm:spPr/>
    </dgm:pt>
    <dgm:pt modelId="{8D7309DA-92DF-4C24-ACCB-FD221751F680}" type="pres">
      <dgm:prSet presAssocID="{5C2944C6-CC34-411E-836A-E8087BEBB0D7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AC191153-32DA-4D8E-BAD2-827A337ECBA3}" type="pres">
      <dgm:prSet presAssocID="{5C2944C6-CC34-411E-836A-E8087BEBB0D7}" presName="connTx" presStyleLbl="parChTrans1D2" presStyleIdx="2" presStyleCnt="3"/>
      <dgm:spPr/>
      <dgm:t>
        <a:bodyPr/>
        <a:lstStyle/>
        <a:p>
          <a:endParaRPr lang="es-ES"/>
        </a:p>
      </dgm:t>
    </dgm:pt>
    <dgm:pt modelId="{6089C316-0F06-4D86-9880-D5744BB6BB2F}" type="pres">
      <dgm:prSet presAssocID="{B5D9EC0D-2BA2-4491-B1F9-8EE52A727BD8}" presName="root2" presStyleCnt="0"/>
      <dgm:spPr/>
    </dgm:pt>
    <dgm:pt modelId="{5049E289-978B-4569-B5D1-83D5928637EE}" type="pres">
      <dgm:prSet presAssocID="{B5D9EC0D-2BA2-4491-B1F9-8EE52A727BD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E1C138-3458-472E-872E-5F954F217A98}" type="pres">
      <dgm:prSet presAssocID="{B5D9EC0D-2BA2-4491-B1F9-8EE52A727BD8}" presName="level3hierChild" presStyleCnt="0"/>
      <dgm:spPr/>
    </dgm:pt>
  </dgm:ptLst>
  <dgm:cxnLst>
    <dgm:cxn modelId="{486A429B-DBCE-4BC8-B7D1-AB073B694B75}" srcId="{BF5BC996-20B0-4FD2-89B4-F4084AE2956B}" destId="{B5D9EC0D-2BA2-4491-B1F9-8EE52A727BD8}" srcOrd="2" destOrd="0" parTransId="{5C2944C6-CC34-411E-836A-E8087BEBB0D7}" sibTransId="{E5A3740F-8D08-429D-A2B5-6F0B5972602C}"/>
    <dgm:cxn modelId="{F9896360-E585-4D34-8E44-63E8F6E06586}" type="presOf" srcId="{512AC97A-FE3C-45BE-ADDE-8D9C6C02C17B}" destId="{E4419A50-2320-439C-920A-94493122D82D}" srcOrd="1" destOrd="0" presId="urn:microsoft.com/office/officeart/2008/layout/HorizontalMultiLevelHierarchy"/>
    <dgm:cxn modelId="{C51EECD3-0D2B-4E02-AA7E-9DA4E5A33580}" type="presOf" srcId="{9C872117-1A72-4308-875B-498F0BB24799}" destId="{88450A2E-D357-4333-A3A8-0208EDE74367}" srcOrd="0" destOrd="0" presId="urn:microsoft.com/office/officeart/2008/layout/HorizontalMultiLevelHierarchy"/>
    <dgm:cxn modelId="{43B986F4-F5FF-4E6A-AEEF-D619951CFB1B}" type="presOf" srcId="{9C872117-1A72-4308-875B-498F0BB24799}" destId="{78EA17D8-3641-45BC-A0F7-A5E53750DDD8}" srcOrd="1" destOrd="0" presId="urn:microsoft.com/office/officeart/2008/layout/HorizontalMultiLevelHierarchy"/>
    <dgm:cxn modelId="{82F5D699-4E9C-47E7-9114-262649E38934}" type="presOf" srcId="{5C2944C6-CC34-411E-836A-E8087BEBB0D7}" destId="{8D7309DA-92DF-4C24-ACCB-FD221751F680}" srcOrd="0" destOrd="0" presId="urn:microsoft.com/office/officeart/2008/layout/HorizontalMultiLevelHierarchy"/>
    <dgm:cxn modelId="{254CB162-D1AF-44C9-8589-451B927F6F29}" srcId="{BF5BC996-20B0-4FD2-89B4-F4084AE2956B}" destId="{CBC273FC-E2A7-4001-AC2C-7A2D90D748D4}" srcOrd="1" destOrd="0" parTransId="{512AC97A-FE3C-45BE-ADDE-8D9C6C02C17B}" sibTransId="{D6F8D4CE-E26F-4006-BAFE-4E0F36B89748}"/>
    <dgm:cxn modelId="{62933D1C-77F7-4DCC-8158-52F5255E545A}" srcId="{BF5BC996-20B0-4FD2-89B4-F4084AE2956B}" destId="{2CD58DC3-E302-4BBC-9C04-CF44EB44305C}" srcOrd="0" destOrd="0" parTransId="{9C872117-1A72-4308-875B-498F0BB24799}" sibTransId="{3B86D6C3-AA8A-459F-AE25-AF8EAE479A87}"/>
    <dgm:cxn modelId="{605EA406-B2A3-447D-BE7F-7E3093A1C86A}" srcId="{C288A5DE-F124-404B-9FDC-2B050A2C8802}" destId="{BF5BC996-20B0-4FD2-89B4-F4084AE2956B}" srcOrd="0" destOrd="0" parTransId="{D81340F8-4F79-420B-B406-5B0308E67901}" sibTransId="{2749D798-BBB9-470F-B632-DA758247284B}"/>
    <dgm:cxn modelId="{FB1EFA2E-E17A-4EE7-A3F7-6C74F3F2C0A3}" type="presOf" srcId="{512AC97A-FE3C-45BE-ADDE-8D9C6C02C17B}" destId="{87BC5ED1-2644-4DAC-A3A6-DD3B40FC5322}" srcOrd="0" destOrd="0" presId="urn:microsoft.com/office/officeart/2008/layout/HorizontalMultiLevelHierarchy"/>
    <dgm:cxn modelId="{06C0A616-1C36-4743-B5E7-A9E0C884C6B8}" type="presOf" srcId="{B5D9EC0D-2BA2-4491-B1F9-8EE52A727BD8}" destId="{5049E289-978B-4569-B5D1-83D5928637EE}" srcOrd="0" destOrd="0" presId="urn:microsoft.com/office/officeart/2008/layout/HorizontalMultiLevelHierarchy"/>
    <dgm:cxn modelId="{4BBFDED9-5CC8-4BFD-9CBE-9D47E152D26D}" type="presOf" srcId="{CBC273FC-E2A7-4001-AC2C-7A2D90D748D4}" destId="{6FD456D8-DA37-43B1-BBC9-F2659BD5659F}" srcOrd="0" destOrd="0" presId="urn:microsoft.com/office/officeart/2008/layout/HorizontalMultiLevelHierarchy"/>
    <dgm:cxn modelId="{4B4A240D-8C9B-4FE6-AF64-F645E668FDAE}" type="presOf" srcId="{2CD58DC3-E302-4BBC-9C04-CF44EB44305C}" destId="{6F3D1F63-FB2F-4BF0-8E1D-1ED267EFFCEA}" srcOrd="0" destOrd="0" presId="urn:microsoft.com/office/officeart/2008/layout/HorizontalMultiLevelHierarchy"/>
    <dgm:cxn modelId="{342D3872-3D33-42AA-AB9C-E1385A6B7E96}" type="presOf" srcId="{5C2944C6-CC34-411E-836A-E8087BEBB0D7}" destId="{AC191153-32DA-4D8E-BAD2-827A337ECBA3}" srcOrd="1" destOrd="0" presId="urn:microsoft.com/office/officeart/2008/layout/HorizontalMultiLevelHierarchy"/>
    <dgm:cxn modelId="{AC5820DC-7A38-468D-9867-35B9FE87F50B}" type="presOf" srcId="{C288A5DE-F124-404B-9FDC-2B050A2C8802}" destId="{D9C8946C-0593-4761-A43E-5CAC1975A32B}" srcOrd="0" destOrd="0" presId="urn:microsoft.com/office/officeart/2008/layout/HorizontalMultiLevelHierarchy"/>
    <dgm:cxn modelId="{49E38B77-019A-41FB-84A5-0275C235E2F4}" type="presOf" srcId="{BF5BC996-20B0-4FD2-89B4-F4084AE2956B}" destId="{DA60D0BA-CD1D-4A03-879D-2EE1218FA584}" srcOrd="0" destOrd="0" presId="urn:microsoft.com/office/officeart/2008/layout/HorizontalMultiLevelHierarchy"/>
    <dgm:cxn modelId="{F8C19A5A-9447-4AF5-AC9C-C8604D492628}" type="presParOf" srcId="{D9C8946C-0593-4761-A43E-5CAC1975A32B}" destId="{056C3C66-A958-4ADD-B1AC-CDD1ABB875B9}" srcOrd="0" destOrd="0" presId="urn:microsoft.com/office/officeart/2008/layout/HorizontalMultiLevelHierarchy"/>
    <dgm:cxn modelId="{F601C6F2-BEAD-4C38-ADF6-0423485C1841}" type="presParOf" srcId="{056C3C66-A958-4ADD-B1AC-CDD1ABB875B9}" destId="{DA60D0BA-CD1D-4A03-879D-2EE1218FA584}" srcOrd="0" destOrd="0" presId="urn:microsoft.com/office/officeart/2008/layout/HorizontalMultiLevelHierarchy"/>
    <dgm:cxn modelId="{760DA69B-F7FA-4624-8BED-82F10D2AC921}" type="presParOf" srcId="{056C3C66-A958-4ADD-B1AC-CDD1ABB875B9}" destId="{D6FA76AE-BFDD-4F7D-A2A7-568E5585B492}" srcOrd="1" destOrd="0" presId="urn:microsoft.com/office/officeart/2008/layout/HorizontalMultiLevelHierarchy"/>
    <dgm:cxn modelId="{7A0DAFDF-B2AA-4CE4-9A53-2445D324BA55}" type="presParOf" srcId="{D6FA76AE-BFDD-4F7D-A2A7-568E5585B492}" destId="{88450A2E-D357-4333-A3A8-0208EDE74367}" srcOrd="0" destOrd="0" presId="urn:microsoft.com/office/officeart/2008/layout/HorizontalMultiLevelHierarchy"/>
    <dgm:cxn modelId="{02204468-1DC0-4719-974E-EF7C0CD35F08}" type="presParOf" srcId="{88450A2E-D357-4333-A3A8-0208EDE74367}" destId="{78EA17D8-3641-45BC-A0F7-A5E53750DDD8}" srcOrd="0" destOrd="0" presId="urn:microsoft.com/office/officeart/2008/layout/HorizontalMultiLevelHierarchy"/>
    <dgm:cxn modelId="{BC7F50BB-BB04-4545-BB68-F734895710AA}" type="presParOf" srcId="{D6FA76AE-BFDD-4F7D-A2A7-568E5585B492}" destId="{DA7F812E-B437-4029-8B9C-30E5577DCD4E}" srcOrd="1" destOrd="0" presId="urn:microsoft.com/office/officeart/2008/layout/HorizontalMultiLevelHierarchy"/>
    <dgm:cxn modelId="{8DB897CE-606C-4977-A660-E9B6FD7025B9}" type="presParOf" srcId="{DA7F812E-B437-4029-8B9C-30E5577DCD4E}" destId="{6F3D1F63-FB2F-4BF0-8E1D-1ED267EFFCEA}" srcOrd="0" destOrd="0" presId="urn:microsoft.com/office/officeart/2008/layout/HorizontalMultiLevelHierarchy"/>
    <dgm:cxn modelId="{449BDC05-5CCB-448C-95F9-CF03DE02B448}" type="presParOf" srcId="{DA7F812E-B437-4029-8B9C-30E5577DCD4E}" destId="{A1A65FB5-59AC-4129-A733-7E4E9D9E154A}" srcOrd="1" destOrd="0" presId="urn:microsoft.com/office/officeart/2008/layout/HorizontalMultiLevelHierarchy"/>
    <dgm:cxn modelId="{9B9D5965-8F94-4360-BA14-D01FD8234A6A}" type="presParOf" srcId="{D6FA76AE-BFDD-4F7D-A2A7-568E5585B492}" destId="{87BC5ED1-2644-4DAC-A3A6-DD3B40FC5322}" srcOrd="2" destOrd="0" presId="urn:microsoft.com/office/officeart/2008/layout/HorizontalMultiLevelHierarchy"/>
    <dgm:cxn modelId="{C1627226-B055-4747-B0EE-B649129E6F36}" type="presParOf" srcId="{87BC5ED1-2644-4DAC-A3A6-DD3B40FC5322}" destId="{E4419A50-2320-439C-920A-94493122D82D}" srcOrd="0" destOrd="0" presId="urn:microsoft.com/office/officeart/2008/layout/HorizontalMultiLevelHierarchy"/>
    <dgm:cxn modelId="{94BBECD1-2884-4FFD-B68E-8A96E334E070}" type="presParOf" srcId="{D6FA76AE-BFDD-4F7D-A2A7-568E5585B492}" destId="{5690891D-2690-46AB-86E2-AC288E80C56F}" srcOrd="3" destOrd="0" presId="urn:microsoft.com/office/officeart/2008/layout/HorizontalMultiLevelHierarchy"/>
    <dgm:cxn modelId="{7EE5F38C-4859-466F-92B1-A1CB045CC892}" type="presParOf" srcId="{5690891D-2690-46AB-86E2-AC288E80C56F}" destId="{6FD456D8-DA37-43B1-BBC9-F2659BD5659F}" srcOrd="0" destOrd="0" presId="urn:microsoft.com/office/officeart/2008/layout/HorizontalMultiLevelHierarchy"/>
    <dgm:cxn modelId="{18746C40-3210-4D5E-9644-DBCAF52E0BE6}" type="presParOf" srcId="{5690891D-2690-46AB-86E2-AC288E80C56F}" destId="{2E2C45AB-6FCB-4832-93D9-1DBD183EE636}" srcOrd="1" destOrd="0" presId="urn:microsoft.com/office/officeart/2008/layout/HorizontalMultiLevelHierarchy"/>
    <dgm:cxn modelId="{48E33E5B-C52B-404F-B5BD-FC5D6DEF917C}" type="presParOf" srcId="{D6FA76AE-BFDD-4F7D-A2A7-568E5585B492}" destId="{8D7309DA-92DF-4C24-ACCB-FD221751F680}" srcOrd="4" destOrd="0" presId="urn:microsoft.com/office/officeart/2008/layout/HorizontalMultiLevelHierarchy"/>
    <dgm:cxn modelId="{EEC7B786-6A5E-45CA-8CA0-3FEC158D2043}" type="presParOf" srcId="{8D7309DA-92DF-4C24-ACCB-FD221751F680}" destId="{AC191153-32DA-4D8E-BAD2-827A337ECBA3}" srcOrd="0" destOrd="0" presId="urn:microsoft.com/office/officeart/2008/layout/HorizontalMultiLevelHierarchy"/>
    <dgm:cxn modelId="{FF6F247D-B0B5-438A-A8DB-260255EB4FBB}" type="presParOf" srcId="{D6FA76AE-BFDD-4F7D-A2A7-568E5585B492}" destId="{6089C316-0F06-4D86-9880-D5744BB6BB2F}" srcOrd="5" destOrd="0" presId="urn:microsoft.com/office/officeart/2008/layout/HorizontalMultiLevelHierarchy"/>
    <dgm:cxn modelId="{8E5E0D97-C098-4BDF-917F-4F8E5FC8564C}" type="presParOf" srcId="{6089C316-0F06-4D86-9880-D5744BB6BB2F}" destId="{5049E289-978B-4569-B5D1-83D5928637EE}" srcOrd="0" destOrd="0" presId="urn:microsoft.com/office/officeart/2008/layout/HorizontalMultiLevelHierarchy"/>
    <dgm:cxn modelId="{A2C45F04-9401-482A-9BAB-1DC8A5415C8A}" type="presParOf" srcId="{6089C316-0F06-4D86-9880-D5744BB6BB2F}" destId="{ADE1C138-3458-472E-872E-5F954F217A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133D5-D415-4A81-B029-70D3F64DBD4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32DC27-86F2-4558-87A6-9130683980BB}">
      <dgm:prSet/>
      <dgm:spPr/>
      <dgm:t>
        <a:bodyPr/>
        <a:lstStyle/>
        <a:p>
          <a:pPr rtl="0"/>
          <a:r>
            <a:rPr lang="es-PE" dirty="0" smtClean="0"/>
            <a:t>21 Sedes de SENCICO interconectadas en virtud del Sistema de Gestión Documental (GESDOC).</a:t>
          </a:r>
          <a:endParaRPr lang="es-PE" dirty="0"/>
        </a:p>
      </dgm:t>
    </dgm:pt>
    <dgm:pt modelId="{2483DC41-CE38-46F5-AA8B-4559A1B213FE}" type="parTrans" cxnId="{BFE6FC3F-6D45-4EE9-81D7-60474D7BEEB1}">
      <dgm:prSet/>
      <dgm:spPr/>
      <dgm:t>
        <a:bodyPr/>
        <a:lstStyle/>
        <a:p>
          <a:endParaRPr lang="es-ES"/>
        </a:p>
      </dgm:t>
    </dgm:pt>
    <dgm:pt modelId="{ED3FA61A-C998-4A10-A546-BA0CACB9ACCB}" type="sibTrans" cxnId="{BFE6FC3F-6D45-4EE9-81D7-60474D7BEEB1}">
      <dgm:prSet/>
      <dgm:spPr/>
      <dgm:t>
        <a:bodyPr/>
        <a:lstStyle/>
        <a:p>
          <a:endParaRPr lang="es-ES"/>
        </a:p>
      </dgm:t>
    </dgm:pt>
    <dgm:pt modelId="{48BC4E1C-BACF-437A-ABE1-514701AB6E73}">
      <dgm:prSet/>
      <dgm:spPr/>
      <dgm:t>
        <a:bodyPr/>
        <a:lstStyle/>
        <a:p>
          <a:pPr rtl="0"/>
          <a:r>
            <a:rPr lang="es-PE" smtClean="0"/>
            <a:t>100% del despacho de los documentos para las comunicaciones al interior de la Entidad con documentos digitales. (“Trámites en línea”).</a:t>
          </a:r>
          <a:endParaRPr lang="es-PE"/>
        </a:p>
      </dgm:t>
    </dgm:pt>
    <dgm:pt modelId="{F7138292-74A4-4F9F-AAE1-9A3C4B445023}" type="parTrans" cxnId="{971F54AE-B0B8-453D-B76A-B34852E29663}">
      <dgm:prSet/>
      <dgm:spPr/>
      <dgm:t>
        <a:bodyPr/>
        <a:lstStyle/>
        <a:p>
          <a:endParaRPr lang="es-ES"/>
        </a:p>
      </dgm:t>
    </dgm:pt>
    <dgm:pt modelId="{C1531483-0F56-46A1-8058-EDE0FEAEDA0E}" type="sibTrans" cxnId="{971F54AE-B0B8-453D-B76A-B34852E29663}">
      <dgm:prSet/>
      <dgm:spPr/>
      <dgm:t>
        <a:bodyPr/>
        <a:lstStyle/>
        <a:p>
          <a:endParaRPr lang="es-ES"/>
        </a:p>
      </dgm:t>
    </dgm:pt>
    <dgm:pt modelId="{D26AEB2E-E05F-4007-930E-BD275F13875C}">
      <dgm:prSet/>
      <dgm:spPr/>
      <dgm:t>
        <a:bodyPr/>
        <a:lstStyle/>
        <a:p>
          <a:pPr rtl="0"/>
          <a:r>
            <a:rPr lang="es-PE" smtClean="0"/>
            <a:t>Seguimiento y control de documentos (Trazabilidad), estado del trámite en tiempo real. (Disponibilidad de información histórica).</a:t>
          </a:r>
          <a:endParaRPr lang="es-PE"/>
        </a:p>
      </dgm:t>
    </dgm:pt>
    <dgm:pt modelId="{473F48B2-23AB-4614-A2EE-A4795DBC8353}" type="parTrans" cxnId="{2F27C785-6414-4076-AD32-982B9EF27FB4}">
      <dgm:prSet/>
      <dgm:spPr/>
      <dgm:t>
        <a:bodyPr/>
        <a:lstStyle/>
        <a:p>
          <a:endParaRPr lang="es-ES"/>
        </a:p>
      </dgm:t>
    </dgm:pt>
    <dgm:pt modelId="{1896B267-8FBF-431D-8870-90A7BECF67E4}" type="sibTrans" cxnId="{2F27C785-6414-4076-AD32-982B9EF27FB4}">
      <dgm:prSet/>
      <dgm:spPr/>
      <dgm:t>
        <a:bodyPr/>
        <a:lstStyle/>
        <a:p>
          <a:endParaRPr lang="es-ES"/>
        </a:p>
      </dgm:t>
    </dgm:pt>
    <dgm:pt modelId="{5D50B2B0-2FB0-47EF-B929-9332D68C6A02}" type="pres">
      <dgm:prSet presAssocID="{784133D5-D415-4A81-B029-70D3F64DBD4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4A036DC-894F-4FB6-82CF-2D373491C121}" type="pres">
      <dgm:prSet presAssocID="{3E32DC27-86F2-4558-87A6-9130683980BB}" presName="horFlow" presStyleCnt="0"/>
      <dgm:spPr/>
    </dgm:pt>
    <dgm:pt modelId="{C29025D9-EE95-4744-B3A6-883EEE3651EE}" type="pres">
      <dgm:prSet presAssocID="{3E32DC27-86F2-4558-87A6-9130683980BB}" presName="bigChev" presStyleLbl="node1" presStyleIdx="0" presStyleCnt="3" custScaleX="126579"/>
      <dgm:spPr/>
      <dgm:t>
        <a:bodyPr/>
        <a:lstStyle/>
        <a:p>
          <a:endParaRPr lang="es-ES"/>
        </a:p>
      </dgm:t>
    </dgm:pt>
    <dgm:pt modelId="{913FBA3F-5D99-4842-A3A8-8FB26820797F}" type="pres">
      <dgm:prSet presAssocID="{3E32DC27-86F2-4558-87A6-9130683980BB}" presName="vSp" presStyleCnt="0"/>
      <dgm:spPr/>
    </dgm:pt>
    <dgm:pt modelId="{60646C67-8C31-41D1-89CA-A9CD4E378E7F}" type="pres">
      <dgm:prSet presAssocID="{48BC4E1C-BACF-437A-ABE1-514701AB6E73}" presName="horFlow" presStyleCnt="0"/>
      <dgm:spPr/>
    </dgm:pt>
    <dgm:pt modelId="{25277030-16E6-48F2-9B9D-E74AE87D58D9}" type="pres">
      <dgm:prSet presAssocID="{48BC4E1C-BACF-437A-ABE1-514701AB6E73}" presName="bigChev" presStyleLbl="node1" presStyleIdx="1" presStyleCnt="3" custScaleX="126579"/>
      <dgm:spPr/>
      <dgm:t>
        <a:bodyPr/>
        <a:lstStyle/>
        <a:p>
          <a:endParaRPr lang="es-ES"/>
        </a:p>
      </dgm:t>
    </dgm:pt>
    <dgm:pt modelId="{40BE4B71-B342-4696-8BC5-41F74B48D42E}" type="pres">
      <dgm:prSet presAssocID="{48BC4E1C-BACF-437A-ABE1-514701AB6E73}" presName="vSp" presStyleCnt="0"/>
      <dgm:spPr/>
    </dgm:pt>
    <dgm:pt modelId="{08E1F8AF-DA55-42CD-B3C2-129DBFA9F892}" type="pres">
      <dgm:prSet presAssocID="{D26AEB2E-E05F-4007-930E-BD275F13875C}" presName="horFlow" presStyleCnt="0"/>
      <dgm:spPr/>
    </dgm:pt>
    <dgm:pt modelId="{526A81EF-5221-40BC-978E-FDEF41F3A1AF}" type="pres">
      <dgm:prSet presAssocID="{D26AEB2E-E05F-4007-930E-BD275F13875C}" presName="bigChev" presStyleLbl="node1" presStyleIdx="2" presStyleCnt="3" custScaleX="126579"/>
      <dgm:spPr/>
      <dgm:t>
        <a:bodyPr/>
        <a:lstStyle/>
        <a:p>
          <a:endParaRPr lang="es-ES"/>
        </a:p>
      </dgm:t>
    </dgm:pt>
  </dgm:ptLst>
  <dgm:cxnLst>
    <dgm:cxn modelId="{2F27C785-6414-4076-AD32-982B9EF27FB4}" srcId="{784133D5-D415-4A81-B029-70D3F64DBD47}" destId="{D26AEB2E-E05F-4007-930E-BD275F13875C}" srcOrd="2" destOrd="0" parTransId="{473F48B2-23AB-4614-A2EE-A4795DBC8353}" sibTransId="{1896B267-8FBF-431D-8870-90A7BECF67E4}"/>
    <dgm:cxn modelId="{8B120E9C-3416-428F-AEDC-6710B50228B1}" type="presOf" srcId="{48BC4E1C-BACF-437A-ABE1-514701AB6E73}" destId="{25277030-16E6-48F2-9B9D-E74AE87D58D9}" srcOrd="0" destOrd="0" presId="urn:microsoft.com/office/officeart/2005/8/layout/lProcess3"/>
    <dgm:cxn modelId="{971F54AE-B0B8-453D-B76A-B34852E29663}" srcId="{784133D5-D415-4A81-B029-70D3F64DBD47}" destId="{48BC4E1C-BACF-437A-ABE1-514701AB6E73}" srcOrd="1" destOrd="0" parTransId="{F7138292-74A4-4F9F-AAE1-9A3C4B445023}" sibTransId="{C1531483-0F56-46A1-8058-EDE0FEAEDA0E}"/>
    <dgm:cxn modelId="{62C7BDC9-E72E-4951-9928-822BC82F80F3}" type="presOf" srcId="{3E32DC27-86F2-4558-87A6-9130683980BB}" destId="{C29025D9-EE95-4744-B3A6-883EEE3651EE}" srcOrd="0" destOrd="0" presId="urn:microsoft.com/office/officeart/2005/8/layout/lProcess3"/>
    <dgm:cxn modelId="{A86D181C-76C3-45B8-B55C-39A5B36437DF}" type="presOf" srcId="{784133D5-D415-4A81-B029-70D3F64DBD47}" destId="{5D50B2B0-2FB0-47EF-B929-9332D68C6A02}" srcOrd="0" destOrd="0" presId="urn:microsoft.com/office/officeart/2005/8/layout/lProcess3"/>
    <dgm:cxn modelId="{BFE6FC3F-6D45-4EE9-81D7-60474D7BEEB1}" srcId="{784133D5-D415-4A81-B029-70D3F64DBD47}" destId="{3E32DC27-86F2-4558-87A6-9130683980BB}" srcOrd="0" destOrd="0" parTransId="{2483DC41-CE38-46F5-AA8B-4559A1B213FE}" sibTransId="{ED3FA61A-C998-4A10-A546-BA0CACB9ACCB}"/>
    <dgm:cxn modelId="{0A57521D-1984-416D-B627-7868B98938AD}" type="presOf" srcId="{D26AEB2E-E05F-4007-930E-BD275F13875C}" destId="{526A81EF-5221-40BC-978E-FDEF41F3A1AF}" srcOrd="0" destOrd="0" presId="urn:microsoft.com/office/officeart/2005/8/layout/lProcess3"/>
    <dgm:cxn modelId="{BC4C7D4A-BFAA-4FCA-97F5-ECD41171E475}" type="presParOf" srcId="{5D50B2B0-2FB0-47EF-B929-9332D68C6A02}" destId="{64A036DC-894F-4FB6-82CF-2D373491C121}" srcOrd="0" destOrd="0" presId="urn:microsoft.com/office/officeart/2005/8/layout/lProcess3"/>
    <dgm:cxn modelId="{DB646E41-37B5-4D55-AEA2-9360D15AA609}" type="presParOf" srcId="{64A036DC-894F-4FB6-82CF-2D373491C121}" destId="{C29025D9-EE95-4744-B3A6-883EEE3651EE}" srcOrd="0" destOrd="0" presId="urn:microsoft.com/office/officeart/2005/8/layout/lProcess3"/>
    <dgm:cxn modelId="{74130281-93C4-4130-B7A8-37CC99F8AA5E}" type="presParOf" srcId="{5D50B2B0-2FB0-47EF-B929-9332D68C6A02}" destId="{913FBA3F-5D99-4842-A3A8-8FB26820797F}" srcOrd="1" destOrd="0" presId="urn:microsoft.com/office/officeart/2005/8/layout/lProcess3"/>
    <dgm:cxn modelId="{46277C74-885F-4854-9445-34C3BA729CBD}" type="presParOf" srcId="{5D50B2B0-2FB0-47EF-B929-9332D68C6A02}" destId="{60646C67-8C31-41D1-89CA-A9CD4E378E7F}" srcOrd="2" destOrd="0" presId="urn:microsoft.com/office/officeart/2005/8/layout/lProcess3"/>
    <dgm:cxn modelId="{6BB200A2-FC6A-4109-9757-A10E4FF10229}" type="presParOf" srcId="{60646C67-8C31-41D1-89CA-A9CD4E378E7F}" destId="{25277030-16E6-48F2-9B9D-E74AE87D58D9}" srcOrd="0" destOrd="0" presId="urn:microsoft.com/office/officeart/2005/8/layout/lProcess3"/>
    <dgm:cxn modelId="{3FFEBB12-A1BC-4069-B6AE-1760F55A4592}" type="presParOf" srcId="{5D50B2B0-2FB0-47EF-B929-9332D68C6A02}" destId="{40BE4B71-B342-4696-8BC5-41F74B48D42E}" srcOrd="3" destOrd="0" presId="urn:microsoft.com/office/officeart/2005/8/layout/lProcess3"/>
    <dgm:cxn modelId="{45E8D41D-678F-459A-95FB-0C753B313FF9}" type="presParOf" srcId="{5D50B2B0-2FB0-47EF-B929-9332D68C6A02}" destId="{08E1F8AF-DA55-42CD-B3C2-129DBFA9F892}" srcOrd="4" destOrd="0" presId="urn:microsoft.com/office/officeart/2005/8/layout/lProcess3"/>
    <dgm:cxn modelId="{37D0F21F-66D9-4446-AAA4-EFDD626E5B50}" type="presParOf" srcId="{08E1F8AF-DA55-42CD-B3C2-129DBFA9F892}" destId="{526A81EF-5221-40BC-978E-FDEF41F3A1A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2D33E6-995E-4C5F-9DAB-D5617C380D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669AF8F4-6189-4C48-A5BC-11307F9539DE}">
      <dgm:prSet/>
      <dgm:spPr/>
      <dgm:t>
        <a:bodyPr/>
        <a:lstStyle/>
        <a:p>
          <a:pPr rtl="0"/>
          <a:r>
            <a:rPr lang="es-PE" smtClean="0"/>
            <a:t>“Mejorar la gestión documental del SENCICO utilizando la digitalización de documentos y firma digital”</a:t>
          </a:r>
          <a:endParaRPr lang="es-PE"/>
        </a:p>
      </dgm:t>
    </dgm:pt>
    <dgm:pt modelId="{8FA657A6-2F74-4F1D-8A0F-B22B9167B405}" type="parTrans" cxnId="{57A1E2A6-33BF-4632-BB6B-91B0DE0C3F8D}">
      <dgm:prSet/>
      <dgm:spPr/>
      <dgm:t>
        <a:bodyPr/>
        <a:lstStyle/>
        <a:p>
          <a:endParaRPr lang="es-ES"/>
        </a:p>
      </dgm:t>
    </dgm:pt>
    <dgm:pt modelId="{9C14E38B-50EA-4356-A488-C213ADF7BA79}" type="sibTrans" cxnId="{57A1E2A6-33BF-4632-BB6B-91B0DE0C3F8D}">
      <dgm:prSet/>
      <dgm:spPr/>
      <dgm:t>
        <a:bodyPr/>
        <a:lstStyle/>
        <a:p>
          <a:endParaRPr lang="es-ES"/>
        </a:p>
      </dgm:t>
    </dgm:pt>
    <dgm:pt modelId="{1171EB6F-A3D7-40CB-9D8E-A7046FC03259}" type="pres">
      <dgm:prSet presAssocID="{2D2D33E6-995E-4C5F-9DAB-D5617C380D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6CEA59-7691-41CD-B40F-B9CC0FB73DCA}" type="pres">
      <dgm:prSet presAssocID="{669AF8F4-6189-4C48-A5BC-11307F9539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201189-C84E-4DE8-9BF8-123CAA59AE65}" type="presOf" srcId="{2D2D33E6-995E-4C5F-9DAB-D5617C380DA7}" destId="{1171EB6F-A3D7-40CB-9D8E-A7046FC03259}" srcOrd="0" destOrd="0" presId="urn:microsoft.com/office/officeart/2005/8/layout/vList2"/>
    <dgm:cxn modelId="{57A1E2A6-33BF-4632-BB6B-91B0DE0C3F8D}" srcId="{2D2D33E6-995E-4C5F-9DAB-D5617C380DA7}" destId="{669AF8F4-6189-4C48-A5BC-11307F9539DE}" srcOrd="0" destOrd="0" parTransId="{8FA657A6-2F74-4F1D-8A0F-B22B9167B405}" sibTransId="{9C14E38B-50EA-4356-A488-C213ADF7BA79}"/>
    <dgm:cxn modelId="{03D9AC89-E91E-4C5E-B304-7D69CB3CC610}" type="presOf" srcId="{669AF8F4-6189-4C48-A5BC-11307F9539DE}" destId="{906CEA59-7691-41CD-B40F-B9CC0FB73DCA}" srcOrd="0" destOrd="0" presId="urn:microsoft.com/office/officeart/2005/8/layout/vList2"/>
    <dgm:cxn modelId="{27B0924B-92AE-4E23-9B24-56B2AB4B4617}" type="presParOf" srcId="{1171EB6F-A3D7-40CB-9D8E-A7046FC03259}" destId="{906CEA59-7691-41CD-B40F-B9CC0FB73D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043D4-CC18-4481-8B3D-EAB0C2D64A1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EFCD24-CC9E-4D5C-8139-323DD0A0E992}">
      <dgm:prSet/>
      <dgm:spPr/>
      <dgm:t>
        <a:bodyPr/>
        <a:lstStyle/>
        <a:p>
          <a:pPr rtl="0"/>
          <a:r>
            <a:rPr lang="es-PE" dirty="0" smtClean="0"/>
            <a:t>Documentos electrónicos generados dentro del marco de la IOFE (Infraestructura Oficial de Firma Electrónica), con validez jurídica y efectos legales correspondientes</a:t>
          </a:r>
          <a:endParaRPr lang="es-PE" dirty="0"/>
        </a:p>
      </dgm:t>
    </dgm:pt>
    <dgm:pt modelId="{75DF4238-4DEB-4EFA-A2C3-32D3478F0105}" type="parTrans" cxnId="{5D61F064-6663-4E95-B5CB-0453FF0F7CD7}">
      <dgm:prSet/>
      <dgm:spPr/>
      <dgm:t>
        <a:bodyPr/>
        <a:lstStyle/>
        <a:p>
          <a:endParaRPr lang="es-ES"/>
        </a:p>
      </dgm:t>
    </dgm:pt>
    <dgm:pt modelId="{B2AB1D98-53CB-424A-8179-DD6E29228A3D}" type="sibTrans" cxnId="{5D61F064-6663-4E95-B5CB-0453FF0F7CD7}">
      <dgm:prSet/>
      <dgm:spPr/>
      <dgm:t>
        <a:bodyPr/>
        <a:lstStyle/>
        <a:p>
          <a:endParaRPr lang="es-ES"/>
        </a:p>
      </dgm:t>
    </dgm:pt>
    <dgm:pt modelId="{D5DA149A-C300-4163-9C99-69B415617C90}">
      <dgm:prSet/>
      <dgm:spPr/>
      <dgm:t>
        <a:bodyPr/>
        <a:lstStyle/>
        <a:p>
          <a:pPr rtl="0"/>
          <a:r>
            <a:rPr lang="es-PE" dirty="0" smtClean="0"/>
            <a:t>Ahorro en consumo de papel, suministros de impresión, mensajería.</a:t>
          </a:r>
          <a:endParaRPr lang="es-PE" dirty="0"/>
        </a:p>
      </dgm:t>
    </dgm:pt>
    <dgm:pt modelId="{9ED4EAF9-0DD1-4DE1-8E27-8018CBD3AE6A}" type="parTrans" cxnId="{4CA2479A-F315-4780-9E4E-AC4EAB473233}">
      <dgm:prSet/>
      <dgm:spPr/>
      <dgm:t>
        <a:bodyPr/>
        <a:lstStyle/>
        <a:p>
          <a:endParaRPr lang="es-ES"/>
        </a:p>
      </dgm:t>
    </dgm:pt>
    <dgm:pt modelId="{FA7F821F-5650-4EBE-8D2A-2774161136CA}" type="sibTrans" cxnId="{4CA2479A-F315-4780-9E4E-AC4EAB473233}">
      <dgm:prSet/>
      <dgm:spPr/>
      <dgm:t>
        <a:bodyPr/>
        <a:lstStyle/>
        <a:p>
          <a:endParaRPr lang="es-ES"/>
        </a:p>
      </dgm:t>
    </dgm:pt>
    <dgm:pt modelId="{622CA1FF-9D93-451E-85BE-43E30AAC99AD}">
      <dgm:prSet/>
      <dgm:spPr/>
      <dgm:t>
        <a:bodyPr/>
        <a:lstStyle/>
        <a:p>
          <a:pPr rtl="0"/>
          <a:r>
            <a:rPr lang="es-PE" smtClean="0"/>
            <a:t>Alineados a las iniciativas de “cero papel” y al marco de la modernización de la gestión pública</a:t>
          </a:r>
          <a:endParaRPr lang="es-PE"/>
        </a:p>
      </dgm:t>
    </dgm:pt>
    <dgm:pt modelId="{B9AE6AEE-B192-43B6-B5E4-96A43BDEC202}" type="parTrans" cxnId="{4F9831C0-09D4-4F99-B18D-289354420BCA}">
      <dgm:prSet/>
      <dgm:spPr/>
      <dgm:t>
        <a:bodyPr/>
        <a:lstStyle/>
        <a:p>
          <a:endParaRPr lang="es-ES"/>
        </a:p>
      </dgm:t>
    </dgm:pt>
    <dgm:pt modelId="{A02EDABD-457B-4FC0-85BB-080395370616}" type="sibTrans" cxnId="{4F9831C0-09D4-4F99-B18D-289354420BCA}">
      <dgm:prSet/>
      <dgm:spPr/>
      <dgm:t>
        <a:bodyPr/>
        <a:lstStyle/>
        <a:p>
          <a:endParaRPr lang="es-ES"/>
        </a:p>
      </dgm:t>
    </dgm:pt>
    <dgm:pt modelId="{2DE788C4-892E-43EE-992F-630C04473BFE}" type="pres">
      <dgm:prSet presAssocID="{040043D4-CC18-4481-8B3D-EAB0C2D64A1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B274E80-D7A2-4408-AD12-63A74390F7B6}" type="pres">
      <dgm:prSet presAssocID="{10EFCD24-CC9E-4D5C-8139-323DD0A0E992}" presName="horFlow" presStyleCnt="0"/>
      <dgm:spPr/>
    </dgm:pt>
    <dgm:pt modelId="{BCD0D7C2-85AB-4D95-B554-07EC98B6C5F9}" type="pres">
      <dgm:prSet presAssocID="{10EFCD24-CC9E-4D5C-8139-323DD0A0E992}" presName="bigChev" presStyleLbl="node1" presStyleIdx="0" presStyleCnt="3" custScaleX="124342"/>
      <dgm:spPr/>
      <dgm:t>
        <a:bodyPr/>
        <a:lstStyle/>
        <a:p>
          <a:endParaRPr lang="es-ES"/>
        </a:p>
      </dgm:t>
    </dgm:pt>
    <dgm:pt modelId="{2919DF82-35D8-46B5-82C2-E47AA45C830C}" type="pres">
      <dgm:prSet presAssocID="{10EFCD24-CC9E-4D5C-8139-323DD0A0E992}" presName="vSp" presStyleCnt="0"/>
      <dgm:spPr/>
    </dgm:pt>
    <dgm:pt modelId="{22D4682B-2901-4314-BCCE-5E9FE85BE15C}" type="pres">
      <dgm:prSet presAssocID="{D5DA149A-C300-4163-9C99-69B415617C90}" presName="horFlow" presStyleCnt="0"/>
      <dgm:spPr/>
    </dgm:pt>
    <dgm:pt modelId="{6EAD9DC8-90D8-483B-94C4-95C661B90CF0}" type="pres">
      <dgm:prSet presAssocID="{D5DA149A-C300-4163-9C99-69B415617C90}" presName="bigChev" presStyleLbl="node1" presStyleIdx="1" presStyleCnt="3" custScaleX="124342"/>
      <dgm:spPr/>
      <dgm:t>
        <a:bodyPr/>
        <a:lstStyle/>
        <a:p>
          <a:endParaRPr lang="es-ES"/>
        </a:p>
      </dgm:t>
    </dgm:pt>
    <dgm:pt modelId="{9FFAD618-390C-4659-AD72-001A8112597F}" type="pres">
      <dgm:prSet presAssocID="{D5DA149A-C300-4163-9C99-69B415617C90}" presName="vSp" presStyleCnt="0"/>
      <dgm:spPr/>
    </dgm:pt>
    <dgm:pt modelId="{6988F889-56C9-4174-AC2C-2FBB5325B77F}" type="pres">
      <dgm:prSet presAssocID="{622CA1FF-9D93-451E-85BE-43E30AAC99AD}" presName="horFlow" presStyleCnt="0"/>
      <dgm:spPr/>
    </dgm:pt>
    <dgm:pt modelId="{C40055B5-FEB5-47D1-B81B-7FD815D6465C}" type="pres">
      <dgm:prSet presAssocID="{622CA1FF-9D93-451E-85BE-43E30AAC99AD}" presName="bigChev" presStyleLbl="node1" presStyleIdx="2" presStyleCnt="3" custScaleX="124342"/>
      <dgm:spPr/>
      <dgm:t>
        <a:bodyPr/>
        <a:lstStyle/>
        <a:p>
          <a:endParaRPr lang="es-ES"/>
        </a:p>
      </dgm:t>
    </dgm:pt>
  </dgm:ptLst>
  <dgm:cxnLst>
    <dgm:cxn modelId="{9C416A6A-2473-4DE8-8927-2602CD9DD41B}" type="presOf" srcId="{10EFCD24-CC9E-4D5C-8139-323DD0A0E992}" destId="{BCD0D7C2-85AB-4D95-B554-07EC98B6C5F9}" srcOrd="0" destOrd="0" presId="urn:microsoft.com/office/officeart/2005/8/layout/lProcess3"/>
    <dgm:cxn modelId="{4CA2479A-F315-4780-9E4E-AC4EAB473233}" srcId="{040043D4-CC18-4481-8B3D-EAB0C2D64A1D}" destId="{D5DA149A-C300-4163-9C99-69B415617C90}" srcOrd="1" destOrd="0" parTransId="{9ED4EAF9-0DD1-4DE1-8E27-8018CBD3AE6A}" sibTransId="{FA7F821F-5650-4EBE-8D2A-2774161136CA}"/>
    <dgm:cxn modelId="{77107F06-7DB4-4D9D-9538-8A774E88332B}" type="presOf" srcId="{040043D4-CC18-4481-8B3D-EAB0C2D64A1D}" destId="{2DE788C4-892E-43EE-992F-630C04473BFE}" srcOrd="0" destOrd="0" presId="urn:microsoft.com/office/officeart/2005/8/layout/lProcess3"/>
    <dgm:cxn modelId="{22B4ECBB-F905-4638-BA64-3B3712E584F4}" type="presOf" srcId="{622CA1FF-9D93-451E-85BE-43E30AAC99AD}" destId="{C40055B5-FEB5-47D1-B81B-7FD815D6465C}" srcOrd="0" destOrd="0" presId="urn:microsoft.com/office/officeart/2005/8/layout/lProcess3"/>
    <dgm:cxn modelId="{5BD1A1F0-2DCD-4C38-BEB1-33742236A496}" type="presOf" srcId="{D5DA149A-C300-4163-9C99-69B415617C90}" destId="{6EAD9DC8-90D8-483B-94C4-95C661B90CF0}" srcOrd="0" destOrd="0" presId="urn:microsoft.com/office/officeart/2005/8/layout/lProcess3"/>
    <dgm:cxn modelId="{4F9831C0-09D4-4F99-B18D-289354420BCA}" srcId="{040043D4-CC18-4481-8B3D-EAB0C2D64A1D}" destId="{622CA1FF-9D93-451E-85BE-43E30AAC99AD}" srcOrd="2" destOrd="0" parTransId="{B9AE6AEE-B192-43B6-B5E4-96A43BDEC202}" sibTransId="{A02EDABD-457B-4FC0-85BB-080395370616}"/>
    <dgm:cxn modelId="{5D61F064-6663-4E95-B5CB-0453FF0F7CD7}" srcId="{040043D4-CC18-4481-8B3D-EAB0C2D64A1D}" destId="{10EFCD24-CC9E-4D5C-8139-323DD0A0E992}" srcOrd="0" destOrd="0" parTransId="{75DF4238-4DEB-4EFA-A2C3-32D3478F0105}" sibTransId="{B2AB1D98-53CB-424A-8179-DD6E29228A3D}"/>
    <dgm:cxn modelId="{72A6E22B-78FD-4B6D-9EFD-94850DC8933C}" type="presParOf" srcId="{2DE788C4-892E-43EE-992F-630C04473BFE}" destId="{CB274E80-D7A2-4408-AD12-63A74390F7B6}" srcOrd="0" destOrd="0" presId="urn:microsoft.com/office/officeart/2005/8/layout/lProcess3"/>
    <dgm:cxn modelId="{61070B4E-701F-4D82-B6FB-82EB118ACA4E}" type="presParOf" srcId="{CB274E80-D7A2-4408-AD12-63A74390F7B6}" destId="{BCD0D7C2-85AB-4D95-B554-07EC98B6C5F9}" srcOrd="0" destOrd="0" presId="urn:microsoft.com/office/officeart/2005/8/layout/lProcess3"/>
    <dgm:cxn modelId="{8DD73C3A-7ABF-408D-8368-DB0D2DE04C55}" type="presParOf" srcId="{2DE788C4-892E-43EE-992F-630C04473BFE}" destId="{2919DF82-35D8-46B5-82C2-E47AA45C830C}" srcOrd="1" destOrd="0" presId="urn:microsoft.com/office/officeart/2005/8/layout/lProcess3"/>
    <dgm:cxn modelId="{F751D896-4CED-41A7-987C-1953DA2CF191}" type="presParOf" srcId="{2DE788C4-892E-43EE-992F-630C04473BFE}" destId="{22D4682B-2901-4314-BCCE-5E9FE85BE15C}" srcOrd="2" destOrd="0" presId="urn:microsoft.com/office/officeart/2005/8/layout/lProcess3"/>
    <dgm:cxn modelId="{AAB447D8-4D58-4591-AF1B-51DB8C8F45F3}" type="presParOf" srcId="{22D4682B-2901-4314-BCCE-5E9FE85BE15C}" destId="{6EAD9DC8-90D8-483B-94C4-95C661B90CF0}" srcOrd="0" destOrd="0" presId="urn:microsoft.com/office/officeart/2005/8/layout/lProcess3"/>
    <dgm:cxn modelId="{D6DB14AB-CADC-494D-B483-2A0EDEC2A50A}" type="presParOf" srcId="{2DE788C4-892E-43EE-992F-630C04473BFE}" destId="{9FFAD618-390C-4659-AD72-001A8112597F}" srcOrd="3" destOrd="0" presId="urn:microsoft.com/office/officeart/2005/8/layout/lProcess3"/>
    <dgm:cxn modelId="{CAC00FED-9F69-4694-91E6-F2FBF63E56F2}" type="presParOf" srcId="{2DE788C4-892E-43EE-992F-630C04473BFE}" destId="{6988F889-56C9-4174-AC2C-2FBB5325B77F}" srcOrd="4" destOrd="0" presId="urn:microsoft.com/office/officeart/2005/8/layout/lProcess3"/>
    <dgm:cxn modelId="{28E4D1A3-1891-4467-BD40-B78D13C40DD9}" type="presParOf" srcId="{6988F889-56C9-4174-AC2C-2FBB5325B77F}" destId="{C40055B5-FEB5-47D1-B81B-7FD815D6465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F8B72-1F44-45B9-B766-CBE3B72B76F5}">
      <dsp:nvSpPr>
        <dsp:cNvPr id="0" name=""/>
        <dsp:cNvSpPr/>
      </dsp:nvSpPr>
      <dsp:spPr>
        <a:xfrm>
          <a:off x="109979" y="734"/>
          <a:ext cx="2006240" cy="1610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Utilización de documentos digitales, visualización en línea, trazabilidad de documentos, interoperabilidad, disminución de costes por uso de papel y otros suministros</a:t>
          </a:r>
          <a:endParaRPr lang="es-ES" sz="900" kern="1200" dirty="0"/>
        </a:p>
      </dsp:txBody>
      <dsp:txXfrm>
        <a:off x="403786" y="236556"/>
        <a:ext cx="1418626" cy="1138646"/>
      </dsp:txXfrm>
    </dsp:sp>
    <dsp:sp modelId="{57211E2F-FBB8-4DBF-92FC-72E0AC4C6F84}">
      <dsp:nvSpPr>
        <dsp:cNvPr id="0" name=""/>
        <dsp:cNvSpPr/>
      </dsp:nvSpPr>
      <dsp:spPr>
        <a:xfrm>
          <a:off x="825827" y="1691460"/>
          <a:ext cx="574544" cy="57454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901983" y="1911166"/>
        <a:ext cx="422232" cy="135132"/>
      </dsp:txXfrm>
    </dsp:sp>
    <dsp:sp modelId="{46FCBC45-7677-4466-99F6-D9F33C80B90B}">
      <dsp:nvSpPr>
        <dsp:cNvPr id="0" name=""/>
        <dsp:cNvSpPr/>
      </dsp:nvSpPr>
      <dsp:spPr>
        <a:xfrm>
          <a:off x="224625" y="2346441"/>
          <a:ext cx="1776947" cy="1444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Firma Digital con valor legal</a:t>
          </a:r>
          <a:endParaRPr lang="es-ES" sz="900" kern="1200" dirty="0"/>
        </a:p>
      </dsp:txBody>
      <dsp:txXfrm>
        <a:off x="484853" y="2557981"/>
        <a:ext cx="1256491" cy="1021404"/>
      </dsp:txXfrm>
    </dsp:sp>
    <dsp:sp modelId="{9EDD69B7-DCFB-4E65-9C57-6C655CEBE689}">
      <dsp:nvSpPr>
        <dsp:cNvPr id="0" name=""/>
        <dsp:cNvSpPr/>
      </dsp:nvSpPr>
      <dsp:spPr>
        <a:xfrm rot="21575304">
          <a:off x="1528635" y="1525918"/>
          <a:ext cx="668831" cy="843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528638" y="1695245"/>
        <a:ext cx="468182" cy="505818"/>
      </dsp:txXfrm>
    </dsp:sp>
    <dsp:sp modelId="{ADD43C91-D2C2-4BA1-B48E-52B7974FAEB2}">
      <dsp:nvSpPr>
        <dsp:cNvPr id="0" name=""/>
        <dsp:cNvSpPr/>
      </dsp:nvSpPr>
      <dsp:spPr>
        <a:xfrm>
          <a:off x="2612785" y="887345"/>
          <a:ext cx="1981188" cy="1981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2902923" y="1177483"/>
        <a:ext cx="1400912" cy="1400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309DA-92DF-4C24-ACCB-FD221751F680}">
      <dsp:nvSpPr>
        <dsp:cNvPr id="0" name=""/>
        <dsp:cNvSpPr/>
      </dsp:nvSpPr>
      <dsp:spPr>
        <a:xfrm>
          <a:off x="1646859" y="1888433"/>
          <a:ext cx="470748" cy="897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374" y="0"/>
              </a:lnTo>
              <a:lnTo>
                <a:pt x="235374" y="897005"/>
              </a:lnTo>
              <a:lnTo>
                <a:pt x="470748" y="8970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56908" y="2311610"/>
        <a:ext cx="50651" cy="50651"/>
      </dsp:txXfrm>
    </dsp:sp>
    <dsp:sp modelId="{87BC5ED1-2644-4DAC-A3A6-DD3B40FC5322}">
      <dsp:nvSpPr>
        <dsp:cNvPr id="0" name=""/>
        <dsp:cNvSpPr/>
      </dsp:nvSpPr>
      <dsp:spPr>
        <a:xfrm>
          <a:off x="1646859" y="1842713"/>
          <a:ext cx="4707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748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70465" y="1876664"/>
        <a:ext cx="23537" cy="23537"/>
      </dsp:txXfrm>
    </dsp:sp>
    <dsp:sp modelId="{88450A2E-D357-4333-A3A8-0208EDE74367}">
      <dsp:nvSpPr>
        <dsp:cNvPr id="0" name=""/>
        <dsp:cNvSpPr/>
      </dsp:nvSpPr>
      <dsp:spPr>
        <a:xfrm>
          <a:off x="1646859" y="991427"/>
          <a:ext cx="470748" cy="897005"/>
        </a:xfrm>
        <a:custGeom>
          <a:avLst/>
          <a:gdLst/>
          <a:ahLst/>
          <a:cxnLst/>
          <a:rect l="0" t="0" r="0" b="0"/>
          <a:pathLst>
            <a:path>
              <a:moveTo>
                <a:pt x="0" y="897005"/>
              </a:moveTo>
              <a:lnTo>
                <a:pt x="235374" y="897005"/>
              </a:lnTo>
              <a:lnTo>
                <a:pt x="235374" y="0"/>
              </a:lnTo>
              <a:lnTo>
                <a:pt x="4707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56908" y="1414604"/>
        <a:ext cx="50651" cy="50651"/>
      </dsp:txXfrm>
    </dsp:sp>
    <dsp:sp modelId="{DA60D0BA-CD1D-4A03-879D-2EE1218FA584}">
      <dsp:nvSpPr>
        <dsp:cNvPr id="0" name=""/>
        <dsp:cNvSpPr/>
      </dsp:nvSpPr>
      <dsp:spPr>
        <a:xfrm rot="16200000">
          <a:off x="-600376" y="1529631"/>
          <a:ext cx="3776867" cy="71760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Realidad Actual</a:t>
          </a:r>
          <a:endParaRPr lang="es-ES" sz="4600" kern="1200" dirty="0"/>
        </a:p>
      </dsp:txBody>
      <dsp:txXfrm>
        <a:off x="-600376" y="1529631"/>
        <a:ext cx="3776867" cy="717604"/>
      </dsp:txXfrm>
    </dsp:sp>
    <dsp:sp modelId="{6F3D1F63-FB2F-4BF0-8E1D-1ED267EFFCEA}">
      <dsp:nvSpPr>
        <dsp:cNvPr id="0" name=""/>
        <dsp:cNvSpPr/>
      </dsp:nvSpPr>
      <dsp:spPr>
        <a:xfrm>
          <a:off x="2117608" y="632625"/>
          <a:ext cx="2353743" cy="71760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El 08 de Setiembre del 2016 se firma el convenio de Cooperación Interinstitucional entre el SENCICO y el RENIEC para implementar el Modelo de Gestión Documental con el uso de archivos digitales y firma digital.</a:t>
          </a:r>
          <a:endParaRPr lang="es-ES" sz="900" kern="1200" dirty="0"/>
        </a:p>
      </dsp:txBody>
      <dsp:txXfrm>
        <a:off x="2117608" y="632625"/>
        <a:ext cx="2353743" cy="717604"/>
      </dsp:txXfrm>
    </dsp:sp>
    <dsp:sp modelId="{6FD456D8-DA37-43B1-BBC9-F2659BD5659F}">
      <dsp:nvSpPr>
        <dsp:cNvPr id="0" name=""/>
        <dsp:cNvSpPr/>
      </dsp:nvSpPr>
      <dsp:spPr>
        <a:xfrm>
          <a:off x="2117608" y="1529631"/>
          <a:ext cx="2353743" cy="71760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El 30 de Diciembre del 2016 se pública el DL N° 1310 donde se autoriza el uso de tecnologías de la digitalización e información para la sustitución de documentos físicos y firmas manuales.</a:t>
          </a:r>
          <a:endParaRPr lang="es-ES" sz="900" kern="1200" dirty="0"/>
        </a:p>
      </dsp:txBody>
      <dsp:txXfrm>
        <a:off x="2117608" y="1529631"/>
        <a:ext cx="2353743" cy="717604"/>
      </dsp:txXfrm>
    </dsp:sp>
    <dsp:sp modelId="{5049E289-978B-4569-B5D1-83D5928637EE}">
      <dsp:nvSpPr>
        <dsp:cNvPr id="0" name=""/>
        <dsp:cNvSpPr/>
      </dsp:nvSpPr>
      <dsp:spPr>
        <a:xfrm>
          <a:off x="2117608" y="2426637"/>
          <a:ext cx="2353743" cy="71760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El 09 de Agosto del 2017 aprueban el Modelo de Gestión Documental en el Marco del Decreto Legislativo N° 1310 con la Resolución de Secretaría de Gobierno Digital N° 001-2017-PCM/SEGDI</a:t>
          </a:r>
          <a:endParaRPr lang="es-ES" sz="900" kern="1200" dirty="0"/>
        </a:p>
      </dsp:txBody>
      <dsp:txXfrm>
        <a:off x="2117608" y="2426637"/>
        <a:ext cx="2353743" cy="717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025D9-EE95-4744-B3A6-883EEE3651EE}">
      <dsp:nvSpPr>
        <dsp:cNvPr id="0" name=""/>
        <dsp:cNvSpPr/>
      </dsp:nvSpPr>
      <dsp:spPr>
        <a:xfrm>
          <a:off x="17473" y="1460"/>
          <a:ext cx="4014816" cy="1268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21 Sedes de SENCICO interconectadas en virtud del Sistema de Gestión Documental (GESDOC).</a:t>
          </a:r>
          <a:endParaRPr lang="es-PE" sz="1700" kern="1200" dirty="0"/>
        </a:p>
      </dsp:txBody>
      <dsp:txXfrm>
        <a:off x="651830" y="1460"/>
        <a:ext cx="2746102" cy="1268714"/>
      </dsp:txXfrm>
    </dsp:sp>
    <dsp:sp modelId="{25277030-16E6-48F2-9B9D-E74AE87D58D9}">
      <dsp:nvSpPr>
        <dsp:cNvPr id="0" name=""/>
        <dsp:cNvSpPr/>
      </dsp:nvSpPr>
      <dsp:spPr>
        <a:xfrm>
          <a:off x="17473" y="1447795"/>
          <a:ext cx="4014816" cy="1268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smtClean="0"/>
            <a:t>100% del despacho de los documentos para las comunicaciones al interior de la Entidad con documentos digitales. (“Trámites en línea”).</a:t>
          </a:r>
          <a:endParaRPr lang="es-PE" sz="1700" kern="1200"/>
        </a:p>
      </dsp:txBody>
      <dsp:txXfrm>
        <a:off x="651830" y="1447795"/>
        <a:ext cx="2746102" cy="1268714"/>
      </dsp:txXfrm>
    </dsp:sp>
    <dsp:sp modelId="{526A81EF-5221-40BC-978E-FDEF41F3A1AF}">
      <dsp:nvSpPr>
        <dsp:cNvPr id="0" name=""/>
        <dsp:cNvSpPr/>
      </dsp:nvSpPr>
      <dsp:spPr>
        <a:xfrm>
          <a:off x="17473" y="2894129"/>
          <a:ext cx="4014816" cy="1268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smtClean="0"/>
            <a:t>Seguimiento y control de documentos (Trazabilidad), estado del trámite en tiempo real. (Disponibilidad de información histórica).</a:t>
          </a:r>
          <a:endParaRPr lang="es-PE" sz="1700" kern="1200"/>
        </a:p>
      </dsp:txBody>
      <dsp:txXfrm>
        <a:off x="651830" y="2894129"/>
        <a:ext cx="2746102" cy="1268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EA59-7691-41CD-B40F-B9CC0FB73DCA}">
      <dsp:nvSpPr>
        <dsp:cNvPr id="0" name=""/>
        <dsp:cNvSpPr/>
      </dsp:nvSpPr>
      <dsp:spPr>
        <a:xfrm>
          <a:off x="0" y="130733"/>
          <a:ext cx="9487628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smtClean="0"/>
            <a:t>“Mejorar la gestión documental del SENCICO utilizando la digitalización de documentos y firma digital”</a:t>
          </a:r>
          <a:endParaRPr lang="es-PE" sz="1700" kern="1200"/>
        </a:p>
      </dsp:txBody>
      <dsp:txXfrm>
        <a:off x="19904" y="150637"/>
        <a:ext cx="9447820" cy="367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0D7C2-85AB-4D95-B554-07EC98B6C5F9}">
      <dsp:nvSpPr>
        <dsp:cNvPr id="0" name=""/>
        <dsp:cNvSpPr/>
      </dsp:nvSpPr>
      <dsp:spPr>
        <a:xfrm>
          <a:off x="586308" y="348"/>
          <a:ext cx="4032280" cy="1297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/>
            <a:t>Documentos electrónicos generados dentro del marco de la IOFE (Infraestructura Oficial de Firma Electrónica), con validez jurídica y efectos legales correspondientes</a:t>
          </a:r>
          <a:endParaRPr lang="es-PE" sz="1500" kern="1200" dirty="0"/>
        </a:p>
      </dsp:txBody>
      <dsp:txXfrm>
        <a:off x="1234887" y="348"/>
        <a:ext cx="2735123" cy="1297157"/>
      </dsp:txXfrm>
    </dsp:sp>
    <dsp:sp modelId="{6EAD9DC8-90D8-483B-94C4-95C661B90CF0}">
      <dsp:nvSpPr>
        <dsp:cNvPr id="0" name=""/>
        <dsp:cNvSpPr/>
      </dsp:nvSpPr>
      <dsp:spPr>
        <a:xfrm>
          <a:off x="586308" y="1479108"/>
          <a:ext cx="4032280" cy="1297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dirty="0" smtClean="0"/>
            <a:t>Ahorro en consumo de papel, suministros de impresión, mensajería.</a:t>
          </a:r>
          <a:endParaRPr lang="es-PE" sz="1500" kern="1200" dirty="0"/>
        </a:p>
      </dsp:txBody>
      <dsp:txXfrm>
        <a:off x="1234887" y="1479108"/>
        <a:ext cx="2735123" cy="1297157"/>
      </dsp:txXfrm>
    </dsp:sp>
    <dsp:sp modelId="{C40055B5-FEB5-47D1-B81B-7FD815D6465C}">
      <dsp:nvSpPr>
        <dsp:cNvPr id="0" name=""/>
        <dsp:cNvSpPr/>
      </dsp:nvSpPr>
      <dsp:spPr>
        <a:xfrm>
          <a:off x="586308" y="2957868"/>
          <a:ext cx="4032280" cy="1297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kern="1200" smtClean="0"/>
            <a:t>Alineados a las iniciativas de “cero papel” y al marco de la modernización de la gestión pública</a:t>
          </a:r>
          <a:endParaRPr lang="es-PE" sz="1500" kern="1200"/>
        </a:p>
      </dsp:txBody>
      <dsp:txXfrm>
        <a:off x="1234887" y="2957868"/>
        <a:ext cx="2735123" cy="1297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56A617-53A5-4394-9D28-0090D3B6F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" y="0"/>
            <a:ext cx="12189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653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00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78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26BC66-FB60-4976-A0C7-5D116F127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" y="0"/>
            <a:ext cx="12189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931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146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589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623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383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200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97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249F-97C2-4947-9485-CD8305334CD0}" type="datetimeFigureOut">
              <a:rPr lang="es-PE" smtClean="0"/>
              <a:t>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8478-3124-4051-B1A6-D560A602EED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221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tillana.com.ar/03/congresos/7/95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www.bbvaopenmind.com/analisis-cadena-perpetua-y-la-correcta-gestion-del-cambio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B41AC58-106B-4661-8A32-45B50AF5E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948" y="2909392"/>
            <a:ext cx="4680000" cy="2099900"/>
          </a:xfrm>
        </p:spPr>
        <p:txBody>
          <a:bodyPr/>
          <a:lstStyle/>
          <a:p>
            <a:r>
              <a:rPr lang="es-PE" sz="3000" dirty="0"/>
              <a:t>Gestión del Cambio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5692F8A-26C8-4F97-94F3-5017228A0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672728" cy="1655762"/>
          </a:xfrm>
        </p:spPr>
        <p:txBody>
          <a:bodyPr>
            <a:normAutofit/>
          </a:bodyPr>
          <a:lstStyle/>
          <a:p>
            <a:pPr algn="l"/>
            <a:r>
              <a:rPr lang="es-PE" sz="2400" dirty="0" smtClean="0"/>
              <a:t>Violeta Cuadros</a:t>
            </a:r>
            <a:endParaRPr lang="es-PE" sz="2400" dirty="0"/>
          </a:p>
          <a:p>
            <a:pPr algn="l"/>
            <a:r>
              <a:rPr lang="es-PE" sz="1200" dirty="0" smtClean="0"/>
              <a:t>Jefe de la Oficina de Planificación y Presupuesto</a:t>
            </a:r>
          </a:p>
          <a:p>
            <a:pPr algn="l"/>
            <a:r>
              <a:rPr lang="es-PE" sz="1200" dirty="0" smtClean="0"/>
              <a:t>SENCICO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426911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158" y="2935243"/>
            <a:ext cx="273218" cy="2963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3374" y="1437773"/>
            <a:ext cx="52457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FACTORES DE ÉXITO</a:t>
            </a:r>
          </a:p>
          <a:p>
            <a:endParaRPr lang="es-P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dirty="0" smtClean="0"/>
              <a:t>Compromiso de la Alta Dirección y su continuidad durante el proceso.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dirty="0" smtClean="0"/>
              <a:t>Sensibilización del personal de la Institución.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dirty="0" smtClean="0"/>
              <a:t>Recursos necesarios para la Implementación.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dirty="0" smtClean="0"/>
              <a:t>Comité para la Implementación del Modelo.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dirty="0" smtClean="0"/>
              <a:t>Plan de Implementación del Modelo de Gestión.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dirty="0" smtClean="0"/>
              <a:t>Indicadores para el seguimiento y control de la implementación.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dirty="0" smtClean="0"/>
              <a:t>Piloto</a:t>
            </a:r>
          </a:p>
          <a:p>
            <a:endParaRPr lang="es-PE" sz="12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142" y="2674557"/>
            <a:ext cx="273218" cy="2963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142" y="2428827"/>
            <a:ext cx="273218" cy="2963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63" y="3290861"/>
            <a:ext cx="273218" cy="2963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78" y="4012533"/>
            <a:ext cx="4642380" cy="26001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63" y="4058259"/>
            <a:ext cx="273218" cy="296326"/>
          </a:xfrm>
          <a:prstGeom prst="rect">
            <a:avLst/>
          </a:prstGeom>
        </p:spPr>
      </p:pic>
      <p:pic>
        <p:nvPicPr>
          <p:cNvPr id="11" name="Picture 2" descr="Resultado de imagen para comit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23" y="1320488"/>
            <a:ext cx="2659544" cy="201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87" y="3654924"/>
            <a:ext cx="3513445" cy="263508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92" y="3399791"/>
            <a:ext cx="3114741" cy="23360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405" y="1906127"/>
            <a:ext cx="273218" cy="2963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405" y="3609375"/>
            <a:ext cx="273218" cy="2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/>
          <p:nvPr/>
        </p:nvGrpSpPr>
        <p:grpSpPr>
          <a:xfrm>
            <a:off x="3909931" y="2040803"/>
            <a:ext cx="2011680" cy="4233781"/>
            <a:chOff x="4446428" y="1524000"/>
            <a:chExt cx="2011680" cy="4233781"/>
          </a:xfrm>
        </p:grpSpPr>
        <p:grpSp>
          <p:nvGrpSpPr>
            <p:cNvPr id="5" name="Group 58"/>
            <p:cNvGrpSpPr/>
            <p:nvPr/>
          </p:nvGrpSpPr>
          <p:grpSpPr>
            <a:xfrm>
              <a:off x="4571999" y="1524000"/>
              <a:ext cx="1597026" cy="4124325"/>
              <a:chOff x="3732213" y="1524000"/>
              <a:chExt cx="1597026" cy="4124325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4359276" y="2782888"/>
                <a:ext cx="506413" cy="796925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319" y="442"/>
                  </a:cxn>
                  <a:cxn ang="0">
                    <a:pos x="86" y="502"/>
                  </a:cxn>
                  <a:cxn ang="0">
                    <a:pos x="0" y="26"/>
                  </a:cxn>
                  <a:cxn ang="0">
                    <a:pos x="2" y="26"/>
                  </a:cxn>
                  <a:cxn ang="0">
                    <a:pos x="10" y="25"/>
                  </a:cxn>
                  <a:cxn ang="0">
                    <a:pos x="22" y="25"/>
                  </a:cxn>
                  <a:cxn ang="0">
                    <a:pos x="39" y="24"/>
                  </a:cxn>
                  <a:cxn ang="0">
                    <a:pos x="59" y="23"/>
                  </a:cxn>
                  <a:cxn ang="0">
                    <a:pos x="83" y="21"/>
                  </a:cxn>
                  <a:cxn ang="0">
                    <a:pos x="110" y="19"/>
                  </a:cxn>
                  <a:cxn ang="0">
                    <a:pos x="139" y="16"/>
                  </a:cxn>
                  <a:cxn ang="0">
                    <a:pos x="170" y="13"/>
                  </a:cxn>
                  <a:cxn ang="0">
                    <a:pos x="201" y="9"/>
                  </a:cxn>
                  <a:cxn ang="0">
                    <a:pos x="234" y="5"/>
                  </a:cxn>
                  <a:cxn ang="0">
                    <a:pos x="268" y="0"/>
                  </a:cxn>
                </a:cxnLst>
                <a:rect l="0" t="0" r="r" b="b"/>
                <a:pathLst>
                  <a:path w="319" h="502">
                    <a:moveTo>
                      <a:pt x="268" y="0"/>
                    </a:moveTo>
                    <a:lnTo>
                      <a:pt x="319" y="442"/>
                    </a:lnTo>
                    <a:lnTo>
                      <a:pt x="86" y="502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10" y="25"/>
                    </a:lnTo>
                    <a:lnTo>
                      <a:pt x="22" y="25"/>
                    </a:lnTo>
                    <a:lnTo>
                      <a:pt x="39" y="24"/>
                    </a:lnTo>
                    <a:lnTo>
                      <a:pt x="59" y="23"/>
                    </a:lnTo>
                    <a:lnTo>
                      <a:pt x="83" y="21"/>
                    </a:lnTo>
                    <a:lnTo>
                      <a:pt x="110" y="19"/>
                    </a:lnTo>
                    <a:lnTo>
                      <a:pt x="139" y="16"/>
                    </a:lnTo>
                    <a:lnTo>
                      <a:pt x="170" y="13"/>
                    </a:lnTo>
                    <a:lnTo>
                      <a:pt x="201" y="9"/>
                    </a:lnTo>
                    <a:lnTo>
                      <a:pt x="234" y="5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4F8F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4249738" y="4044950"/>
                <a:ext cx="666750" cy="1539875"/>
              </a:xfrm>
              <a:custGeom>
                <a:avLst/>
                <a:gdLst/>
                <a:ahLst/>
                <a:cxnLst>
                  <a:cxn ang="0">
                    <a:pos x="292" y="6"/>
                  </a:cxn>
                  <a:cxn ang="0">
                    <a:pos x="420" y="55"/>
                  </a:cxn>
                  <a:cxn ang="0">
                    <a:pos x="418" y="75"/>
                  </a:cxn>
                  <a:cxn ang="0">
                    <a:pos x="415" y="109"/>
                  </a:cxn>
                  <a:cxn ang="0">
                    <a:pos x="411" y="157"/>
                  </a:cxn>
                  <a:cxn ang="0">
                    <a:pos x="407" y="213"/>
                  </a:cxn>
                  <a:cxn ang="0">
                    <a:pos x="398" y="337"/>
                  </a:cxn>
                  <a:cxn ang="0">
                    <a:pos x="394" y="398"/>
                  </a:cxn>
                  <a:cxn ang="0">
                    <a:pos x="390" y="453"/>
                  </a:cxn>
                  <a:cxn ang="0">
                    <a:pos x="388" y="500"/>
                  </a:cxn>
                  <a:cxn ang="0">
                    <a:pos x="387" y="541"/>
                  </a:cxn>
                  <a:cxn ang="0">
                    <a:pos x="386" y="620"/>
                  </a:cxn>
                  <a:cxn ang="0">
                    <a:pos x="387" y="768"/>
                  </a:cxn>
                  <a:cxn ang="0">
                    <a:pos x="388" y="879"/>
                  </a:cxn>
                  <a:cxn ang="0">
                    <a:pos x="258" y="970"/>
                  </a:cxn>
                  <a:cxn ang="0">
                    <a:pos x="253" y="920"/>
                  </a:cxn>
                  <a:cxn ang="0">
                    <a:pos x="251" y="853"/>
                  </a:cxn>
                  <a:cxn ang="0">
                    <a:pos x="249" y="775"/>
                  </a:cxn>
                  <a:cxn ang="0">
                    <a:pos x="250" y="649"/>
                  </a:cxn>
                  <a:cxn ang="0">
                    <a:pos x="251" y="566"/>
                  </a:cxn>
                  <a:cxn ang="0">
                    <a:pos x="254" y="491"/>
                  </a:cxn>
                  <a:cxn ang="0">
                    <a:pos x="256" y="430"/>
                  </a:cxn>
                  <a:cxn ang="0">
                    <a:pos x="262" y="344"/>
                  </a:cxn>
                  <a:cxn ang="0">
                    <a:pos x="266" y="287"/>
                  </a:cxn>
                  <a:cxn ang="0">
                    <a:pos x="269" y="240"/>
                  </a:cxn>
                  <a:cxn ang="0">
                    <a:pos x="272" y="205"/>
                  </a:cxn>
                  <a:cxn ang="0">
                    <a:pos x="273" y="185"/>
                  </a:cxn>
                  <a:cxn ang="0">
                    <a:pos x="154" y="186"/>
                  </a:cxn>
                  <a:cxn ang="0">
                    <a:pos x="159" y="234"/>
                  </a:cxn>
                  <a:cxn ang="0">
                    <a:pos x="163" y="300"/>
                  </a:cxn>
                  <a:cxn ang="0">
                    <a:pos x="165" y="377"/>
                  </a:cxn>
                  <a:cxn ang="0">
                    <a:pos x="166" y="461"/>
                  </a:cxn>
                  <a:cxn ang="0">
                    <a:pos x="165" y="687"/>
                  </a:cxn>
                  <a:cxn ang="0">
                    <a:pos x="165" y="745"/>
                  </a:cxn>
                  <a:cxn ang="0">
                    <a:pos x="163" y="803"/>
                  </a:cxn>
                  <a:cxn ang="0">
                    <a:pos x="160" y="857"/>
                  </a:cxn>
                  <a:cxn ang="0">
                    <a:pos x="157" y="902"/>
                  </a:cxn>
                  <a:cxn ang="0">
                    <a:pos x="154" y="935"/>
                  </a:cxn>
                  <a:cxn ang="0">
                    <a:pos x="152" y="953"/>
                  </a:cxn>
                  <a:cxn ang="0">
                    <a:pos x="20" y="917"/>
                  </a:cxn>
                  <a:cxn ang="0">
                    <a:pos x="21" y="907"/>
                  </a:cxn>
                  <a:cxn ang="0">
                    <a:pos x="22" y="876"/>
                  </a:cxn>
                  <a:cxn ang="0">
                    <a:pos x="24" y="828"/>
                  </a:cxn>
                  <a:cxn ang="0">
                    <a:pos x="25" y="764"/>
                  </a:cxn>
                  <a:cxn ang="0">
                    <a:pos x="26" y="642"/>
                  </a:cxn>
                  <a:cxn ang="0">
                    <a:pos x="24" y="546"/>
                  </a:cxn>
                  <a:cxn ang="0">
                    <a:pos x="21" y="468"/>
                  </a:cxn>
                  <a:cxn ang="0">
                    <a:pos x="17" y="387"/>
                  </a:cxn>
                  <a:cxn ang="0">
                    <a:pos x="14" y="308"/>
                  </a:cxn>
                  <a:cxn ang="0">
                    <a:pos x="10" y="234"/>
                  </a:cxn>
                  <a:cxn ang="0">
                    <a:pos x="7" y="168"/>
                  </a:cxn>
                  <a:cxn ang="0">
                    <a:pos x="4" y="114"/>
                  </a:cxn>
                  <a:cxn ang="0">
                    <a:pos x="2" y="75"/>
                  </a:cxn>
                  <a:cxn ang="0">
                    <a:pos x="0" y="54"/>
                  </a:cxn>
                  <a:cxn ang="0">
                    <a:pos x="241" y="0"/>
                  </a:cxn>
                </a:cxnLst>
                <a:rect l="0" t="0" r="r" b="b"/>
                <a:pathLst>
                  <a:path w="420" h="970">
                    <a:moveTo>
                      <a:pt x="241" y="0"/>
                    </a:moveTo>
                    <a:lnTo>
                      <a:pt x="292" y="6"/>
                    </a:lnTo>
                    <a:lnTo>
                      <a:pt x="420" y="53"/>
                    </a:lnTo>
                    <a:lnTo>
                      <a:pt x="420" y="55"/>
                    </a:lnTo>
                    <a:lnTo>
                      <a:pt x="419" y="63"/>
                    </a:lnTo>
                    <a:lnTo>
                      <a:pt x="418" y="75"/>
                    </a:lnTo>
                    <a:lnTo>
                      <a:pt x="417" y="91"/>
                    </a:lnTo>
                    <a:lnTo>
                      <a:pt x="415" y="109"/>
                    </a:lnTo>
                    <a:lnTo>
                      <a:pt x="414" y="131"/>
                    </a:lnTo>
                    <a:lnTo>
                      <a:pt x="411" y="157"/>
                    </a:lnTo>
                    <a:lnTo>
                      <a:pt x="409" y="184"/>
                    </a:lnTo>
                    <a:lnTo>
                      <a:pt x="407" y="213"/>
                    </a:lnTo>
                    <a:lnTo>
                      <a:pt x="403" y="274"/>
                    </a:lnTo>
                    <a:lnTo>
                      <a:pt x="398" y="337"/>
                    </a:lnTo>
                    <a:lnTo>
                      <a:pt x="395" y="368"/>
                    </a:lnTo>
                    <a:lnTo>
                      <a:pt x="394" y="398"/>
                    </a:lnTo>
                    <a:lnTo>
                      <a:pt x="391" y="427"/>
                    </a:lnTo>
                    <a:lnTo>
                      <a:pt x="390" y="453"/>
                    </a:lnTo>
                    <a:lnTo>
                      <a:pt x="389" y="478"/>
                    </a:lnTo>
                    <a:lnTo>
                      <a:pt x="388" y="500"/>
                    </a:lnTo>
                    <a:lnTo>
                      <a:pt x="388" y="519"/>
                    </a:lnTo>
                    <a:lnTo>
                      <a:pt x="387" y="541"/>
                    </a:lnTo>
                    <a:lnTo>
                      <a:pt x="387" y="591"/>
                    </a:lnTo>
                    <a:lnTo>
                      <a:pt x="386" y="620"/>
                    </a:lnTo>
                    <a:lnTo>
                      <a:pt x="386" y="738"/>
                    </a:lnTo>
                    <a:lnTo>
                      <a:pt x="387" y="768"/>
                    </a:lnTo>
                    <a:lnTo>
                      <a:pt x="387" y="863"/>
                    </a:lnTo>
                    <a:lnTo>
                      <a:pt x="388" y="879"/>
                    </a:lnTo>
                    <a:lnTo>
                      <a:pt x="388" y="902"/>
                    </a:lnTo>
                    <a:lnTo>
                      <a:pt x="258" y="970"/>
                    </a:lnTo>
                    <a:lnTo>
                      <a:pt x="255" y="947"/>
                    </a:lnTo>
                    <a:lnTo>
                      <a:pt x="253" y="920"/>
                    </a:lnTo>
                    <a:lnTo>
                      <a:pt x="251" y="888"/>
                    </a:lnTo>
                    <a:lnTo>
                      <a:pt x="251" y="853"/>
                    </a:lnTo>
                    <a:lnTo>
                      <a:pt x="250" y="815"/>
                    </a:lnTo>
                    <a:lnTo>
                      <a:pt x="249" y="775"/>
                    </a:lnTo>
                    <a:lnTo>
                      <a:pt x="249" y="691"/>
                    </a:lnTo>
                    <a:lnTo>
                      <a:pt x="250" y="649"/>
                    </a:lnTo>
                    <a:lnTo>
                      <a:pt x="251" y="607"/>
                    </a:lnTo>
                    <a:lnTo>
                      <a:pt x="251" y="566"/>
                    </a:lnTo>
                    <a:lnTo>
                      <a:pt x="252" y="527"/>
                    </a:lnTo>
                    <a:lnTo>
                      <a:pt x="254" y="491"/>
                    </a:lnTo>
                    <a:lnTo>
                      <a:pt x="254" y="458"/>
                    </a:lnTo>
                    <a:lnTo>
                      <a:pt x="256" y="430"/>
                    </a:lnTo>
                    <a:lnTo>
                      <a:pt x="258" y="405"/>
                    </a:lnTo>
                    <a:lnTo>
                      <a:pt x="262" y="344"/>
                    </a:lnTo>
                    <a:lnTo>
                      <a:pt x="264" y="315"/>
                    </a:lnTo>
                    <a:lnTo>
                      <a:pt x="266" y="287"/>
                    </a:lnTo>
                    <a:lnTo>
                      <a:pt x="268" y="263"/>
                    </a:lnTo>
                    <a:lnTo>
                      <a:pt x="269" y="240"/>
                    </a:lnTo>
                    <a:lnTo>
                      <a:pt x="271" y="220"/>
                    </a:lnTo>
                    <a:lnTo>
                      <a:pt x="272" y="205"/>
                    </a:lnTo>
                    <a:lnTo>
                      <a:pt x="273" y="193"/>
                    </a:lnTo>
                    <a:lnTo>
                      <a:pt x="273" y="185"/>
                    </a:lnTo>
                    <a:lnTo>
                      <a:pt x="273" y="183"/>
                    </a:lnTo>
                    <a:lnTo>
                      <a:pt x="154" y="186"/>
                    </a:lnTo>
                    <a:lnTo>
                      <a:pt x="157" y="208"/>
                    </a:lnTo>
                    <a:lnTo>
                      <a:pt x="159" y="234"/>
                    </a:lnTo>
                    <a:lnTo>
                      <a:pt x="162" y="265"/>
                    </a:lnTo>
                    <a:lnTo>
                      <a:pt x="163" y="300"/>
                    </a:lnTo>
                    <a:lnTo>
                      <a:pt x="164" y="338"/>
                    </a:lnTo>
                    <a:lnTo>
                      <a:pt x="165" y="377"/>
                    </a:lnTo>
                    <a:lnTo>
                      <a:pt x="165" y="418"/>
                    </a:lnTo>
                    <a:lnTo>
                      <a:pt x="166" y="461"/>
                    </a:lnTo>
                    <a:lnTo>
                      <a:pt x="166" y="656"/>
                    </a:lnTo>
                    <a:lnTo>
                      <a:pt x="165" y="687"/>
                    </a:lnTo>
                    <a:lnTo>
                      <a:pt x="165" y="714"/>
                    </a:lnTo>
                    <a:lnTo>
                      <a:pt x="165" y="745"/>
                    </a:lnTo>
                    <a:lnTo>
                      <a:pt x="164" y="775"/>
                    </a:lnTo>
                    <a:lnTo>
                      <a:pt x="163" y="803"/>
                    </a:lnTo>
                    <a:lnTo>
                      <a:pt x="162" y="831"/>
                    </a:lnTo>
                    <a:lnTo>
                      <a:pt x="160" y="857"/>
                    </a:lnTo>
                    <a:lnTo>
                      <a:pt x="158" y="881"/>
                    </a:lnTo>
                    <a:lnTo>
                      <a:pt x="157" y="902"/>
                    </a:lnTo>
                    <a:lnTo>
                      <a:pt x="155" y="920"/>
                    </a:lnTo>
                    <a:lnTo>
                      <a:pt x="154" y="935"/>
                    </a:lnTo>
                    <a:lnTo>
                      <a:pt x="153" y="946"/>
                    </a:lnTo>
                    <a:lnTo>
                      <a:pt x="152" y="953"/>
                    </a:lnTo>
                    <a:lnTo>
                      <a:pt x="152" y="956"/>
                    </a:lnTo>
                    <a:lnTo>
                      <a:pt x="20" y="917"/>
                    </a:lnTo>
                    <a:lnTo>
                      <a:pt x="20" y="915"/>
                    </a:lnTo>
                    <a:lnTo>
                      <a:pt x="21" y="907"/>
                    </a:lnTo>
                    <a:lnTo>
                      <a:pt x="21" y="894"/>
                    </a:lnTo>
                    <a:lnTo>
                      <a:pt x="22" y="876"/>
                    </a:lnTo>
                    <a:lnTo>
                      <a:pt x="23" y="854"/>
                    </a:lnTo>
                    <a:lnTo>
                      <a:pt x="24" y="828"/>
                    </a:lnTo>
                    <a:lnTo>
                      <a:pt x="24" y="798"/>
                    </a:lnTo>
                    <a:lnTo>
                      <a:pt x="25" y="764"/>
                    </a:lnTo>
                    <a:lnTo>
                      <a:pt x="26" y="727"/>
                    </a:lnTo>
                    <a:lnTo>
                      <a:pt x="26" y="642"/>
                    </a:lnTo>
                    <a:lnTo>
                      <a:pt x="25" y="595"/>
                    </a:lnTo>
                    <a:lnTo>
                      <a:pt x="24" y="546"/>
                    </a:lnTo>
                    <a:lnTo>
                      <a:pt x="22" y="507"/>
                    </a:lnTo>
                    <a:lnTo>
                      <a:pt x="21" y="468"/>
                    </a:lnTo>
                    <a:lnTo>
                      <a:pt x="20" y="427"/>
                    </a:lnTo>
                    <a:lnTo>
                      <a:pt x="17" y="387"/>
                    </a:lnTo>
                    <a:lnTo>
                      <a:pt x="16" y="346"/>
                    </a:lnTo>
                    <a:lnTo>
                      <a:pt x="14" y="308"/>
                    </a:lnTo>
                    <a:lnTo>
                      <a:pt x="13" y="270"/>
                    </a:lnTo>
                    <a:lnTo>
                      <a:pt x="10" y="234"/>
                    </a:lnTo>
                    <a:lnTo>
                      <a:pt x="9" y="199"/>
                    </a:lnTo>
                    <a:lnTo>
                      <a:pt x="7" y="168"/>
                    </a:lnTo>
                    <a:lnTo>
                      <a:pt x="6" y="139"/>
                    </a:lnTo>
                    <a:lnTo>
                      <a:pt x="4" y="114"/>
                    </a:lnTo>
                    <a:lnTo>
                      <a:pt x="2" y="92"/>
                    </a:lnTo>
                    <a:lnTo>
                      <a:pt x="2" y="75"/>
                    </a:lnTo>
                    <a:lnTo>
                      <a:pt x="1" y="61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24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4203701" y="5438775"/>
                <a:ext cx="300038" cy="193675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10" y="1"/>
                  </a:cxn>
                  <a:cxn ang="0">
                    <a:pos x="126" y="5"/>
                  </a:cxn>
                  <a:cxn ang="0">
                    <a:pos x="139" y="10"/>
                  </a:cxn>
                  <a:cxn ang="0">
                    <a:pos x="151" y="17"/>
                  </a:cxn>
                  <a:cxn ang="0">
                    <a:pos x="161" y="27"/>
                  </a:cxn>
                  <a:cxn ang="0">
                    <a:pos x="168" y="37"/>
                  </a:cxn>
                  <a:cxn ang="0">
                    <a:pos x="175" y="48"/>
                  </a:cxn>
                  <a:cxn ang="0">
                    <a:pos x="179" y="58"/>
                  </a:cxn>
                  <a:cxn ang="0">
                    <a:pos x="183" y="69"/>
                  </a:cxn>
                  <a:cxn ang="0">
                    <a:pos x="186" y="79"/>
                  </a:cxn>
                  <a:cxn ang="0">
                    <a:pos x="187" y="89"/>
                  </a:cxn>
                  <a:cxn ang="0">
                    <a:pos x="188" y="97"/>
                  </a:cxn>
                  <a:cxn ang="0">
                    <a:pos x="189" y="103"/>
                  </a:cxn>
                  <a:cxn ang="0">
                    <a:pos x="189" y="108"/>
                  </a:cxn>
                  <a:cxn ang="0">
                    <a:pos x="187" y="109"/>
                  </a:cxn>
                  <a:cxn ang="0">
                    <a:pos x="180" y="110"/>
                  </a:cxn>
                  <a:cxn ang="0">
                    <a:pos x="171" y="112"/>
                  </a:cxn>
                  <a:cxn ang="0">
                    <a:pos x="158" y="115"/>
                  </a:cxn>
                  <a:cxn ang="0">
                    <a:pos x="142" y="117"/>
                  </a:cxn>
                  <a:cxn ang="0">
                    <a:pos x="124" y="119"/>
                  </a:cxn>
                  <a:cxn ang="0">
                    <a:pos x="105" y="121"/>
                  </a:cxn>
                  <a:cxn ang="0">
                    <a:pos x="83" y="122"/>
                  </a:cxn>
                  <a:cxn ang="0">
                    <a:pos x="61" y="122"/>
                  </a:cxn>
                  <a:cxn ang="0">
                    <a:pos x="44" y="121"/>
                  </a:cxn>
                  <a:cxn ang="0">
                    <a:pos x="30" y="120"/>
                  </a:cxn>
                  <a:cxn ang="0">
                    <a:pos x="19" y="117"/>
                  </a:cxn>
                  <a:cxn ang="0">
                    <a:pos x="11" y="115"/>
                  </a:cxn>
                  <a:cxn ang="0">
                    <a:pos x="5" y="112"/>
                  </a:cxn>
                  <a:cxn ang="0">
                    <a:pos x="2" y="110"/>
                  </a:cxn>
                  <a:cxn ang="0">
                    <a:pos x="1" y="109"/>
                  </a:cxn>
                  <a:cxn ang="0">
                    <a:pos x="0" y="108"/>
                  </a:cxn>
                  <a:cxn ang="0">
                    <a:pos x="0" y="96"/>
                  </a:cxn>
                  <a:cxn ang="0">
                    <a:pos x="2" y="88"/>
                  </a:cxn>
                  <a:cxn ang="0">
                    <a:pos x="3" y="78"/>
                  </a:cxn>
                  <a:cxn ang="0">
                    <a:pos x="5" y="67"/>
                  </a:cxn>
                  <a:cxn ang="0">
                    <a:pos x="9" y="56"/>
                  </a:cxn>
                  <a:cxn ang="0">
                    <a:pos x="15" y="44"/>
                  </a:cxn>
                  <a:cxn ang="0">
                    <a:pos x="22" y="33"/>
                  </a:cxn>
                  <a:cxn ang="0">
                    <a:pos x="31" y="23"/>
                  </a:cxn>
                  <a:cxn ang="0">
                    <a:pos x="42" y="14"/>
                  </a:cxn>
                  <a:cxn ang="0">
                    <a:pos x="56" y="7"/>
                  </a:cxn>
                  <a:cxn ang="0">
                    <a:pos x="72" y="2"/>
                  </a:cxn>
                  <a:cxn ang="0">
                    <a:pos x="92" y="0"/>
                  </a:cxn>
                </a:cxnLst>
                <a:rect l="0" t="0" r="r" b="b"/>
                <a:pathLst>
                  <a:path w="189" h="122">
                    <a:moveTo>
                      <a:pt x="92" y="0"/>
                    </a:moveTo>
                    <a:lnTo>
                      <a:pt x="110" y="1"/>
                    </a:lnTo>
                    <a:lnTo>
                      <a:pt x="126" y="5"/>
                    </a:lnTo>
                    <a:lnTo>
                      <a:pt x="139" y="10"/>
                    </a:lnTo>
                    <a:lnTo>
                      <a:pt x="151" y="17"/>
                    </a:lnTo>
                    <a:lnTo>
                      <a:pt x="161" y="27"/>
                    </a:lnTo>
                    <a:lnTo>
                      <a:pt x="168" y="37"/>
                    </a:lnTo>
                    <a:lnTo>
                      <a:pt x="175" y="48"/>
                    </a:lnTo>
                    <a:lnTo>
                      <a:pt x="179" y="58"/>
                    </a:lnTo>
                    <a:lnTo>
                      <a:pt x="183" y="69"/>
                    </a:lnTo>
                    <a:lnTo>
                      <a:pt x="186" y="79"/>
                    </a:lnTo>
                    <a:lnTo>
                      <a:pt x="187" y="89"/>
                    </a:lnTo>
                    <a:lnTo>
                      <a:pt x="188" y="97"/>
                    </a:lnTo>
                    <a:lnTo>
                      <a:pt x="189" y="103"/>
                    </a:lnTo>
                    <a:lnTo>
                      <a:pt x="189" y="108"/>
                    </a:lnTo>
                    <a:lnTo>
                      <a:pt x="187" y="109"/>
                    </a:lnTo>
                    <a:lnTo>
                      <a:pt x="180" y="110"/>
                    </a:lnTo>
                    <a:lnTo>
                      <a:pt x="171" y="112"/>
                    </a:lnTo>
                    <a:lnTo>
                      <a:pt x="158" y="115"/>
                    </a:lnTo>
                    <a:lnTo>
                      <a:pt x="142" y="117"/>
                    </a:lnTo>
                    <a:lnTo>
                      <a:pt x="124" y="119"/>
                    </a:lnTo>
                    <a:lnTo>
                      <a:pt x="105" y="121"/>
                    </a:lnTo>
                    <a:lnTo>
                      <a:pt x="83" y="122"/>
                    </a:lnTo>
                    <a:lnTo>
                      <a:pt x="61" y="122"/>
                    </a:lnTo>
                    <a:lnTo>
                      <a:pt x="44" y="121"/>
                    </a:lnTo>
                    <a:lnTo>
                      <a:pt x="30" y="120"/>
                    </a:lnTo>
                    <a:lnTo>
                      <a:pt x="19" y="117"/>
                    </a:lnTo>
                    <a:lnTo>
                      <a:pt x="11" y="115"/>
                    </a:lnTo>
                    <a:lnTo>
                      <a:pt x="5" y="112"/>
                    </a:lnTo>
                    <a:lnTo>
                      <a:pt x="2" y="110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0" y="96"/>
                    </a:lnTo>
                    <a:lnTo>
                      <a:pt x="2" y="88"/>
                    </a:lnTo>
                    <a:lnTo>
                      <a:pt x="3" y="78"/>
                    </a:lnTo>
                    <a:lnTo>
                      <a:pt x="5" y="67"/>
                    </a:lnTo>
                    <a:lnTo>
                      <a:pt x="9" y="56"/>
                    </a:lnTo>
                    <a:lnTo>
                      <a:pt x="15" y="44"/>
                    </a:lnTo>
                    <a:lnTo>
                      <a:pt x="22" y="33"/>
                    </a:lnTo>
                    <a:lnTo>
                      <a:pt x="31" y="23"/>
                    </a:lnTo>
                    <a:lnTo>
                      <a:pt x="42" y="14"/>
                    </a:lnTo>
                    <a:lnTo>
                      <a:pt x="56" y="7"/>
                    </a:lnTo>
                    <a:lnTo>
                      <a:pt x="72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656138" y="5441950"/>
                <a:ext cx="322263" cy="206375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29" y="1"/>
                  </a:cxn>
                  <a:cxn ang="0">
                    <a:pos x="146" y="4"/>
                  </a:cxn>
                  <a:cxn ang="0">
                    <a:pos x="159" y="10"/>
                  </a:cxn>
                  <a:cxn ang="0">
                    <a:pos x="170" y="18"/>
                  </a:cxn>
                  <a:cxn ang="0">
                    <a:pos x="179" y="27"/>
                  </a:cxn>
                  <a:cxn ang="0">
                    <a:pos x="187" y="36"/>
                  </a:cxn>
                  <a:cxn ang="0">
                    <a:pos x="192" y="47"/>
                  </a:cxn>
                  <a:cxn ang="0">
                    <a:pos x="196" y="58"/>
                  </a:cxn>
                  <a:cxn ang="0">
                    <a:pos x="199" y="69"/>
                  </a:cxn>
                  <a:cxn ang="0">
                    <a:pos x="202" y="80"/>
                  </a:cxn>
                  <a:cxn ang="0">
                    <a:pos x="202" y="89"/>
                  </a:cxn>
                  <a:cxn ang="0">
                    <a:pos x="203" y="97"/>
                  </a:cxn>
                  <a:cxn ang="0">
                    <a:pos x="203" y="110"/>
                  </a:cxn>
                  <a:cxn ang="0">
                    <a:pos x="202" y="110"/>
                  </a:cxn>
                  <a:cxn ang="0">
                    <a:pos x="201" y="113"/>
                  </a:cxn>
                  <a:cxn ang="0">
                    <a:pos x="197" y="115"/>
                  </a:cxn>
                  <a:cxn ang="0">
                    <a:pos x="191" y="118"/>
                  </a:cxn>
                  <a:cxn ang="0">
                    <a:pos x="182" y="121"/>
                  </a:cxn>
                  <a:cxn ang="0">
                    <a:pos x="169" y="124"/>
                  </a:cxn>
                  <a:cxn ang="0">
                    <a:pos x="152" y="127"/>
                  </a:cxn>
                  <a:cxn ang="0">
                    <a:pos x="131" y="129"/>
                  </a:cxn>
                  <a:cxn ang="0">
                    <a:pos x="111" y="130"/>
                  </a:cxn>
                  <a:cxn ang="0">
                    <a:pos x="92" y="129"/>
                  </a:cxn>
                  <a:cxn ang="0">
                    <a:pos x="74" y="127"/>
                  </a:cxn>
                  <a:cxn ang="0">
                    <a:pos x="57" y="125"/>
                  </a:cxn>
                  <a:cxn ang="0">
                    <a:pos x="41" y="121"/>
                  </a:cxn>
                  <a:cxn ang="0">
                    <a:pos x="28" y="118"/>
                  </a:cxn>
                  <a:cxn ang="0">
                    <a:pos x="16" y="114"/>
                  </a:cxn>
                  <a:cxn ang="0">
                    <a:pos x="7" y="111"/>
                  </a:cxn>
                  <a:cxn ang="0">
                    <a:pos x="2" y="110"/>
                  </a:cxn>
                  <a:cxn ang="0">
                    <a:pos x="0" y="109"/>
                  </a:cxn>
                  <a:cxn ang="0">
                    <a:pos x="0" y="104"/>
                  </a:cxn>
                  <a:cxn ang="0">
                    <a:pos x="1" y="98"/>
                  </a:cxn>
                  <a:cxn ang="0">
                    <a:pos x="2" y="91"/>
                  </a:cxn>
                  <a:cxn ang="0">
                    <a:pos x="4" y="82"/>
                  </a:cxn>
                  <a:cxn ang="0">
                    <a:pos x="7" y="72"/>
                  </a:cxn>
                  <a:cxn ang="0">
                    <a:pos x="11" y="62"/>
                  </a:cxn>
                  <a:cxn ang="0">
                    <a:pos x="17" y="51"/>
                  </a:cxn>
                  <a:cxn ang="0">
                    <a:pos x="24" y="40"/>
                  </a:cxn>
                  <a:cxn ang="0">
                    <a:pos x="32" y="30"/>
                  </a:cxn>
                  <a:cxn ang="0">
                    <a:pos x="43" y="21"/>
                  </a:cxn>
                  <a:cxn ang="0">
                    <a:pos x="57" y="14"/>
                  </a:cxn>
                  <a:cxn ang="0">
                    <a:pos x="72" y="7"/>
                  </a:cxn>
                  <a:cxn ang="0">
                    <a:pos x="90" y="3"/>
                  </a:cxn>
                  <a:cxn ang="0">
                    <a:pos x="111" y="0"/>
                  </a:cxn>
                </a:cxnLst>
                <a:rect l="0" t="0" r="r" b="b"/>
                <a:pathLst>
                  <a:path w="203" h="130">
                    <a:moveTo>
                      <a:pt x="111" y="0"/>
                    </a:moveTo>
                    <a:lnTo>
                      <a:pt x="129" y="1"/>
                    </a:lnTo>
                    <a:lnTo>
                      <a:pt x="146" y="4"/>
                    </a:lnTo>
                    <a:lnTo>
                      <a:pt x="159" y="10"/>
                    </a:lnTo>
                    <a:lnTo>
                      <a:pt x="170" y="18"/>
                    </a:lnTo>
                    <a:lnTo>
                      <a:pt x="179" y="27"/>
                    </a:lnTo>
                    <a:lnTo>
                      <a:pt x="187" y="36"/>
                    </a:lnTo>
                    <a:lnTo>
                      <a:pt x="192" y="47"/>
                    </a:lnTo>
                    <a:lnTo>
                      <a:pt x="196" y="58"/>
                    </a:lnTo>
                    <a:lnTo>
                      <a:pt x="199" y="69"/>
                    </a:lnTo>
                    <a:lnTo>
                      <a:pt x="202" y="80"/>
                    </a:lnTo>
                    <a:lnTo>
                      <a:pt x="202" y="89"/>
                    </a:lnTo>
                    <a:lnTo>
                      <a:pt x="203" y="97"/>
                    </a:lnTo>
                    <a:lnTo>
                      <a:pt x="203" y="110"/>
                    </a:lnTo>
                    <a:lnTo>
                      <a:pt x="202" y="110"/>
                    </a:lnTo>
                    <a:lnTo>
                      <a:pt x="201" y="113"/>
                    </a:lnTo>
                    <a:lnTo>
                      <a:pt x="197" y="115"/>
                    </a:lnTo>
                    <a:lnTo>
                      <a:pt x="191" y="118"/>
                    </a:lnTo>
                    <a:lnTo>
                      <a:pt x="182" y="121"/>
                    </a:lnTo>
                    <a:lnTo>
                      <a:pt x="169" y="124"/>
                    </a:lnTo>
                    <a:lnTo>
                      <a:pt x="152" y="127"/>
                    </a:lnTo>
                    <a:lnTo>
                      <a:pt x="131" y="129"/>
                    </a:lnTo>
                    <a:lnTo>
                      <a:pt x="111" y="130"/>
                    </a:lnTo>
                    <a:lnTo>
                      <a:pt x="92" y="129"/>
                    </a:lnTo>
                    <a:lnTo>
                      <a:pt x="74" y="127"/>
                    </a:lnTo>
                    <a:lnTo>
                      <a:pt x="57" y="125"/>
                    </a:lnTo>
                    <a:lnTo>
                      <a:pt x="41" y="121"/>
                    </a:lnTo>
                    <a:lnTo>
                      <a:pt x="28" y="118"/>
                    </a:lnTo>
                    <a:lnTo>
                      <a:pt x="16" y="114"/>
                    </a:lnTo>
                    <a:lnTo>
                      <a:pt x="7" y="111"/>
                    </a:lnTo>
                    <a:lnTo>
                      <a:pt x="2" y="110"/>
                    </a:lnTo>
                    <a:lnTo>
                      <a:pt x="0" y="109"/>
                    </a:lnTo>
                    <a:lnTo>
                      <a:pt x="0" y="104"/>
                    </a:lnTo>
                    <a:lnTo>
                      <a:pt x="1" y="98"/>
                    </a:lnTo>
                    <a:lnTo>
                      <a:pt x="2" y="91"/>
                    </a:lnTo>
                    <a:lnTo>
                      <a:pt x="4" y="82"/>
                    </a:lnTo>
                    <a:lnTo>
                      <a:pt x="7" y="72"/>
                    </a:lnTo>
                    <a:lnTo>
                      <a:pt x="11" y="62"/>
                    </a:lnTo>
                    <a:lnTo>
                      <a:pt x="17" y="51"/>
                    </a:lnTo>
                    <a:lnTo>
                      <a:pt x="24" y="40"/>
                    </a:lnTo>
                    <a:lnTo>
                      <a:pt x="32" y="30"/>
                    </a:lnTo>
                    <a:lnTo>
                      <a:pt x="43" y="21"/>
                    </a:lnTo>
                    <a:lnTo>
                      <a:pt x="57" y="14"/>
                    </a:lnTo>
                    <a:lnTo>
                      <a:pt x="72" y="7"/>
                    </a:lnTo>
                    <a:lnTo>
                      <a:pt x="90" y="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732213" y="3940175"/>
                <a:ext cx="214313" cy="22383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135" y="50"/>
                  </a:cxn>
                  <a:cxn ang="0">
                    <a:pos x="134" y="53"/>
                  </a:cxn>
                  <a:cxn ang="0">
                    <a:pos x="132" y="58"/>
                  </a:cxn>
                  <a:cxn ang="0">
                    <a:pos x="128" y="67"/>
                  </a:cxn>
                  <a:cxn ang="0">
                    <a:pos x="116" y="90"/>
                  </a:cxn>
                  <a:cxn ang="0">
                    <a:pos x="108" y="103"/>
                  </a:cxn>
                  <a:cxn ang="0">
                    <a:pos x="99" y="116"/>
                  </a:cxn>
                  <a:cxn ang="0">
                    <a:pos x="89" y="127"/>
                  </a:cxn>
                  <a:cxn ang="0">
                    <a:pos x="80" y="135"/>
                  </a:cxn>
                  <a:cxn ang="0">
                    <a:pos x="69" y="139"/>
                  </a:cxn>
                  <a:cxn ang="0">
                    <a:pos x="57" y="141"/>
                  </a:cxn>
                  <a:cxn ang="0">
                    <a:pos x="45" y="141"/>
                  </a:cxn>
                  <a:cxn ang="0">
                    <a:pos x="34" y="138"/>
                  </a:cxn>
                  <a:cxn ang="0">
                    <a:pos x="24" y="136"/>
                  </a:cxn>
                  <a:cxn ang="0">
                    <a:pos x="17" y="133"/>
                  </a:cxn>
                  <a:cxn ang="0">
                    <a:pos x="11" y="130"/>
                  </a:cxn>
                  <a:cxn ang="0">
                    <a:pos x="7" y="126"/>
                  </a:cxn>
                  <a:cxn ang="0">
                    <a:pos x="3" y="121"/>
                  </a:cxn>
                  <a:cxn ang="0">
                    <a:pos x="1" y="116"/>
                  </a:cxn>
                  <a:cxn ang="0">
                    <a:pos x="0" y="109"/>
                  </a:cxn>
                  <a:cxn ang="0">
                    <a:pos x="1" y="100"/>
                  </a:cxn>
                  <a:cxn ang="0">
                    <a:pos x="3" y="90"/>
                  </a:cxn>
                  <a:cxn ang="0">
                    <a:pos x="9" y="77"/>
                  </a:cxn>
                  <a:cxn ang="0">
                    <a:pos x="15" y="63"/>
                  </a:cxn>
                  <a:cxn ang="0">
                    <a:pos x="22" y="49"/>
                  </a:cxn>
                  <a:cxn ang="0">
                    <a:pos x="28" y="36"/>
                  </a:cxn>
                  <a:cxn ang="0">
                    <a:pos x="33" y="24"/>
                  </a:cxn>
                  <a:cxn ang="0">
                    <a:pos x="37" y="15"/>
                  </a:cxn>
                  <a:cxn ang="0">
                    <a:pos x="40" y="7"/>
                  </a:cxn>
                  <a:cxn ang="0">
                    <a:pos x="43" y="1"/>
                  </a:cxn>
                  <a:cxn ang="0">
                    <a:pos x="43" y="0"/>
                  </a:cxn>
                </a:cxnLst>
                <a:rect l="0" t="0" r="r" b="b"/>
                <a:pathLst>
                  <a:path w="135" h="141">
                    <a:moveTo>
                      <a:pt x="43" y="0"/>
                    </a:moveTo>
                    <a:lnTo>
                      <a:pt x="135" y="50"/>
                    </a:lnTo>
                    <a:lnTo>
                      <a:pt x="134" y="53"/>
                    </a:lnTo>
                    <a:lnTo>
                      <a:pt x="132" y="58"/>
                    </a:lnTo>
                    <a:lnTo>
                      <a:pt x="128" y="67"/>
                    </a:lnTo>
                    <a:lnTo>
                      <a:pt x="116" y="90"/>
                    </a:lnTo>
                    <a:lnTo>
                      <a:pt x="108" y="103"/>
                    </a:lnTo>
                    <a:lnTo>
                      <a:pt x="99" y="116"/>
                    </a:lnTo>
                    <a:lnTo>
                      <a:pt x="89" y="127"/>
                    </a:lnTo>
                    <a:lnTo>
                      <a:pt x="80" y="135"/>
                    </a:lnTo>
                    <a:lnTo>
                      <a:pt x="69" y="139"/>
                    </a:lnTo>
                    <a:lnTo>
                      <a:pt x="57" y="141"/>
                    </a:lnTo>
                    <a:lnTo>
                      <a:pt x="45" y="141"/>
                    </a:lnTo>
                    <a:lnTo>
                      <a:pt x="34" y="138"/>
                    </a:lnTo>
                    <a:lnTo>
                      <a:pt x="24" y="136"/>
                    </a:lnTo>
                    <a:lnTo>
                      <a:pt x="17" y="133"/>
                    </a:lnTo>
                    <a:lnTo>
                      <a:pt x="11" y="130"/>
                    </a:lnTo>
                    <a:lnTo>
                      <a:pt x="7" y="126"/>
                    </a:lnTo>
                    <a:lnTo>
                      <a:pt x="3" y="121"/>
                    </a:lnTo>
                    <a:lnTo>
                      <a:pt x="1" y="116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3" y="90"/>
                    </a:lnTo>
                    <a:lnTo>
                      <a:pt x="9" y="77"/>
                    </a:lnTo>
                    <a:lnTo>
                      <a:pt x="15" y="63"/>
                    </a:lnTo>
                    <a:lnTo>
                      <a:pt x="22" y="49"/>
                    </a:lnTo>
                    <a:lnTo>
                      <a:pt x="28" y="36"/>
                    </a:lnTo>
                    <a:lnTo>
                      <a:pt x="33" y="24"/>
                    </a:lnTo>
                    <a:lnTo>
                      <a:pt x="37" y="15"/>
                    </a:lnTo>
                    <a:lnTo>
                      <a:pt x="40" y="7"/>
                    </a:lnTo>
                    <a:lnTo>
                      <a:pt x="43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5108576" y="3871913"/>
                <a:ext cx="220663" cy="17938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5" y="4"/>
                  </a:cxn>
                  <a:cxn ang="0">
                    <a:pos x="100" y="10"/>
                  </a:cxn>
                  <a:cxn ang="0">
                    <a:pos x="113" y="24"/>
                  </a:cxn>
                  <a:cxn ang="0">
                    <a:pos x="119" y="32"/>
                  </a:cxn>
                  <a:cxn ang="0">
                    <a:pos x="125" y="39"/>
                  </a:cxn>
                  <a:cxn ang="0">
                    <a:pos x="130" y="45"/>
                  </a:cxn>
                  <a:cxn ang="0">
                    <a:pos x="133" y="50"/>
                  </a:cxn>
                  <a:cxn ang="0">
                    <a:pos x="138" y="58"/>
                  </a:cxn>
                  <a:cxn ang="0">
                    <a:pos x="139" y="62"/>
                  </a:cxn>
                  <a:cxn ang="0">
                    <a:pos x="139" y="68"/>
                  </a:cxn>
                  <a:cxn ang="0">
                    <a:pos x="138" y="71"/>
                  </a:cxn>
                  <a:cxn ang="0">
                    <a:pos x="134" y="79"/>
                  </a:cxn>
                  <a:cxn ang="0">
                    <a:pos x="129" y="85"/>
                  </a:cxn>
                  <a:cxn ang="0">
                    <a:pos x="122" y="92"/>
                  </a:cxn>
                  <a:cxn ang="0">
                    <a:pos x="114" y="98"/>
                  </a:cxn>
                  <a:cxn ang="0">
                    <a:pos x="105" y="103"/>
                  </a:cxn>
                  <a:cxn ang="0">
                    <a:pos x="97" y="108"/>
                  </a:cxn>
                  <a:cxn ang="0">
                    <a:pos x="90" y="112"/>
                  </a:cxn>
                  <a:cxn ang="0">
                    <a:pos x="85" y="113"/>
                  </a:cxn>
                  <a:cxn ang="0">
                    <a:pos x="72" y="111"/>
                  </a:cxn>
                  <a:cxn ang="0">
                    <a:pos x="58" y="105"/>
                  </a:cxn>
                  <a:cxn ang="0">
                    <a:pos x="46" y="97"/>
                  </a:cxn>
                  <a:cxn ang="0">
                    <a:pos x="36" y="87"/>
                  </a:cxn>
                  <a:cxn ang="0">
                    <a:pos x="24" y="73"/>
                  </a:cxn>
                  <a:cxn ang="0">
                    <a:pos x="15" y="60"/>
                  </a:cxn>
                  <a:cxn ang="0">
                    <a:pos x="9" y="50"/>
                  </a:cxn>
                  <a:cxn ang="0">
                    <a:pos x="5" y="40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91" y="0"/>
                  </a:cxn>
                </a:cxnLst>
                <a:rect l="0" t="0" r="r" b="b"/>
                <a:pathLst>
                  <a:path w="139" h="113">
                    <a:moveTo>
                      <a:pt x="91" y="0"/>
                    </a:moveTo>
                    <a:lnTo>
                      <a:pt x="95" y="4"/>
                    </a:lnTo>
                    <a:lnTo>
                      <a:pt x="100" y="10"/>
                    </a:lnTo>
                    <a:lnTo>
                      <a:pt x="113" y="24"/>
                    </a:lnTo>
                    <a:lnTo>
                      <a:pt x="119" y="32"/>
                    </a:lnTo>
                    <a:lnTo>
                      <a:pt x="125" y="39"/>
                    </a:lnTo>
                    <a:lnTo>
                      <a:pt x="130" y="45"/>
                    </a:lnTo>
                    <a:lnTo>
                      <a:pt x="133" y="50"/>
                    </a:lnTo>
                    <a:lnTo>
                      <a:pt x="138" y="58"/>
                    </a:lnTo>
                    <a:lnTo>
                      <a:pt x="139" y="62"/>
                    </a:lnTo>
                    <a:lnTo>
                      <a:pt x="139" y="68"/>
                    </a:lnTo>
                    <a:lnTo>
                      <a:pt x="138" y="71"/>
                    </a:lnTo>
                    <a:lnTo>
                      <a:pt x="134" y="79"/>
                    </a:lnTo>
                    <a:lnTo>
                      <a:pt x="129" y="85"/>
                    </a:lnTo>
                    <a:lnTo>
                      <a:pt x="122" y="92"/>
                    </a:lnTo>
                    <a:lnTo>
                      <a:pt x="114" y="98"/>
                    </a:lnTo>
                    <a:lnTo>
                      <a:pt x="105" y="103"/>
                    </a:lnTo>
                    <a:lnTo>
                      <a:pt x="97" y="108"/>
                    </a:lnTo>
                    <a:lnTo>
                      <a:pt x="90" y="112"/>
                    </a:lnTo>
                    <a:lnTo>
                      <a:pt x="85" y="113"/>
                    </a:lnTo>
                    <a:lnTo>
                      <a:pt x="72" y="111"/>
                    </a:lnTo>
                    <a:lnTo>
                      <a:pt x="58" y="105"/>
                    </a:lnTo>
                    <a:lnTo>
                      <a:pt x="46" y="97"/>
                    </a:lnTo>
                    <a:lnTo>
                      <a:pt x="36" y="87"/>
                    </a:lnTo>
                    <a:lnTo>
                      <a:pt x="24" y="73"/>
                    </a:lnTo>
                    <a:lnTo>
                      <a:pt x="15" y="60"/>
                    </a:lnTo>
                    <a:lnTo>
                      <a:pt x="9" y="50"/>
                    </a:lnTo>
                    <a:lnTo>
                      <a:pt x="5" y="40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765551" y="3940175"/>
                <a:ext cx="180975" cy="15716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14" y="50"/>
                  </a:cxn>
                  <a:cxn ang="0">
                    <a:pos x="113" y="52"/>
                  </a:cxn>
                  <a:cxn ang="0">
                    <a:pos x="110" y="57"/>
                  </a:cxn>
                  <a:cxn ang="0">
                    <a:pos x="106" y="65"/>
                  </a:cxn>
                  <a:cxn ang="0">
                    <a:pos x="101" y="75"/>
                  </a:cxn>
                  <a:cxn ang="0">
                    <a:pos x="89" y="99"/>
                  </a:cxn>
                  <a:cxn ang="0">
                    <a:pos x="0" y="55"/>
                  </a:cxn>
                  <a:cxn ang="0">
                    <a:pos x="4" y="43"/>
                  </a:cxn>
                  <a:cxn ang="0">
                    <a:pos x="8" y="32"/>
                  </a:cxn>
                  <a:cxn ang="0">
                    <a:pos x="13" y="22"/>
                  </a:cxn>
                  <a:cxn ang="0">
                    <a:pos x="17" y="13"/>
                  </a:cxn>
                  <a:cxn ang="0">
                    <a:pos x="20" y="6"/>
                  </a:cxn>
                  <a:cxn ang="0">
                    <a:pos x="22" y="1"/>
                  </a:cxn>
                  <a:cxn ang="0">
                    <a:pos x="22" y="0"/>
                  </a:cxn>
                </a:cxnLst>
                <a:rect l="0" t="0" r="r" b="b"/>
                <a:pathLst>
                  <a:path w="114" h="99">
                    <a:moveTo>
                      <a:pt x="22" y="0"/>
                    </a:moveTo>
                    <a:lnTo>
                      <a:pt x="114" y="50"/>
                    </a:lnTo>
                    <a:lnTo>
                      <a:pt x="113" y="52"/>
                    </a:lnTo>
                    <a:lnTo>
                      <a:pt x="110" y="57"/>
                    </a:lnTo>
                    <a:lnTo>
                      <a:pt x="106" y="65"/>
                    </a:lnTo>
                    <a:lnTo>
                      <a:pt x="101" y="75"/>
                    </a:lnTo>
                    <a:lnTo>
                      <a:pt x="89" y="99"/>
                    </a:lnTo>
                    <a:lnTo>
                      <a:pt x="0" y="55"/>
                    </a:lnTo>
                    <a:lnTo>
                      <a:pt x="4" y="43"/>
                    </a:lnTo>
                    <a:lnTo>
                      <a:pt x="8" y="32"/>
                    </a:lnTo>
                    <a:lnTo>
                      <a:pt x="13" y="22"/>
                    </a:lnTo>
                    <a:lnTo>
                      <a:pt x="17" y="13"/>
                    </a:lnTo>
                    <a:lnTo>
                      <a:pt x="20" y="6"/>
                    </a:lnTo>
                    <a:lnTo>
                      <a:pt x="22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502151" y="2795588"/>
                <a:ext cx="195263" cy="161925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23" y="0"/>
                  </a:cxn>
                  <a:cxn ang="0">
                    <a:pos x="95" y="99"/>
                  </a:cxn>
                  <a:cxn ang="0">
                    <a:pos x="68" y="102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10" y="12"/>
                  </a:cxn>
                  <a:cxn ang="0">
                    <a:pos x="18" y="12"/>
                  </a:cxn>
                  <a:cxn ang="0">
                    <a:pos x="30" y="11"/>
                  </a:cxn>
                  <a:cxn ang="0">
                    <a:pos x="43" y="10"/>
                  </a:cxn>
                  <a:cxn ang="0">
                    <a:pos x="54" y="8"/>
                  </a:cxn>
                  <a:cxn ang="0">
                    <a:pos x="64" y="8"/>
                  </a:cxn>
                  <a:cxn ang="0">
                    <a:pos x="77" y="6"/>
                  </a:cxn>
                  <a:cxn ang="0">
                    <a:pos x="92" y="4"/>
                  </a:cxn>
                  <a:cxn ang="0">
                    <a:pos x="103" y="3"/>
                  </a:cxn>
                  <a:cxn ang="0">
                    <a:pos x="114" y="1"/>
                  </a:cxn>
                  <a:cxn ang="0">
                    <a:pos x="121" y="0"/>
                  </a:cxn>
                </a:cxnLst>
                <a:rect l="0" t="0" r="r" b="b"/>
                <a:pathLst>
                  <a:path w="123" h="102">
                    <a:moveTo>
                      <a:pt x="121" y="0"/>
                    </a:moveTo>
                    <a:lnTo>
                      <a:pt x="123" y="0"/>
                    </a:lnTo>
                    <a:lnTo>
                      <a:pt x="95" y="99"/>
                    </a:lnTo>
                    <a:lnTo>
                      <a:pt x="68" y="102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10" y="12"/>
                    </a:lnTo>
                    <a:lnTo>
                      <a:pt x="18" y="12"/>
                    </a:lnTo>
                    <a:lnTo>
                      <a:pt x="30" y="11"/>
                    </a:lnTo>
                    <a:lnTo>
                      <a:pt x="43" y="10"/>
                    </a:lnTo>
                    <a:lnTo>
                      <a:pt x="54" y="8"/>
                    </a:lnTo>
                    <a:lnTo>
                      <a:pt x="64" y="8"/>
                    </a:lnTo>
                    <a:lnTo>
                      <a:pt x="77" y="6"/>
                    </a:lnTo>
                    <a:lnTo>
                      <a:pt x="92" y="4"/>
                    </a:lnTo>
                    <a:lnTo>
                      <a:pt x="103" y="3"/>
                    </a:lnTo>
                    <a:lnTo>
                      <a:pt x="114" y="1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9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575176" y="2925763"/>
                <a:ext cx="180975" cy="70326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8" y="2"/>
                  </a:cxn>
                  <a:cxn ang="0">
                    <a:pos x="49" y="8"/>
                  </a:cxn>
                  <a:cxn ang="0">
                    <a:pos x="53" y="18"/>
                  </a:cxn>
                  <a:cxn ang="0">
                    <a:pos x="56" y="31"/>
                  </a:cxn>
                  <a:cxn ang="0">
                    <a:pos x="60" y="47"/>
                  </a:cxn>
                  <a:cxn ang="0">
                    <a:pos x="65" y="65"/>
                  </a:cxn>
                  <a:cxn ang="0">
                    <a:pos x="71" y="85"/>
                  </a:cxn>
                  <a:cxn ang="0">
                    <a:pos x="76" y="107"/>
                  </a:cxn>
                  <a:cxn ang="0">
                    <a:pos x="83" y="130"/>
                  </a:cxn>
                  <a:cxn ang="0">
                    <a:pos x="88" y="154"/>
                  </a:cxn>
                  <a:cxn ang="0">
                    <a:pos x="99" y="203"/>
                  </a:cxn>
                  <a:cxn ang="0">
                    <a:pos x="104" y="227"/>
                  </a:cxn>
                  <a:cxn ang="0">
                    <a:pos x="108" y="250"/>
                  </a:cxn>
                  <a:cxn ang="0">
                    <a:pos x="112" y="272"/>
                  </a:cxn>
                  <a:cxn ang="0">
                    <a:pos x="114" y="292"/>
                  </a:cxn>
                  <a:cxn ang="0">
                    <a:pos x="68" y="443"/>
                  </a:cxn>
                  <a:cxn ang="0">
                    <a:pos x="0" y="326"/>
                  </a:cxn>
                  <a:cxn ang="0">
                    <a:pos x="0" y="324"/>
                  </a:cxn>
                  <a:cxn ang="0">
                    <a:pos x="1" y="316"/>
                  </a:cxn>
                  <a:cxn ang="0">
                    <a:pos x="2" y="303"/>
                  </a:cxn>
                  <a:cxn ang="0">
                    <a:pos x="4" y="288"/>
                  </a:cxn>
                  <a:cxn ang="0">
                    <a:pos x="5" y="268"/>
                  </a:cxn>
                  <a:cxn ang="0">
                    <a:pos x="8" y="246"/>
                  </a:cxn>
                  <a:cxn ang="0">
                    <a:pos x="9" y="222"/>
                  </a:cxn>
                  <a:cxn ang="0">
                    <a:pos x="12" y="196"/>
                  </a:cxn>
                  <a:cxn ang="0">
                    <a:pos x="14" y="169"/>
                  </a:cxn>
                  <a:cxn ang="0">
                    <a:pos x="17" y="114"/>
                  </a:cxn>
                  <a:cxn ang="0">
                    <a:pos x="19" y="88"/>
                  </a:cxn>
                  <a:cxn ang="0">
                    <a:pos x="20" y="63"/>
                  </a:cxn>
                  <a:cxn ang="0">
                    <a:pos x="20" y="18"/>
                  </a:cxn>
                  <a:cxn ang="0">
                    <a:pos x="19" y="0"/>
                  </a:cxn>
                  <a:cxn ang="0">
                    <a:pos x="47" y="0"/>
                  </a:cxn>
                </a:cxnLst>
                <a:rect l="0" t="0" r="r" b="b"/>
                <a:pathLst>
                  <a:path w="114" h="443">
                    <a:moveTo>
                      <a:pt x="47" y="0"/>
                    </a:moveTo>
                    <a:lnTo>
                      <a:pt x="48" y="2"/>
                    </a:lnTo>
                    <a:lnTo>
                      <a:pt x="49" y="8"/>
                    </a:lnTo>
                    <a:lnTo>
                      <a:pt x="53" y="18"/>
                    </a:lnTo>
                    <a:lnTo>
                      <a:pt x="56" y="31"/>
                    </a:lnTo>
                    <a:lnTo>
                      <a:pt x="60" y="47"/>
                    </a:lnTo>
                    <a:lnTo>
                      <a:pt x="65" y="65"/>
                    </a:lnTo>
                    <a:lnTo>
                      <a:pt x="71" y="85"/>
                    </a:lnTo>
                    <a:lnTo>
                      <a:pt x="76" y="107"/>
                    </a:lnTo>
                    <a:lnTo>
                      <a:pt x="83" y="130"/>
                    </a:lnTo>
                    <a:lnTo>
                      <a:pt x="88" y="154"/>
                    </a:lnTo>
                    <a:lnTo>
                      <a:pt x="99" y="203"/>
                    </a:lnTo>
                    <a:lnTo>
                      <a:pt x="104" y="227"/>
                    </a:lnTo>
                    <a:lnTo>
                      <a:pt x="108" y="250"/>
                    </a:lnTo>
                    <a:lnTo>
                      <a:pt x="112" y="272"/>
                    </a:lnTo>
                    <a:lnTo>
                      <a:pt x="114" y="292"/>
                    </a:lnTo>
                    <a:lnTo>
                      <a:pt x="68" y="443"/>
                    </a:lnTo>
                    <a:lnTo>
                      <a:pt x="0" y="326"/>
                    </a:lnTo>
                    <a:lnTo>
                      <a:pt x="0" y="324"/>
                    </a:lnTo>
                    <a:lnTo>
                      <a:pt x="1" y="316"/>
                    </a:lnTo>
                    <a:lnTo>
                      <a:pt x="2" y="303"/>
                    </a:lnTo>
                    <a:lnTo>
                      <a:pt x="4" y="288"/>
                    </a:lnTo>
                    <a:lnTo>
                      <a:pt x="5" y="268"/>
                    </a:lnTo>
                    <a:lnTo>
                      <a:pt x="8" y="246"/>
                    </a:lnTo>
                    <a:lnTo>
                      <a:pt x="9" y="222"/>
                    </a:lnTo>
                    <a:lnTo>
                      <a:pt x="12" y="196"/>
                    </a:lnTo>
                    <a:lnTo>
                      <a:pt x="14" y="169"/>
                    </a:lnTo>
                    <a:lnTo>
                      <a:pt x="17" y="114"/>
                    </a:lnTo>
                    <a:lnTo>
                      <a:pt x="19" y="88"/>
                    </a:lnTo>
                    <a:lnTo>
                      <a:pt x="20" y="63"/>
                    </a:lnTo>
                    <a:lnTo>
                      <a:pt x="20" y="18"/>
                    </a:lnTo>
                    <a:lnTo>
                      <a:pt x="19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91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3967163" y="1524000"/>
                <a:ext cx="1011238" cy="1128713"/>
              </a:xfrm>
              <a:custGeom>
                <a:avLst/>
                <a:gdLst/>
                <a:ahLst/>
                <a:cxnLst>
                  <a:cxn ang="0">
                    <a:pos x="262" y="0"/>
                  </a:cxn>
                  <a:cxn ang="0">
                    <a:pos x="296" y="2"/>
                  </a:cxn>
                  <a:cxn ang="0">
                    <a:pos x="330" y="8"/>
                  </a:cxn>
                  <a:cxn ang="0">
                    <a:pos x="363" y="17"/>
                  </a:cxn>
                  <a:cxn ang="0">
                    <a:pos x="396" y="31"/>
                  </a:cxn>
                  <a:cxn ang="0">
                    <a:pos x="429" y="48"/>
                  </a:cxn>
                  <a:cxn ang="0">
                    <a:pos x="460" y="69"/>
                  </a:cxn>
                  <a:cxn ang="0">
                    <a:pos x="489" y="93"/>
                  </a:cxn>
                  <a:cxn ang="0">
                    <a:pos x="518" y="120"/>
                  </a:cxn>
                  <a:cxn ang="0">
                    <a:pos x="543" y="150"/>
                  </a:cxn>
                  <a:cxn ang="0">
                    <a:pos x="567" y="185"/>
                  </a:cxn>
                  <a:cxn ang="0">
                    <a:pos x="588" y="222"/>
                  </a:cxn>
                  <a:cxn ang="0">
                    <a:pos x="607" y="262"/>
                  </a:cxn>
                  <a:cxn ang="0">
                    <a:pos x="619" y="295"/>
                  </a:cxn>
                  <a:cxn ang="0">
                    <a:pos x="629" y="328"/>
                  </a:cxn>
                  <a:cxn ang="0">
                    <a:pos x="634" y="362"/>
                  </a:cxn>
                  <a:cxn ang="0">
                    <a:pos x="637" y="395"/>
                  </a:cxn>
                  <a:cxn ang="0">
                    <a:pos x="637" y="428"/>
                  </a:cxn>
                  <a:cxn ang="0">
                    <a:pos x="635" y="461"/>
                  </a:cxn>
                  <a:cxn ang="0">
                    <a:pos x="629" y="493"/>
                  </a:cxn>
                  <a:cxn ang="0">
                    <a:pos x="621" y="523"/>
                  </a:cxn>
                  <a:cxn ang="0">
                    <a:pos x="610" y="552"/>
                  </a:cxn>
                  <a:cxn ang="0">
                    <a:pos x="597" y="579"/>
                  </a:cxn>
                  <a:cxn ang="0">
                    <a:pos x="581" y="605"/>
                  </a:cxn>
                  <a:cxn ang="0">
                    <a:pos x="562" y="628"/>
                  </a:cxn>
                  <a:cxn ang="0">
                    <a:pos x="540" y="650"/>
                  </a:cxn>
                  <a:cxn ang="0">
                    <a:pos x="516" y="668"/>
                  </a:cxn>
                  <a:cxn ang="0">
                    <a:pos x="489" y="683"/>
                  </a:cxn>
                  <a:cxn ang="0">
                    <a:pos x="460" y="695"/>
                  </a:cxn>
                  <a:cxn ang="0">
                    <a:pos x="424" y="705"/>
                  </a:cxn>
                  <a:cxn ang="0">
                    <a:pos x="388" y="710"/>
                  </a:cxn>
                  <a:cxn ang="0">
                    <a:pos x="352" y="711"/>
                  </a:cxn>
                  <a:cxn ang="0">
                    <a:pos x="317" y="708"/>
                  </a:cxn>
                  <a:cxn ang="0">
                    <a:pos x="282" y="700"/>
                  </a:cxn>
                  <a:cxn ang="0">
                    <a:pos x="248" y="687"/>
                  </a:cxn>
                  <a:cxn ang="0">
                    <a:pos x="215" y="672"/>
                  </a:cxn>
                  <a:cxn ang="0">
                    <a:pos x="184" y="652"/>
                  </a:cxn>
                  <a:cxn ang="0">
                    <a:pos x="154" y="628"/>
                  </a:cxn>
                  <a:cxn ang="0">
                    <a:pos x="125" y="602"/>
                  </a:cxn>
                  <a:cxn ang="0">
                    <a:pos x="99" y="572"/>
                  </a:cxn>
                  <a:cxn ang="0">
                    <a:pos x="73" y="538"/>
                  </a:cxn>
                  <a:cxn ang="0">
                    <a:pos x="51" y="502"/>
                  </a:cxn>
                  <a:cxn ang="0">
                    <a:pos x="37" y="472"/>
                  </a:cxn>
                  <a:cxn ang="0">
                    <a:pos x="25" y="442"/>
                  </a:cxn>
                  <a:cxn ang="0">
                    <a:pos x="15" y="412"/>
                  </a:cxn>
                  <a:cxn ang="0">
                    <a:pos x="8" y="380"/>
                  </a:cxn>
                  <a:cxn ang="0">
                    <a:pos x="3" y="348"/>
                  </a:cxn>
                  <a:cxn ang="0">
                    <a:pos x="0" y="316"/>
                  </a:cxn>
                  <a:cxn ang="0">
                    <a:pos x="0" y="283"/>
                  </a:cxn>
                  <a:cxn ang="0">
                    <a:pos x="2" y="252"/>
                  </a:cxn>
                  <a:cxn ang="0">
                    <a:pos x="6" y="221"/>
                  </a:cxn>
                  <a:cxn ang="0">
                    <a:pos x="13" y="191"/>
                  </a:cxn>
                  <a:cxn ang="0">
                    <a:pos x="23" y="162"/>
                  </a:cxn>
                  <a:cxn ang="0">
                    <a:pos x="35" y="135"/>
                  </a:cxn>
                  <a:cxn ang="0">
                    <a:pos x="49" y="110"/>
                  </a:cxn>
                  <a:cxn ang="0">
                    <a:pos x="65" y="87"/>
                  </a:cxn>
                  <a:cxn ang="0">
                    <a:pos x="85" y="66"/>
                  </a:cxn>
                  <a:cxn ang="0">
                    <a:pos x="106" y="48"/>
                  </a:cxn>
                  <a:cxn ang="0">
                    <a:pos x="131" y="33"/>
                  </a:cxn>
                  <a:cxn ang="0">
                    <a:pos x="162" y="19"/>
                  </a:cxn>
                  <a:cxn ang="0">
                    <a:pos x="195" y="9"/>
                  </a:cxn>
                  <a:cxn ang="0">
                    <a:pos x="228" y="2"/>
                  </a:cxn>
                  <a:cxn ang="0">
                    <a:pos x="262" y="0"/>
                  </a:cxn>
                </a:cxnLst>
                <a:rect l="0" t="0" r="r" b="b"/>
                <a:pathLst>
                  <a:path w="637" h="711">
                    <a:moveTo>
                      <a:pt x="262" y="0"/>
                    </a:moveTo>
                    <a:lnTo>
                      <a:pt x="296" y="2"/>
                    </a:lnTo>
                    <a:lnTo>
                      <a:pt x="330" y="8"/>
                    </a:lnTo>
                    <a:lnTo>
                      <a:pt x="363" y="17"/>
                    </a:lnTo>
                    <a:lnTo>
                      <a:pt x="396" y="31"/>
                    </a:lnTo>
                    <a:lnTo>
                      <a:pt x="429" y="48"/>
                    </a:lnTo>
                    <a:lnTo>
                      <a:pt x="460" y="69"/>
                    </a:lnTo>
                    <a:lnTo>
                      <a:pt x="489" y="93"/>
                    </a:lnTo>
                    <a:lnTo>
                      <a:pt x="518" y="120"/>
                    </a:lnTo>
                    <a:lnTo>
                      <a:pt x="543" y="150"/>
                    </a:lnTo>
                    <a:lnTo>
                      <a:pt x="567" y="185"/>
                    </a:lnTo>
                    <a:lnTo>
                      <a:pt x="588" y="222"/>
                    </a:lnTo>
                    <a:lnTo>
                      <a:pt x="607" y="262"/>
                    </a:lnTo>
                    <a:lnTo>
                      <a:pt x="619" y="295"/>
                    </a:lnTo>
                    <a:lnTo>
                      <a:pt x="629" y="328"/>
                    </a:lnTo>
                    <a:lnTo>
                      <a:pt x="634" y="362"/>
                    </a:lnTo>
                    <a:lnTo>
                      <a:pt x="637" y="395"/>
                    </a:lnTo>
                    <a:lnTo>
                      <a:pt x="637" y="428"/>
                    </a:lnTo>
                    <a:lnTo>
                      <a:pt x="635" y="461"/>
                    </a:lnTo>
                    <a:lnTo>
                      <a:pt x="629" y="493"/>
                    </a:lnTo>
                    <a:lnTo>
                      <a:pt x="621" y="523"/>
                    </a:lnTo>
                    <a:lnTo>
                      <a:pt x="610" y="552"/>
                    </a:lnTo>
                    <a:lnTo>
                      <a:pt x="597" y="579"/>
                    </a:lnTo>
                    <a:lnTo>
                      <a:pt x="581" y="605"/>
                    </a:lnTo>
                    <a:lnTo>
                      <a:pt x="562" y="628"/>
                    </a:lnTo>
                    <a:lnTo>
                      <a:pt x="540" y="650"/>
                    </a:lnTo>
                    <a:lnTo>
                      <a:pt x="516" y="668"/>
                    </a:lnTo>
                    <a:lnTo>
                      <a:pt x="489" y="683"/>
                    </a:lnTo>
                    <a:lnTo>
                      <a:pt x="460" y="695"/>
                    </a:lnTo>
                    <a:lnTo>
                      <a:pt x="424" y="705"/>
                    </a:lnTo>
                    <a:lnTo>
                      <a:pt x="388" y="710"/>
                    </a:lnTo>
                    <a:lnTo>
                      <a:pt x="352" y="711"/>
                    </a:lnTo>
                    <a:lnTo>
                      <a:pt x="317" y="708"/>
                    </a:lnTo>
                    <a:lnTo>
                      <a:pt x="282" y="700"/>
                    </a:lnTo>
                    <a:lnTo>
                      <a:pt x="248" y="687"/>
                    </a:lnTo>
                    <a:lnTo>
                      <a:pt x="215" y="672"/>
                    </a:lnTo>
                    <a:lnTo>
                      <a:pt x="184" y="652"/>
                    </a:lnTo>
                    <a:lnTo>
                      <a:pt x="154" y="628"/>
                    </a:lnTo>
                    <a:lnTo>
                      <a:pt x="125" y="602"/>
                    </a:lnTo>
                    <a:lnTo>
                      <a:pt x="99" y="572"/>
                    </a:lnTo>
                    <a:lnTo>
                      <a:pt x="73" y="538"/>
                    </a:lnTo>
                    <a:lnTo>
                      <a:pt x="51" y="502"/>
                    </a:lnTo>
                    <a:lnTo>
                      <a:pt x="37" y="472"/>
                    </a:lnTo>
                    <a:lnTo>
                      <a:pt x="25" y="442"/>
                    </a:lnTo>
                    <a:lnTo>
                      <a:pt x="15" y="412"/>
                    </a:lnTo>
                    <a:lnTo>
                      <a:pt x="8" y="380"/>
                    </a:lnTo>
                    <a:lnTo>
                      <a:pt x="3" y="348"/>
                    </a:lnTo>
                    <a:lnTo>
                      <a:pt x="0" y="316"/>
                    </a:lnTo>
                    <a:lnTo>
                      <a:pt x="0" y="283"/>
                    </a:lnTo>
                    <a:lnTo>
                      <a:pt x="2" y="252"/>
                    </a:lnTo>
                    <a:lnTo>
                      <a:pt x="6" y="221"/>
                    </a:lnTo>
                    <a:lnTo>
                      <a:pt x="13" y="191"/>
                    </a:lnTo>
                    <a:lnTo>
                      <a:pt x="23" y="162"/>
                    </a:lnTo>
                    <a:lnTo>
                      <a:pt x="35" y="135"/>
                    </a:lnTo>
                    <a:lnTo>
                      <a:pt x="49" y="110"/>
                    </a:lnTo>
                    <a:lnTo>
                      <a:pt x="65" y="87"/>
                    </a:lnTo>
                    <a:lnTo>
                      <a:pt x="85" y="66"/>
                    </a:lnTo>
                    <a:lnTo>
                      <a:pt x="106" y="48"/>
                    </a:lnTo>
                    <a:lnTo>
                      <a:pt x="131" y="33"/>
                    </a:lnTo>
                    <a:lnTo>
                      <a:pt x="162" y="19"/>
                    </a:lnTo>
                    <a:lnTo>
                      <a:pt x="195" y="9"/>
                    </a:lnTo>
                    <a:lnTo>
                      <a:pt x="228" y="2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033838" y="1577975"/>
                <a:ext cx="912813" cy="1016000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277" y="2"/>
                  </a:cxn>
                  <a:cxn ang="0">
                    <a:pos x="309" y="9"/>
                  </a:cxn>
                  <a:cxn ang="0">
                    <a:pos x="342" y="20"/>
                  </a:cxn>
                  <a:cxn ang="0">
                    <a:pos x="373" y="35"/>
                  </a:cxn>
                  <a:cxn ang="0">
                    <a:pos x="404" y="53"/>
                  </a:cxn>
                  <a:cxn ang="0">
                    <a:pos x="433" y="75"/>
                  </a:cxn>
                  <a:cxn ang="0">
                    <a:pos x="460" y="101"/>
                  </a:cxn>
                  <a:cxn ang="0">
                    <a:pos x="486" y="130"/>
                  </a:cxn>
                  <a:cxn ang="0">
                    <a:pos x="509" y="162"/>
                  </a:cxn>
                  <a:cxn ang="0">
                    <a:pos x="530" y="197"/>
                  </a:cxn>
                  <a:cxn ang="0">
                    <a:pos x="548" y="236"/>
                  </a:cxn>
                  <a:cxn ang="0">
                    <a:pos x="559" y="268"/>
                  </a:cxn>
                  <a:cxn ang="0">
                    <a:pos x="568" y="300"/>
                  </a:cxn>
                  <a:cxn ang="0">
                    <a:pos x="572" y="332"/>
                  </a:cxn>
                  <a:cxn ang="0">
                    <a:pos x="575" y="364"/>
                  </a:cxn>
                  <a:cxn ang="0">
                    <a:pos x="574" y="396"/>
                  </a:cxn>
                  <a:cxn ang="0">
                    <a:pos x="571" y="427"/>
                  </a:cxn>
                  <a:cxn ang="0">
                    <a:pos x="565" y="457"/>
                  </a:cxn>
                  <a:cxn ang="0">
                    <a:pos x="555" y="485"/>
                  </a:cxn>
                  <a:cxn ang="0">
                    <a:pos x="543" y="512"/>
                  </a:cxn>
                  <a:cxn ang="0">
                    <a:pos x="528" y="537"/>
                  </a:cxn>
                  <a:cxn ang="0">
                    <a:pos x="511" y="560"/>
                  </a:cxn>
                  <a:cxn ang="0">
                    <a:pos x="490" y="581"/>
                  </a:cxn>
                  <a:cxn ang="0">
                    <a:pos x="468" y="599"/>
                  </a:cxn>
                  <a:cxn ang="0">
                    <a:pos x="442" y="614"/>
                  </a:cxn>
                  <a:cxn ang="0">
                    <a:pos x="415" y="626"/>
                  </a:cxn>
                  <a:cxn ang="0">
                    <a:pos x="379" y="635"/>
                  </a:cxn>
                  <a:cxn ang="0">
                    <a:pos x="345" y="640"/>
                  </a:cxn>
                  <a:cxn ang="0">
                    <a:pos x="309" y="640"/>
                  </a:cxn>
                  <a:cxn ang="0">
                    <a:pos x="275" y="635"/>
                  </a:cxn>
                  <a:cxn ang="0">
                    <a:pos x="242" y="626"/>
                  </a:cxn>
                  <a:cxn ang="0">
                    <a:pos x="209" y="612"/>
                  </a:cxn>
                  <a:cxn ang="0">
                    <a:pos x="177" y="595"/>
                  </a:cxn>
                  <a:cxn ang="0">
                    <a:pos x="147" y="573"/>
                  </a:cxn>
                  <a:cxn ang="0">
                    <a:pos x="119" y="548"/>
                  </a:cxn>
                  <a:cxn ang="0">
                    <a:pos x="92" y="519"/>
                  </a:cxn>
                  <a:cxn ang="0">
                    <a:pos x="68" y="486"/>
                  </a:cxn>
                  <a:cxn ang="0">
                    <a:pos x="46" y="451"/>
                  </a:cxn>
                  <a:cxn ang="0">
                    <a:pos x="33" y="423"/>
                  </a:cxn>
                  <a:cxn ang="0">
                    <a:pos x="21" y="394"/>
                  </a:cxn>
                  <a:cxn ang="0">
                    <a:pos x="12" y="364"/>
                  </a:cxn>
                  <a:cxn ang="0">
                    <a:pos x="6" y="334"/>
                  </a:cxn>
                  <a:cxn ang="0">
                    <a:pos x="1" y="304"/>
                  </a:cxn>
                  <a:cxn ang="0">
                    <a:pos x="0" y="273"/>
                  </a:cxn>
                  <a:cxn ang="0">
                    <a:pos x="1" y="242"/>
                  </a:cxn>
                  <a:cxn ang="0">
                    <a:pos x="4" y="212"/>
                  </a:cxn>
                  <a:cxn ang="0">
                    <a:pos x="9" y="183"/>
                  </a:cxn>
                  <a:cxn ang="0">
                    <a:pos x="17" y="155"/>
                  </a:cxn>
                  <a:cxn ang="0">
                    <a:pos x="27" y="129"/>
                  </a:cxn>
                  <a:cxn ang="0">
                    <a:pos x="41" y="104"/>
                  </a:cxn>
                  <a:cxn ang="0">
                    <a:pos x="56" y="82"/>
                  </a:cxn>
                  <a:cxn ang="0">
                    <a:pos x="74" y="61"/>
                  </a:cxn>
                  <a:cxn ang="0">
                    <a:pos x="95" y="44"/>
                  </a:cxn>
                  <a:cxn ang="0">
                    <a:pos x="118" y="29"/>
                  </a:cxn>
                  <a:cxn ang="0">
                    <a:pos x="148" y="16"/>
                  </a:cxn>
                  <a:cxn ang="0">
                    <a:pos x="179" y="6"/>
                  </a:cxn>
                  <a:cxn ang="0">
                    <a:pos x="212" y="1"/>
                  </a:cxn>
                  <a:cxn ang="0">
                    <a:pos x="244" y="0"/>
                  </a:cxn>
                </a:cxnLst>
                <a:rect l="0" t="0" r="r" b="b"/>
                <a:pathLst>
                  <a:path w="575" h="640">
                    <a:moveTo>
                      <a:pt x="244" y="0"/>
                    </a:moveTo>
                    <a:lnTo>
                      <a:pt x="277" y="2"/>
                    </a:lnTo>
                    <a:lnTo>
                      <a:pt x="309" y="9"/>
                    </a:lnTo>
                    <a:lnTo>
                      <a:pt x="342" y="20"/>
                    </a:lnTo>
                    <a:lnTo>
                      <a:pt x="373" y="35"/>
                    </a:lnTo>
                    <a:lnTo>
                      <a:pt x="404" y="53"/>
                    </a:lnTo>
                    <a:lnTo>
                      <a:pt x="433" y="75"/>
                    </a:lnTo>
                    <a:lnTo>
                      <a:pt x="460" y="101"/>
                    </a:lnTo>
                    <a:lnTo>
                      <a:pt x="486" y="130"/>
                    </a:lnTo>
                    <a:lnTo>
                      <a:pt x="509" y="162"/>
                    </a:lnTo>
                    <a:lnTo>
                      <a:pt x="530" y="197"/>
                    </a:lnTo>
                    <a:lnTo>
                      <a:pt x="548" y="236"/>
                    </a:lnTo>
                    <a:lnTo>
                      <a:pt x="559" y="268"/>
                    </a:lnTo>
                    <a:lnTo>
                      <a:pt x="568" y="300"/>
                    </a:lnTo>
                    <a:lnTo>
                      <a:pt x="572" y="332"/>
                    </a:lnTo>
                    <a:lnTo>
                      <a:pt x="575" y="364"/>
                    </a:lnTo>
                    <a:lnTo>
                      <a:pt x="574" y="396"/>
                    </a:lnTo>
                    <a:lnTo>
                      <a:pt x="571" y="427"/>
                    </a:lnTo>
                    <a:lnTo>
                      <a:pt x="565" y="457"/>
                    </a:lnTo>
                    <a:lnTo>
                      <a:pt x="555" y="485"/>
                    </a:lnTo>
                    <a:lnTo>
                      <a:pt x="543" y="512"/>
                    </a:lnTo>
                    <a:lnTo>
                      <a:pt x="528" y="537"/>
                    </a:lnTo>
                    <a:lnTo>
                      <a:pt x="511" y="560"/>
                    </a:lnTo>
                    <a:lnTo>
                      <a:pt x="490" y="581"/>
                    </a:lnTo>
                    <a:lnTo>
                      <a:pt x="468" y="599"/>
                    </a:lnTo>
                    <a:lnTo>
                      <a:pt x="442" y="614"/>
                    </a:lnTo>
                    <a:lnTo>
                      <a:pt x="415" y="626"/>
                    </a:lnTo>
                    <a:lnTo>
                      <a:pt x="379" y="635"/>
                    </a:lnTo>
                    <a:lnTo>
                      <a:pt x="345" y="640"/>
                    </a:lnTo>
                    <a:lnTo>
                      <a:pt x="309" y="640"/>
                    </a:lnTo>
                    <a:lnTo>
                      <a:pt x="275" y="635"/>
                    </a:lnTo>
                    <a:lnTo>
                      <a:pt x="242" y="626"/>
                    </a:lnTo>
                    <a:lnTo>
                      <a:pt x="209" y="612"/>
                    </a:lnTo>
                    <a:lnTo>
                      <a:pt x="177" y="595"/>
                    </a:lnTo>
                    <a:lnTo>
                      <a:pt x="147" y="573"/>
                    </a:lnTo>
                    <a:lnTo>
                      <a:pt x="119" y="548"/>
                    </a:lnTo>
                    <a:lnTo>
                      <a:pt x="92" y="519"/>
                    </a:lnTo>
                    <a:lnTo>
                      <a:pt x="68" y="486"/>
                    </a:lnTo>
                    <a:lnTo>
                      <a:pt x="46" y="451"/>
                    </a:lnTo>
                    <a:lnTo>
                      <a:pt x="33" y="423"/>
                    </a:lnTo>
                    <a:lnTo>
                      <a:pt x="21" y="394"/>
                    </a:lnTo>
                    <a:lnTo>
                      <a:pt x="12" y="364"/>
                    </a:lnTo>
                    <a:lnTo>
                      <a:pt x="6" y="334"/>
                    </a:lnTo>
                    <a:lnTo>
                      <a:pt x="1" y="304"/>
                    </a:lnTo>
                    <a:lnTo>
                      <a:pt x="0" y="273"/>
                    </a:lnTo>
                    <a:lnTo>
                      <a:pt x="1" y="242"/>
                    </a:lnTo>
                    <a:lnTo>
                      <a:pt x="4" y="212"/>
                    </a:lnTo>
                    <a:lnTo>
                      <a:pt x="9" y="183"/>
                    </a:lnTo>
                    <a:lnTo>
                      <a:pt x="17" y="155"/>
                    </a:lnTo>
                    <a:lnTo>
                      <a:pt x="27" y="129"/>
                    </a:lnTo>
                    <a:lnTo>
                      <a:pt x="41" y="104"/>
                    </a:lnTo>
                    <a:lnTo>
                      <a:pt x="56" y="82"/>
                    </a:lnTo>
                    <a:lnTo>
                      <a:pt x="74" y="61"/>
                    </a:lnTo>
                    <a:lnTo>
                      <a:pt x="95" y="44"/>
                    </a:lnTo>
                    <a:lnTo>
                      <a:pt x="118" y="29"/>
                    </a:lnTo>
                    <a:lnTo>
                      <a:pt x="148" y="16"/>
                    </a:lnTo>
                    <a:lnTo>
                      <a:pt x="179" y="6"/>
                    </a:lnTo>
                    <a:lnTo>
                      <a:pt x="212" y="1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ED78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4251326" y="4044950"/>
                <a:ext cx="665163" cy="15875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91" y="6"/>
                  </a:cxn>
                  <a:cxn ang="0">
                    <a:pos x="419" y="57"/>
                  </a:cxn>
                  <a:cxn ang="0">
                    <a:pos x="419" y="59"/>
                  </a:cxn>
                  <a:cxn ang="0">
                    <a:pos x="418" y="63"/>
                  </a:cxn>
                  <a:cxn ang="0">
                    <a:pos x="417" y="71"/>
                  </a:cxn>
                  <a:cxn ang="0">
                    <a:pos x="416" y="83"/>
                  </a:cxn>
                  <a:cxn ang="0">
                    <a:pos x="398" y="83"/>
                  </a:cxn>
                  <a:cxn ang="0">
                    <a:pos x="349" y="83"/>
                  </a:cxn>
                  <a:cxn ang="0">
                    <a:pos x="320" y="83"/>
                  </a:cxn>
                  <a:cxn ang="0">
                    <a:pos x="288" y="84"/>
                  </a:cxn>
                  <a:cxn ang="0">
                    <a:pos x="281" y="68"/>
                  </a:cxn>
                  <a:cxn ang="0">
                    <a:pos x="272" y="85"/>
                  </a:cxn>
                  <a:cxn ang="0">
                    <a:pos x="238" y="87"/>
                  </a:cxn>
                  <a:cxn ang="0">
                    <a:pos x="201" y="89"/>
                  </a:cxn>
                  <a:cxn ang="0">
                    <a:pos x="166" y="91"/>
                  </a:cxn>
                  <a:cxn ang="0">
                    <a:pos x="131" y="92"/>
                  </a:cxn>
                  <a:cxn ang="0">
                    <a:pos x="99" y="94"/>
                  </a:cxn>
                  <a:cxn ang="0">
                    <a:pos x="68" y="96"/>
                  </a:cxn>
                  <a:cxn ang="0">
                    <a:pos x="42" y="98"/>
                  </a:cxn>
                  <a:cxn ang="0">
                    <a:pos x="20" y="99"/>
                  </a:cxn>
                  <a:cxn ang="0">
                    <a:pos x="2" y="100"/>
                  </a:cxn>
                  <a:cxn ang="0">
                    <a:pos x="1" y="93"/>
                  </a:cxn>
                  <a:cxn ang="0">
                    <a:pos x="1" y="83"/>
                  </a:cxn>
                  <a:cxn ang="0">
                    <a:pos x="1" y="75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240" y="0"/>
                  </a:cxn>
                </a:cxnLst>
                <a:rect l="0" t="0" r="r" b="b"/>
                <a:pathLst>
                  <a:path w="419" h="100">
                    <a:moveTo>
                      <a:pt x="240" y="0"/>
                    </a:moveTo>
                    <a:lnTo>
                      <a:pt x="291" y="6"/>
                    </a:lnTo>
                    <a:lnTo>
                      <a:pt x="419" y="57"/>
                    </a:lnTo>
                    <a:lnTo>
                      <a:pt x="419" y="59"/>
                    </a:lnTo>
                    <a:lnTo>
                      <a:pt x="418" y="63"/>
                    </a:lnTo>
                    <a:lnTo>
                      <a:pt x="417" y="71"/>
                    </a:lnTo>
                    <a:lnTo>
                      <a:pt x="416" y="83"/>
                    </a:lnTo>
                    <a:lnTo>
                      <a:pt x="398" y="83"/>
                    </a:lnTo>
                    <a:lnTo>
                      <a:pt x="349" y="83"/>
                    </a:lnTo>
                    <a:lnTo>
                      <a:pt x="320" y="83"/>
                    </a:lnTo>
                    <a:lnTo>
                      <a:pt x="288" y="84"/>
                    </a:lnTo>
                    <a:lnTo>
                      <a:pt x="281" y="68"/>
                    </a:lnTo>
                    <a:lnTo>
                      <a:pt x="272" y="85"/>
                    </a:lnTo>
                    <a:lnTo>
                      <a:pt x="238" y="87"/>
                    </a:lnTo>
                    <a:lnTo>
                      <a:pt x="201" y="89"/>
                    </a:lnTo>
                    <a:lnTo>
                      <a:pt x="166" y="91"/>
                    </a:lnTo>
                    <a:lnTo>
                      <a:pt x="131" y="92"/>
                    </a:lnTo>
                    <a:lnTo>
                      <a:pt x="99" y="94"/>
                    </a:lnTo>
                    <a:lnTo>
                      <a:pt x="68" y="96"/>
                    </a:lnTo>
                    <a:lnTo>
                      <a:pt x="42" y="98"/>
                    </a:lnTo>
                    <a:lnTo>
                      <a:pt x="20" y="99"/>
                    </a:lnTo>
                    <a:lnTo>
                      <a:pt x="2" y="100"/>
                    </a:lnTo>
                    <a:lnTo>
                      <a:pt x="1" y="93"/>
                    </a:lnTo>
                    <a:lnTo>
                      <a:pt x="1" y="83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7163" y="1550988"/>
                <a:ext cx="857250" cy="823913"/>
              </a:xfrm>
              <a:custGeom>
                <a:avLst/>
                <a:gdLst/>
                <a:ahLst/>
                <a:cxnLst>
                  <a:cxn ang="0">
                    <a:pos x="293" y="3"/>
                  </a:cxn>
                  <a:cxn ang="0">
                    <a:pos x="361" y="19"/>
                  </a:cxn>
                  <a:cxn ang="0">
                    <a:pos x="426" y="52"/>
                  </a:cxn>
                  <a:cxn ang="0">
                    <a:pos x="487" y="100"/>
                  </a:cxn>
                  <a:cxn ang="0">
                    <a:pos x="540" y="161"/>
                  </a:cxn>
                  <a:cxn ang="0">
                    <a:pos x="525" y="200"/>
                  </a:cxn>
                  <a:cxn ang="0">
                    <a:pos x="501" y="238"/>
                  </a:cxn>
                  <a:cxn ang="0">
                    <a:pos x="468" y="272"/>
                  </a:cxn>
                  <a:cxn ang="0">
                    <a:pos x="426" y="298"/>
                  </a:cxn>
                  <a:cxn ang="0">
                    <a:pos x="374" y="314"/>
                  </a:cxn>
                  <a:cxn ang="0">
                    <a:pos x="303" y="319"/>
                  </a:cxn>
                  <a:cxn ang="0">
                    <a:pos x="243" y="314"/>
                  </a:cxn>
                  <a:cxn ang="0">
                    <a:pos x="194" y="303"/>
                  </a:cxn>
                  <a:cxn ang="0">
                    <a:pos x="154" y="288"/>
                  </a:cxn>
                  <a:cxn ang="0">
                    <a:pos x="127" y="273"/>
                  </a:cxn>
                  <a:cxn ang="0">
                    <a:pos x="106" y="259"/>
                  </a:cxn>
                  <a:cxn ang="0">
                    <a:pos x="115" y="292"/>
                  </a:cxn>
                  <a:cxn ang="0">
                    <a:pos x="125" y="357"/>
                  </a:cxn>
                  <a:cxn ang="0">
                    <a:pos x="123" y="412"/>
                  </a:cxn>
                  <a:cxn ang="0">
                    <a:pos x="113" y="458"/>
                  </a:cxn>
                  <a:cxn ang="0">
                    <a:pos x="95" y="494"/>
                  </a:cxn>
                  <a:cxn ang="0">
                    <a:pos x="73" y="519"/>
                  </a:cxn>
                  <a:cxn ang="0">
                    <a:pos x="34" y="450"/>
                  </a:cxn>
                  <a:cxn ang="0">
                    <a:pos x="10" y="375"/>
                  </a:cxn>
                  <a:cxn ang="0">
                    <a:pos x="0" y="297"/>
                  </a:cxn>
                  <a:cxn ang="0">
                    <a:pos x="4" y="221"/>
                  </a:cxn>
                  <a:cxn ang="0">
                    <a:pos x="21" y="157"/>
                  </a:cxn>
                  <a:cxn ang="0">
                    <a:pos x="47" y="107"/>
                  </a:cxn>
                  <a:cxn ang="0">
                    <a:pos x="81" y="66"/>
                  </a:cxn>
                  <a:cxn ang="0">
                    <a:pos x="125" y="33"/>
                  </a:cxn>
                  <a:cxn ang="0">
                    <a:pos x="191" y="8"/>
                  </a:cxn>
                  <a:cxn ang="0">
                    <a:pos x="258" y="0"/>
                  </a:cxn>
                </a:cxnLst>
                <a:rect l="0" t="0" r="r" b="b"/>
                <a:pathLst>
                  <a:path w="540" h="519">
                    <a:moveTo>
                      <a:pt x="258" y="0"/>
                    </a:moveTo>
                    <a:lnTo>
                      <a:pt x="293" y="3"/>
                    </a:lnTo>
                    <a:lnTo>
                      <a:pt x="327" y="9"/>
                    </a:lnTo>
                    <a:lnTo>
                      <a:pt x="361" y="19"/>
                    </a:lnTo>
                    <a:lnTo>
                      <a:pt x="394" y="34"/>
                    </a:lnTo>
                    <a:lnTo>
                      <a:pt x="426" y="52"/>
                    </a:lnTo>
                    <a:lnTo>
                      <a:pt x="457" y="74"/>
                    </a:lnTo>
                    <a:lnTo>
                      <a:pt x="487" y="100"/>
                    </a:lnTo>
                    <a:lnTo>
                      <a:pt x="514" y="129"/>
                    </a:lnTo>
                    <a:lnTo>
                      <a:pt x="540" y="161"/>
                    </a:lnTo>
                    <a:lnTo>
                      <a:pt x="533" y="181"/>
                    </a:lnTo>
                    <a:lnTo>
                      <a:pt x="525" y="200"/>
                    </a:lnTo>
                    <a:lnTo>
                      <a:pt x="514" y="219"/>
                    </a:lnTo>
                    <a:lnTo>
                      <a:pt x="501" y="238"/>
                    </a:lnTo>
                    <a:lnTo>
                      <a:pt x="486" y="255"/>
                    </a:lnTo>
                    <a:lnTo>
                      <a:pt x="468" y="272"/>
                    </a:lnTo>
                    <a:lnTo>
                      <a:pt x="448" y="286"/>
                    </a:lnTo>
                    <a:lnTo>
                      <a:pt x="426" y="298"/>
                    </a:lnTo>
                    <a:lnTo>
                      <a:pt x="402" y="307"/>
                    </a:lnTo>
                    <a:lnTo>
                      <a:pt x="374" y="314"/>
                    </a:lnTo>
                    <a:lnTo>
                      <a:pt x="337" y="318"/>
                    </a:lnTo>
                    <a:lnTo>
                      <a:pt x="303" y="319"/>
                    </a:lnTo>
                    <a:lnTo>
                      <a:pt x="272" y="318"/>
                    </a:lnTo>
                    <a:lnTo>
                      <a:pt x="243" y="314"/>
                    </a:lnTo>
                    <a:lnTo>
                      <a:pt x="217" y="309"/>
                    </a:lnTo>
                    <a:lnTo>
                      <a:pt x="194" y="303"/>
                    </a:lnTo>
                    <a:lnTo>
                      <a:pt x="173" y="296"/>
                    </a:lnTo>
                    <a:lnTo>
                      <a:pt x="154" y="288"/>
                    </a:lnTo>
                    <a:lnTo>
                      <a:pt x="139" y="280"/>
                    </a:lnTo>
                    <a:lnTo>
                      <a:pt x="127" y="273"/>
                    </a:lnTo>
                    <a:lnTo>
                      <a:pt x="110" y="262"/>
                    </a:lnTo>
                    <a:lnTo>
                      <a:pt x="106" y="259"/>
                    </a:lnTo>
                    <a:lnTo>
                      <a:pt x="105" y="257"/>
                    </a:lnTo>
                    <a:lnTo>
                      <a:pt x="115" y="292"/>
                    </a:lnTo>
                    <a:lnTo>
                      <a:pt x="121" y="325"/>
                    </a:lnTo>
                    <a:lnTo>
                      <a:pt x="125" y="357"/>
                    </a:lnTo>
                    <a:lnTo>
                      <a:pt x="125" y="385"/>
                    </a:lnTo>
                    <a:lnTo>
                      <a:pt x="123" y="412"/>
                    </a:lnTo>
                    <a:lnTo>
                      <a:pt x="119" y="437"/>
                    </a:lnTo>
                    <a:lnTo>
                      <a:pt x="113" y="458"/>
                    </a:lnTo>
                    <a:lnTo>
                      <a:pt x="104" y="477"/>
                    </a:lnTo>
                    <a:lnTo>
                      <a:pt x="95" y="494"/>
                    </a:lnTo>
                    <a:lnTo>
                      <a:pt x="84" y="507"/>
                    </a:lnTo>
                    <a:lnTo>
                      <a:pt x="73" y="519"/>
                    </a:lnTo>
                    <a:lnTo>
                      <a:pt x="51" y="485"/>
                    </a:lnTo>
                    <a:lnTo>
                      <a:pt x="34" y="450"/>
                    </a:lnTo>
                    <a:lnTo>
                      <a:pt x="21" y="413"/>
                    </a:lnTo>
                    <a:lnTo>
                      <a:pt x="10" y="375"/>
                    </a:lnTo>
                    <a:lnTo>
                      <a:pt x="4" y="337"/>
                    </a:lnTo>
                    <a:lnTo>
                      <a:pt x="0" y="297"/>
                    </a:lnTo>
                    <a:lnTo>
                      <a:pt x="0" y="259"/>
                    </a:lnTo>
                    <a:lnTo>
                      <a:pt x="4" y="221"/>
                    </a:lnTo>
                    <a:lnTo>
                      <a:pt x="11" y="184"/>
                    </a:lnTo>
                    <a:lnTo>
                      <a:pt x="21" y="157"/>
                    </a:lnTo>
                    <a:lnTo>
                      <a:pt x="32" y="131"/>
                    </a:lnTo>
                    <a:lnTo>
                      <a:pt x="47" y="107"/>
                    </a:lnTo>
                    <a:lnTo>
                      <a:pt x="63" y="85"/>
                    </a:lnTo>
                    <a:lnTo>
                      <a:pt x="81" y="66"/>
                    </a:lnTo>
                    <a:lnTo>
                      <a:pt x="102" y="48"/>
                    </a:lnTo>
                    <a:lnTo>
                      <a:pt x="125" y="33"/>
                    </a:lnTo>
                    <a:lnTo>
                      <a:pt x="158" y="18"/>
                    </a:lnTo>
                    <a:lnTo>
                      <a:pt x="191" y="8"/>
                    </a:lnTo>
                    <a:lnTo>
                      <a:pt x="225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108576" y="3871913"/>
                <a:ext cx="174625" cy="104775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5" y="4"/>
                  </a:cxn>
                  <a:cxn ang="0">
                    <a:pos x="99" y="8"/>
                  </a:cxn>
                  <a:cxn ang="0">
                    <a:pos x="104" y="14"/>
                  </a:cxn>
                  <a:cxn ang="0">
                    <a:pos x="110" y="20"/>
                  </a:cxn>
                  <a:cxn ang="0">
                    <a:pos x="18" y="66"/>
                  </a:cxn>
                  <a:cxn ang="0">
                    <a:pos x="10" y="53"/>
                  </a:cxn>
                  <a:cxn ang="0">
                    <a:pos x="6" y="41"/>
                  </a:cxn>
                  <a:cxn ang="0">
                    <a:pos x="2" y="31"/>
                  </a:cxn>
                  <a:cxn ang="0">
                    <a:pos x="0" y="22"/>
                  </a:cxn>
                  <a:cxn ang="0">
                    <a:pos x="91" y="0"/>
                  </a:cxn>
                </a:cxnLst>
                <a:rect l="0" t="0" r="r" b="b"/>
                <a:pathLst>
                  <a:path w="110" h="66">
                    <a:moveTo>
                      <a:pt x="91" y="0"/>
                    </a:moveTo>
                    <a:lnTo>
                      <a:pt x="95" y="4"/>
                    </a:lnTo>
                    <a:lnTo>
                      <a:pt x="99" y="8"/>
                    </a:lnTo>
                    <a:lnTo>
                      <a:pt x="104" y="14"/>
                    </a:lnTo>
                    <a:lnTo>
                      <a:pt x="110" y="20"/>
                    </a:lnTo>
                    <a:lnTo>
                      <a:pt x="18" y="66"/>
                    </a:lnTo>
                    <a:lnTo>
                      <a:pt x="10" y="53"/>
                    </a:lnTo>
                    <a:lnTo>
                      <a:pt x="6" y="41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752851" y="2814638"/>
                <a:ext cx="963613" cy="1344613"/>
              </a:xfrm>
              <a:custGeom>
                <a:avLst/>
                <a:gdLst/>
                <a:ahLst/>
                <a:cxnLst>
                  <a:cxn ang="0">
                    <a:pos x="219" y="3"/>
                  </a:cxn>
                  <a:cxn ang="0">
                    <a:pos x="257" y="7"/>
                  </a:cxn>
                  <a:cxn ang="0">
                    <a:pos x="356" y="7"/>
                  </a:cxn>
                  <a:cxn ang="0">
                    <a:pos x="383" y="7"/>
                  </a:cxn>
                  <a:cxn ang="0">
                    <a:pos x="393" y="6"/>
                  </a:cxn>
                  <a:cxn ang="0">
                    <a:pos x="411" y="79"/>
                  </a:cxn>
                  <a:cxn ang="0">
                    <a:pos x="433" y="152"/>
                  </a:cxn>
                  <a:cxn ang="0">
                    <a:pos x="471" y="258"/>
                  </a:cxn>
                  <a:cxn ang="0">
                    <a:pos x="498" y="324"/>
                  </a:cxn>
                  <a:cxn ang="0">
                    <a:pos x="524" y="385"/>
                  </a:cxn>
                  <a:cxn ang="0">
                    <a:pos x="549" y="438"/>
                  </a:cxn>
                  <a:cxn ang="0">
                    <a:pos x="571" y="482"/>
                  </a:cxn>
                  <a:cxn ang="0">
                    <a:pos x="588" y="515"/>
                  </a:cxn>
                  <a:cxn ang="0">
                    <a:pos x="599" y="536"/>
                  </a:cxn>
                  <a:cxn ang="0">
                    <a:pos x="607" y="783"/>
                  </a:cxn>
                  <a:cxn ang="0">
                    <a:pos x="275" y="847"/>
                  </a:cxn>
                  <a:cxn ang="0">
                    <a:pos x="281" y="762"/>
                  </a:cxn>
                  <a:cxn ang="0">
                    <a:pos x="282" y="638"/>
                  </a:cxn>
                  <a:cxn ang="0">
                    <a:pos x="280" y="562"/>
                  </a:cxn>
                  <a:cxn ang="0">
                    <a:pos x="277" y="493"/>
                  </a:cxn>
                  <a:cxn ang="0">
                    <a:pos x="272" y="436"/>
                  </a:cxn>
                  <a:cxn ang="0">
                    <a:pos x="268" y="391"/>
                  </a:cxn>
                  <a:cxn ang="0">
                    <a:pos x="265" y="362"/>
                  </a:cxn>
                  <a:cxn ang="0">
                    <a:pos x="263" y="352"/>
                  </a:cxn>
                  <a:cxn ang="0">
                    <a:pos x="252" y="421"/>
                  </a:cxn>
                  <a:cxn ang="0">
                    <a:pos x="241" y="476"/>
                  </a:cxn>
                  <a:cxn ang="0">
                    <a:pos x="229" y="526"/>
                  </a:cxn>
                  <a:cxn ang="0">
                    <a:pos x="211" y="597"/>
                  </a:cxn>
                  <a:cxn ang="0">
                    <a:pos x="203" y="622"/>
                  </a:cxn>
                  <a:cxn ang="0">
                    <a:pos x="195" y="644"/>
                  </a:cxn>
                  <a:cxn ang="0">
                    <a:pos x="185" y="663"/>
                  </a:cxn>
                  <a:cxn ang="0">
                    <a:pos x="174" y="686"/>
                  </a:cxn>
                  <a:cxn ang="0">
                    <a:pos x="151" y="732"/>
                  </a:cxn>
                  <a:cxn ang="0">
                    <a:pos x="130" y="777"/>
                  </a:cxn>
                  <a:cxn ang="0">
                    <a:pos x="0" y="744"/>
                  </a:cxn>
                  <a:cxn ang="0">
                    <a:pos x="19" y="702"/>
                  </a:cxn>
                  <a:cxn ang="0">
                    <a:pos x="56" y="607"/>
                  </a:cxn>
                  <a:cxn ang="0">
                    <a:pos x="73" y="562"/>
                  </a:cxn>
                  <a:cxn ang="0">
                    <a:pos x="87" y="524"/>
                  </a:cxn>
                  <a:cxn ang="0">
                    <a:pos x="97" y="496"/>
                  </a:cxn>
                  <a:cxn ang="0">
                    <a:pos x="100" y="481"/>
                  </a:cxn>
                  <a:cxn ang="0">
                    <a:pos x="124" y="374"/>
                  </a:cxn>
                  <a:cxn ang="0">
                    <a:pos x="148" y="273"/>
                  </a:cxn>
                  <a:cxn ang="0">
                    <a:pos x="163" y="183"/>
                  </a:cxn>
                  <a:cxn ang="0">
                    <a:pos x="176" y="115"/>
                  </a:cxn>
                  <a:cxn ang="0">
                    <a:pos x="187" y="66"/>
                  </a:cxn>
                  <a:cxn ang="0">
                    <a:pos x="195" y="31"/>
                  </a:cxn>
                  <a:cxn ang="0">
                    <a:pos x="201" y="11"/>
                  </a:cxn>
                  <a:cxn ang="0">
                    <a:pos x="204" y="1"/>
                  </a:cxn>
                </a:cxnLst>
                <a:rect l="0" t="0" r="r" b="b"/>
                <a:pathLst>
                  <a:path w="607" h="847">
                    <a:moveTo>
                      <a:pt x="204" y="0"/>
                    </a:moveTo>
                    <a:lnTo>
                      <a:pt x="219" y="3"/>
                    </a:lnTo>
                    <a:lnTo>
                      <a:pt x="237" y="5"/>
                    </a:lnTo>
                    <a:lnTo>
                      <a:pt x="257" y="7"/>
                    </a:lnTo>
                    <a:lnTo>
                      <a:pt x="278" y="7"/>
                    </a:lnTo>
                    <a:lnTo>
                      <a:pt x="356" y="7"/>
                    </a:lnTo>
                    <a:lnTo>
                      <a:pt x="371" y="7"/>
                    </a:lnTo>
                    <a:lnTo>
                      <a:pt x="383" y="7"/>
                    </a:lnTo>
                    <a:lnTo>
                      <a:pt x="391" y="6"/>
                    </a:lnTo>
                    <a:lnTo>
                      <a:pt x="393" y="6"/>
                    </a:lnTo>
                    <a:lnTo>
                      <a:pt x="401" y="42"/>
                    </a:lnTo>
                    <a:lnTo>
                      <a:pt x="411" y="79"/>
                    </a:lnTo>
                    <a:lnTo>
                      <a:pt x="422" y="115"/>
                    </a:lnTo>
                    <a:lnTo>
                      <a:pt x="433" y="152"/>
                    </a:lnTo>
                    <a:lnTo>
                      <a:pt x="458" y="223"/>
                    </a:lnTo>
                    <a:lnTo>
                      <a:pt x="471" y="258"/>
                    </a:lnTo>
                    <a:lnTo>
                      <a:pt x="485" y="292"/>
                    </a:lnTo>
                    <a:lnTo>
                      <a:pt x="498" y="324"/>
                    </a:lnTo>
                    <a:lnTo>
                      <a:pt x="512" y="355"/>
                    </a:lnTo>
                    <a:lnTo>
                      <a:pt x="524" y="385"/>
                    </a:lnTo>
                    <a:lnTo>
                      <a:pt x="537" y="412"/>
                    </a:lnTo>
                    <a:lnTo>
                      <a:pt x="549" y="438"/>
                    </a:lnTo>
                    <a:lnTo>
                      <a:pt x="560" y="461"/>
                    </a:lnTo>
                    <a:lnTo>
                      <a:pt x="571" y="482"/>
                    </a:lnTo>
                    <a:lnTo>
                      <a:pt x="580" y="500"/>
                    </a:lnTo>
                    <a:lnTo>
                      <a:pt x="588" y="515"/>
                    </a:lnTo>
                    <a:lnTo>
                      <a:pt x="594" y="528"/>
                    </a:lnTo>
                    <a:lnTo>
                      <a:pt x="599" y="536"/>
                    </a:lnTo>
                    <a:lnTo>
                      <a:pt x="603" y="544"/>
                    </a:lnTo>
                    <a:lnTo>
                      <a:pt x="607" y="783"/>
                    </a:lnTo>
                    <a:lnTo>
                      <a:pt x="576" y="843"/>
                    </a:lnTo>
                    <a:lnTo>
                      <a:pt x="275" y="847"/>
                    </a:lnTo>
                    <a:lnTo>
                      <a:pt x="278" y="805"/>
                    </a:lnTo>
                    <a:lnTo>
                      <a:pt x="281" y="762"/>
                    </a:lnTo>
                    <a:lnTo>
                      <a:pt x="282" y="720"/>
                    </a:lnTo>
                    <a:lnTo>
                      <a:pt x="282" y="638"/>
                    </a:lnTo>
                    <a:lnTo>
                      <a:pt x="282" y="599"/>
                    </a:lnTo>
                    <a:lnTo>
                      <a:pt x="280" y="562"/>
                    </a:lnTo>
                    <a:lnTo>
                      <a:pt x="278" y="526"/>
                    </a:lnTo>
                    <a:lnTo>
                      <a:pt x="277" y="493"/>
                    </a:lnTo>
                    <a:lnTo>
                      <a:pt x="274" y="462"/>
                    </a:lnTo>
                    <a:lnTo>
                      <a:pt x="272" y="436"/>
                    </a:lnTo>
                    <a:lnTo>
                      <a:pt x="270" y="411"/>
                    </a:lnTo>
                    <a:lnTo>
                      <a:pt x="268" y="391"/>
                    </a:lnTo>
                    <a:lnTo>
                      <a:pt x="266" y="374"/>
                    </a:lnTo>
                    <a:lnTo>
                      <a:pt x="265" y="362"/>
                    </a:lnTo>
                    <a:lnTo>
                      <a:pt x="263" y="355"/>
                    </a:lnTo>
                    <a:lnTo>
                      <a:pt x="263" y="352"/>
                    </a:lnTo>
                    <a:lnTo>
                      <a:pt x="258" y="388"/>
                    </a:lnTo>
                    <a:lnTo>
                      <a:pt x="252" y="421"/>
                    </a:lnTo>
                    <a:lnTo>
                      <a:pt x="246" y="449"/>
                    </a:lnTo>
                    <a:lnTo>
                      <a:pt x="241" y="476"/>
                    </a:lnTo>
                    <a:lnTo>
                      <a:pt x="235" y="501"/>
                    </a:lnTo>
                    <a:lnTo>
                      <a:pt x="229" y="526"/>
                    </a:lnTo>
                    <a:lnTo>
                      <a:pt x="222" y="553"/>
                    </a:lnTo>
                    <a:lnTo>
                      <a:pt x="211" y="597"/>
                    </a:lnTo>
                    <a:lnTo>
                      <a:pt x="207" y="610"/>
                    </a:lnTo>
                    <a:lnTo>
                      <a:pt x="203" y="622"/>
                    </a:lnTo>
                    <a:lnTo>
                      <a:pt x="199" y="633"/>
                    </a:lnTo>
                    <a:lnTo>
                      <a:pt x="195" y="644"/>
                    </a:lnTo>
                    <a:lnTo>
                      <a:pt x="190" y="653"/>
                    </a:lnTo>
                    <a:lnTo>
                      <a:pt x="185" y="663"/>
                    </a:lnTo>
                    <a:lnTo>
                      <a:pt x="180" y="674"/>
                    </a:lnTo>
                    <a:lnTo>
                      <a:pt x="174" y="686"/>
                    </a:lnTo>
                    <a:lnTo>
                      <a:pt x="167" y="699"/>
                    </a:lnTo>
                    <a:lnTo>
                      <a:pt x="151" y="732"/>
                    </a:lnTo>
                    <a:lnTo>
                      <a:pt x="141" y="753"/>
                    </a:lnTo>
                    <a:lnTo>
                      <a:pt x="130" y="777"/>
                    </a:lnTo>
                    <a:lnTo>
                      <a:pt x="118" y="804"/>
                    </a:lnTo>
                    <a:lnTo>
                      <a:pt x="0" y="744"/>
                    </a:lnTo>
                    <a:lnTo>
                      <a:pt x="10" y="724"/>
                    </a:lnTo>
                    <a:lnTo>
                      <a:pt x="19" y="702"/>
                    </a:lnTo>
                    <a:lnTo>
                      <a:pt x="48" y="631"/>
                    </a:lnTo>
                    <a:lnTo>
                      <a:pt x="56" y="607"/>
                    </a:lnTo>
                    <a:lnTo>
                      <a:pt x="65" y="584"/>
                    </a:lnTo>
                    <a:lnTo>
                      <a:pt x="73" y="562"/>
                    </a:lnTo>
                    <a:lnTo>
                      <a:pt x="80" y="542"/>
                    </a:lnTo>
                    <a:lnTo>
                      <a:pt x="87" y="524"/>
                    </a:lnTo>
                    <a:lnTo>
                      <a:pt x="92" y="508"/>
                    </a:lnTo>
                    <a:lnTo>
                      <a:pt x="97" y="496"/>
                    </a:lnTo>
                    <a:lnTo>
                      <a:pt x="99" y="486"/>
                    </a:lnTo>
                    <a:lnTo>
                      <a:pt x="100" y="481"/>
                    </a:lnTo>
                    <a:lnTo>
                      <a:pt x="111" y="427"/>
                    </a:lnTo>
                    <a:lnTo>
                      <a:pt x="124" y="374"/>
                    </a:lnTo>
                    <a:lnTo>
                      <a:pt x="136" y="323"/>
                    </a:lnTo>
                    <a:lnTo>
                      <a:pt x="148" y="273"/>
                    </a:lnTo>
                    <a:lnTo>
                      <a:pt x="156" y="225"/>
                    </a:lnTo>
                    <a:lnTo>
                      <a:pt x="163" y="183"/>
                    </a:lnTo>
                    <a:lnTo>
                      <a:pt x="170" y="147"/>
                    </a:lnTo>
                    <a:lnTo>
                      <a:pt x="176" y="115"/>
                    </a:lnTo>
                    <a:lnTo>
                      <a:pt x="182" y="88"/>
                    </a:lnTo>
                    <a:lnTo>
                      <a:pt x="187" y="66"/>
                    </a:lnTo>
                    <a:lnTo>
                      <a:pt x="191" y="46"/>
                    </a:lnTo>
                    <a:lnTo>
                      <a:pt x="195" y="31"/>
                    </a:lnTo>
                    <a:lnTo>
                      <a:pt x="198" y="19"/>
                    </a:lnTo>
                    <a:lnTo>
                      <a:pt x="201" y="11"/>
                    </a:lnTo>
                    <a:lnTo>
                      <a:pt x="203" y="5"/>
                    </a:lnTo>
                    <a:lnTo>
                      <a:pt x="204" y="1"/>
                    </a:lnTo>
                    <a:lnTo>
                      <a:pt x="20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365626" y="3230563"/>
                <a:ext cx="344488" cy="900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0" y="295"/>
                  </a:cxn>
                  <a:cxn ang="0">
                    <a:pos x="207" y="487"/>
                  </a:cxn>
                  <a:cxn ang="0">
                    <a:pos x="217" y="525"/>
                  </a:cxn>
                  <a:cxn ang="0">
                    <a:pos x="197" y="567"/>
                  </a:cxn>
                  <a:cxn ang="0">
                    <a:pos x="192" y="522"/>
                  </a:cxn>
                  <a:cxn ang="0">
                    <a:pos x="196" y="322"/>
                  </a:cxn>
                  <a:cxn ang="0">
                    <a:pos x="195" y="321"/>
                  </a:cxn>
                  <a:cxn ang="0">
                    <a:pos x="192" y="316"/>
                  </a:cxn>
                  <a:cxn ang="0">
                    <a:pos x="186" y="308"/>
                  </a:cxn>
                  <a:cxn ang="0">
                    <a:pos x="179" y="298"/>
                  </a:cxn>
                  <a:cxn ang="0">
                    <a:pos x="171" y="285"/>
                  </a:cxn>
                  <a:cxn ang="0">
                    <a:pos x="161" y="270"/>
                  </a:cxn>
                  <a:cxn ang="0">
                    <a:pos x="150" y="252"/>
                  </a:cxn>
                  <a:cxn ang="0">
                    <a:pos x="138" y="234"/>
                  </a:cxn>
                  <a:cxn ang="0">
                    <a:pos x="126" y="213"/>
                  </a:cxn>
                  <a:cxn ang="0">
                    <a:pos x="111" y="192"/>
                  </a:cxn>
                  <a:cxn ang="0">
                    <a:pos x="97" y="169"/>
                  </a:cxn>
                  <a:cxn ang="0">
                    <a:pos x="83" y="145"/>
                  </a:cxn>
                  <a:cxn ang="0">
                    <a:pos x="69" y="121"/>
                  </a:cxn>
                  <a:cxn ang="0">
                    <a:pos x="54" y="97"/>
                  </a:cxn>
                  <a:cxn ang="0">
                    <a:pos x="40" y="72"/>
                  </a:cxn>
                  <a:cxn ang="0">
                    <a:pos x="13" y="23"/>
                  </a:cxn>
                  <a:cxn ang="0">
                    <a:pos x="0" y="0"/>
                  </a:cxn>
                </a:cxnLst>
                <a:rect l="0" t="0" r="r" b="b"/>
                <a:pathLst>
                  <a:path w="217" h="567">
                    <a:moveTo>
                      <a:pt x="0" y="0"/>
                    </a:moveTo>
                    <a:lnTo>
                      <a:pt x="210" y="295"/>
                    </a:lnTo>
                    <a:lnTo>
                      <a:pt x="207" y="487"/>
                    </a:lnTo>
                    <a:lnTo>
                      <a:pt x="217" y="525"/>
                    </a:lnTo>
                    <a:lnTo>
                      <a:pt x="197" y="567"/>
                    </a:lnTo>
                    <a:lnTo>
                      <a:pt x="192" y="522"/>
                    </a:lnTo>
                    <a:lnTo>
                      <a:pt x="196" y="322"/>
                    </a:lnTo>
                    <a:lnTo>
                      <a:pt x="195" y="321"/>
                    </a:lnTo>
                    <a:lnTo>
                      <a:pt x="192" y="316"/>
                    </a:lnTo>
                    <a:lnTo>
                      <a:pt x="186" y="308"/>
                    </a:lnTo>
                    <a:lnTo>
                      <a:pt x="179" y="298"/>
                    </a:lnTo>
                    <a:lnTo>
                      <a:pt x="171" y="285"/>
                    </a:lnTo>
                    <a:lnTo>
                      <a:pt x="161" y="270"/>
                    </a:lnTo>
                    <a:lnTo>
                      <a:pt x="150" y="252"/>
                    </a:lnTo>
                    <a:lnTo>
                      <a:pt x="138" y="234"/>
                    </a:lnTo>
                    <a:lnTo>
                      <a:pt x="126" y="213"/>
                    </a:lnTo>
                    <a:lnTo>
                      <a:pt x="111" y="192"/>
                    </a:lnTo>
                    <a:lnTo>
                      <a:pt x="97" y="169"/>
                    </a:lnTo>
                    <a:lnTo>
                      <a:pt x="83" y="145"/>
                    </a:lnTo>
                    <a:lnTo>
                      <a:pt x="69" y="121"/>
                    </a:lnTo>
                    <a:lnTo>
                      <a:pt x="54" y="97"/>
                    </a:lnTo>
                    <a:lnTo>
                      <a:pt x="40" y="72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683126" y="2754313"/>
                <a:ext cx="612775" cy="1397000"/>
              </a:xfrm>
              <a:custGeom>
                <a:avLst/>
                <a:gdLst/>
                <a:ahLst/>
                <a:cxnLst>
                  <a:cxn ang="0">
                    <a:pos x="159" y="2"/>
                  </a:cxn>
                  <a:cxn ang="0">
                    <a:pos x="163" y="20"/>
                  </a:cxn>
                  <a:cxn ang="0">
                    <a:pos x="170" y="53"/>
                  </a:cxn>
                  <a:cxn ang="0">
                    <a:pos x="178" y="97"/>
                  </a:cxn>
                  <a:cxn ang="0">
                    <a:pos x="189" y="149"/>
                  </a:cxn>
                  <a:cxn ang="0">
                    <a:pos x="211" y="252"/>
                  </a:cxn>
                  <a:cxn ang="0">
                    <a:pos x="230" y="337"/>
                  </a:cxn>
                  <a:cxn ang="0">
                    <a:pos x="249" y="408"/>
                  </a:cxn>
                  <a:cxn ang="0">
                    <a:pos x="265" y="452"/>
                  </a:cxn>
                  <a:cxn ang="0">
                    <a:pos x="278" y="482"/>
                  </a:cxn>
                  <a:cxn ang="0">
                    <a:pos x="294" y="518"/>
                  </a:cxn>
                  <a:cxn ang="0">
                    <a:pos x="322" y="578"/>
                  </a:cxn>
                  <a:cxn ang="0">
                    <a:pos x="351" y="636"/>
                  </a:cxn>
                  <a:cxn ang="0">
                    <a:pos x="367" y="669"/>
                  </a:cxn>
                  <a:cxn ang="0">
                    <a:pos x="378" y="693"/>
                  </a:cxn>
                  <a:cxn ang="0">
                    <a:pos x="385" y="708"/>
                  </a:cxn>
                  <a:cxn ang="0">
                    <a:pos x="273" y="767"/>
                  </a:cxn>
                  <a:cxn ang="0">
                    <a:pos x="269" y="759"/>
                  </a:cxn>
                  <a:cxn ang="0">
                    <a:pos x="259" y="740"/>
                  </a:cxn>
                  <a:cxn ang="0">
                    <a:pos x="244" y="711"/>
                  </a:cxn>
                  <a:cxn ang="0">
                    <a:pos x="226" y="674"/>
                  </a:cxn>
                  <a:cxn ang="0">
                    <a:pos x="196" y="611"/>
                  </a:cxn>
                  <a:cxn ang="0">
                    <a:pos x="176" y="567"/>
                  </a:cxn>
                  <a:cxn ang="0">
                    <a:pos x="159" y="525"/>
                  </a:cxn>
                  <a:cxn ang="0">
                    <a:pos x="145" y="487"/>
                  </a:cxn>
                  <a:cxn ang="0">
                    <a:pos x="137" y="456"/>
                  </a:cxn>
                  <a:cxn ang="0">
                    <a:pos x="138" y="466"/>
                  </a:cxn>
                  <a:cxn ang="0">
                    <a:pos x="141" y="491"/>
                  </a:cxn>
                  <a:cxn ang="0">
                    <a:pos x="145" y="528"/>
                  </a:cxn>
                  <a:cxn ang="0">
                    <a:pos x="149" y="575"/>
                  </a:cxn>
                  <a:cxn ang="0">
                    <a:pos x="156" y="654"/>
                  </a:cxn>
                  <a:cxn ang="0">
                    <a:pos x="159" y="708"/>
                  </a:cxn>
                  <a:cxn ang="0">
                    <a:pos x="160" y="803"/>
                  </a:cxn>
                  <a:cxn ang="0">
                    <a:pos x="159" y="839"/>
                  </a:cxn>
                  <a:cxn ang="0">
                    <a:pos x="158" y="865"/>
                  </a:cxn>
                  <a:cxn ang="0">
                    <a:pos x="16" y="880"/>
                  </a:cxn>
                  <a:cxn ang="0">
                    <a:pos x="6" y="606"/>
                  </a:cxn>
                  <a:cxn ang="0">
                    <a:pos x="9" y="602"/>
                  </a:cxn>
                  <a:cxn ang="0">
                    <a:pos x="16" y="589"/>
                  </a:cxn>
                  <a:cxn ang="0">
                    <a:pos x="27" y="567"/>
                  </a:cxn>
                  <a:cxn ang="0">
                    <a:pos x="40" y="534"/>
                  </a:cxn>
                  <a:cxn ang="0">
                    <a:pos x="53" y="491"/>
                  </a:cxn>
                  <a:cxn ang="0">
                    <a:pos x="66" y="435"/>
                  </a:cxn>
                  <a:cxn ang="0">
                    <a:pos x="76" y="367"/>
                  </a:cxn>
                  <a:cxn ang="0">
                    <a:pos x="81" y="285"/>
                  </a:cxn>
                  <a:cxn ang="0">
                    <a:pos x="83" y="189"/>
                  </a:cxn>
                  <a:cxn ang="0">
                    <a:pos x="77" y="78"/>
                  </a:cxn>
                  <a:cxn ang="0">
                    <a:pos x="158" y="0"/>
                  </a:cxn>
                </a:cxnLst>
                <a:rect l="0" t="0" r="r" b="b"/>
                <a:pathLst>
                  <a:path w="386" h="880">
                    <a:moveTo>
                      <a:pt x="158" y="0"/>
                    </a:moveTo>
                    <a:lnTo>
                      <a:pt x="159" y="2"/>
                    </a:lnTo>
                    <a:lnTo>
                      <a:pt x="160" y="9"/>
                    </a:lnTo>
                    <a:lnTo>
                      <a:pt x="163" y="20"/>
                    </a:lnTo>
                    <a:lnTo>
                      <a:pt x="166" y="35"/>
                    </a:lnTo>
                    <a:lnTo>
                      <a:pt x="170" y="53"/>
                    </a:lnTo>
                    <a:lnTo>
                      <a:pt x="174" y="75"/>
                    </a:lnTo>
                    <a:lnTo>
                      <a:pt x="178" y="97"/>
                    </a:lnTo>
                    <a:lnTo>
                      <a:pt x="184" y="123"/>
                    </a:lnTo>
                    <a:lnTo>
                      <a:pt x="189" y="149"/>
                    </a:lnTo>
                    <a:lnTo>
                      <a:pt x="200" y="204"/>
                    </a:lnTo>
                    <a:lnTo>
                      <a:pt x="211" y="252"/>
                    </a:lnTo>
                    <a:lnTo>
                      <a:pt x="220" y="297"/>
                    </a:lnTo>
                    <a:lnTo>
                      <a:pt x="230" y="337"/>
                    </a:lnTo>
                    <a:lnTo>
                      <a:pt x="239" y="374"/>
                    </a:lnTo>
                    <a:lnTo>
                      <a:pt x="249" y="408"/>
                    </a:lnTo>
                    <a:lnTo>
                      <a:pt x="260" y="440"/>
                    </a:lnTo>
                    <a:lnTo>
                      <a:pt x="265" y="452"/>
                    </a:lnTo>
                    <a:lnTo>
                      <a:pt x="270" y="466"/>
                    </a:lnTo>
                    <a:lnTo>
                      <a:pt x="278" y="482"/>
                    </a:lnTo>
                    <a:lnTo>
                      <a:pt x="285" y="499"/>
                    </a:lnTo>
                    <a:lnTo>
                      <a:pt x="294" y="518"/>
                    </a:lnTo>
                    <a:lnTo>
                      <a:pt x="304" y="537"/>
                    </a:lnTo>
                    <a:lnTo>
                      <a:pt x="322" y="578"/>
                    </a:lnTo>
                    <a:lnTo>
                      <a:pt x="341" y="618"/>
                    </a:lnTo>
                    <a:lnTo>
                      <a:pt x="351" y="636"/>
                    </a:lnTo>
                    <a:lnTo>
                      <a:pt x="359" y="653"/>
                    </a:lnTo>
                    <a:lnTo>
                      <a:pt x="367" y="669"/>
                    </a:lnTo>
                    <a:lnTo>
                      <a:pt x="373" y="682"/>
                    </a:lnTo>
                    <a:lnTo>
                      <a:pt x="378" y="693"/>
                    </a:lnTo>
                    <a:lnTo>
                      <a:pt x="383" y="702"/>
                    </a:lnTo>
                    <a:lnTo>
                      <a:pt x="385" y="708"/>
                    </a:lnTo>
                    <a:lnTo>
                      <a:pt x="386" y="709"/>
                    </a:lnTo>
                    <a:lnTo>
                      <a:pt x="273" y="767"/>
                    </a:lnTo>
                    <a:lnTo>
                      <a:pt x="272" y="765"/>
                    </a:lnTo>
                    <a:lnTo>
                      <a:pt x="269" y="759"/>
                    </a:lnTo>
                    <a:lnTo>
                      <a:pt x="265" y="751"/>
                    </a:lnTo>
                    <a:lnTo>
                      <a:pt x="259" y="740"/>
                    </a:lnTo>
                    <a:lnTo>
                      <a:pt x="252" y="726"/>
                    </a:lnTo>
                    <a:lnTo>
                      <a:pt x="244" y="711"/>
                    </a:lnTo>
                    <a:lnTo>
                      <a:pt x="235" y="693"/>
                    </a:lnTo>
                    <a:lnTo>
                      <a:pt x="226" y="674"/>
                    </a:lnTo>
                    <a:lnTo>
                      <a:pt x="216" y="653"/>
                    </a:lnTo>
                    <a:lnTo>
                      <a:pt x="196" y="611"/>
                    </a:lnTo>
                    <a:lnTo>
                      <a:pt x="186" y="589"/>
                    </a:lnTo>
                    <a:lnTo>
                      <a:pt x="176" y="567"/>
                    </a:lnTo>
                    <a:lnTo>
                      <a:pt x="167" y="545"/>
                    </a:lnTo>
                    <a:lnTo>
                      <a:pt x="159" y="525"/>
                    </a:lnTo>
                    <a:lnTo>
                      <a:pt x="152" y="505"/>
                    </a:lnTo>
                    <a:lnTo>
                      <a:pt x="145" y="487"/>
                    </a:lnTo>
                    <a:lnTo>
                      <a:pt x="141" y="471"/>
                    </a:lnTo>
                    <a:lnTo>
                      <a:pt x="137" y="456"/>
                    </a:lnTo>
                    <a:lnTo>
                      <a:pt x="137" y="459"/>
                    </a:lnTo>
                    <a:lnTo>
                      <a:pt x="138" y="466"/>
                    </a:lnTo>
                    <a:lnTo>
                      <a:pt x="140" y="476"/>
                    </a:lnTo>
                    <a:lnTo>
                      <a:pt x="141" y="491"/>
                    </a:lnTo>
                    <a:lnTo>
                      <a:pt x="143" y="508"/>
                    </a:lnTo>
                    <a:lnTo>
                      <a:pt x="145" y="528"/>
                    </a:lnTo>
                    <a:lnTo>
                      <a:pt x="147" y="551"/>
                    </a:lnTo>
                    <a:lnTo>
                      <a:pt x="149" y="575"/>
                    </a:lnTo>
                    <a:lnTo>
                      <a:pt x="152" y="600"/>
                    </a:lnTo>
                    <a:lnTo>
                      <a:pt x="156" y="654"/>
                    </a:lnTo>
                    <a:lnTo>
                      <a:pt x="158" y="682"/>
                    </a:lnTo>
                    <a:lnTo>
                      <a:pt x="159" y="708"/>
                    </a:lnTo>
                    <a:lnTo>
                      <a:pt x="160" y="725"/>
                    </a:lnTo>
                    <a:lnTo>
                      <a:pt x="160" y="803"/>
                    </a:lnTo>
                    <a:lnTo>
                      <a:pt x="159" y="822"/>
                    </a:lnTo>
                    <a:lnTo>
                      <a:pt x="159" y="839"/>
                    </a:lnTo>
                    <a:lnTo>
                      <a:pt x="159" y="854"/>
                    </a:lnTo>
                    <a:lnTo>
                      <a:pt x="158" y="865"/>
                    </a:lnTo>
                    <a:lnTo>
                      <a:pt x="158" y="875"/>
                    </a:lnTo>
                    <a:lnTo>
                      <a:pt x="16" y="880"/>
                    </a:lnTo>
                    <a:lnTo>
                      <a:pt x="0" y="814"/>
                    </a:lnTo>
                    <a:lnTo>
                      <a:pt x="6" y="606"/>
                    </a:lnTo>
                    <a:lnTo>
                      <a:pt x="7" y="605"/>
                    </a:lnTo>
                    <a:lnTo>
                      <a:pt x="9" y="602"/>
                    </a:lnTo>
                    <a:lnTo>
                      <a:pt x="12" y="596"/>
                    </a:lnTo>
                    <a:lnTo>
                      <a:pt x="16" y="589"/>
                    </a:lnTo>
                    <a:lnTo>
                      <a:pt x="22" y="579"/>
                    </a:lnTo>
                    <a:lnTo>
                      <a:pt x="27" y="567"/>
                    </a:lnTo>
                    <a:lnTo>
                      <a:pt x="33" y="552"/>
                    </a:lnTo>
                    <a:lnTo>
                      <a:pt x="40" y="534"/>
                    </a:lnTo>
                    <a:lnTo>
                      <a:pt x="47" y="514"/>
                    </a:lnTo>
                    <a:lnTo>
                      <a:pt x="53" y="491"/>
                    </a:lnTo>
                    <a:lnTo>
                      <a:pt x="59" y="464"/>
                    </a:lnTo>
                    <a:lnTo>
                      <a:pt x="66" y="435"/>
                    </a:lnTo>
                    <a:lnTo>
                      <a:pt x="71" y="403"/>
                    </a:lnTo>
                    <a:lnTo>
                      <a:pt x="76" y="367"/>
                    </a:lnTo>
                    <a:lnTo>
                      <a:pt x="79" y="328"/>
                    </a:lnTo>
                    <a:lnTo>
                      <a:pt x="81" y="285"/>
                    </a:lnTo>
                    <a:lnTo>
                      <a:pt x="83" y="239"/>
                    </a:lnTo>
                    <a:lnTo>
                      <a:pt x="83" y="189"/>
                    </a:lnTo>
                    <a:lnTo>
                      <a:pt x="81" y="135"/>
                    </a:lnTo>
                    <a:lnTo>
                      <a:pt x="77" y="78"/>
                    </a:lnTo>
                    <a:lnTo>
                      <a:pt x="71" y="16"/>
                    </a:lnTo>
                    <a:lnTo>
                      <a:pt x="15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4675188" y="2763838"/>
                <a:ext cx="246063" cy="952500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55" y="168"/>
                  </a:cxn>
                  <a:cxn ang="0">
                    <a:pos x="115" y="188"/>
                  </a:cxn>
                  <a:cxn ang="0">
                    <a:pos x="148" y="196"/>
                  </a:cxn>
                  <a:cxn ang="0">
                    <a:pos x="147" y="198"/>
                  </a:cxn>
                  <a:cxn ang="0">
                    <a:pos x="146" y="206"/>
                  </a:cxn>
                  <a:cxn ang="0">
                    <a:pos x="144" y="217"/>
                  </a:cxn>
                  <a:cxn ang="0">
                    <a:pos x="140" y="232"/>
                  </a:cxn>
                  <a:cxn ang="0">
                    <a:pos x="136" y="251"/>
                  </a:cxn>
                  <a:cxn ang="0">
                    <a:pos x="131" y="272"/>
                  </a:cxn>
                  <a:cxn ang="0">
                    <a:pos x="125" y="296"/>
                  </a:cxn>
                  <a:cxn ang="0">
                    <a:pos x="119" y="323"/>
                  </a:cxn>
                  <a:cxn ang="0">
                    <a:pos x="111" y="350"/>
                  </a:cxn>
                  <a:cxn ang="0">
                    <a:pos x="103" y="379"/>
                  </a:cxn>
                  <a:cxn ang="0">
                    <a:pos x="84" y="439"/>
                  </a:cxn>
                  <a:cxn ang="0">
                    <a:pos x="73" y="468"/>
                  </a:cxn>
                  <a:cxn ang="0">
                    <a:pos x="62" y="498"/>
                  </a:cxn>
                  <a:cxn ang="0">
                    <a:pos x="50" y="526"/>
                  </a:cxn>
                  <a:cxn ang="0">
                    <a:pos x="38" y="553"/>
                  </a:cxn>
                  <a:cxn ang="0">
                    <a:pos x="24" y="577"/>
                  </a:cxn>
                  <a:cxn ang="0">
                    <a:pos x="11" y="600"/>
                  </a:cxn>
                  <a:cxn ang="0">
                    <a:pos x="0" y="555"/>
                  </a:cxn>
                  <a:cxn ang="0">
                    <a:pos x="1" y="553"/>
                  </a:cxn>
                  <a:cxn ang="0">
                    <a:pos x="3" y="546"/>
                  </a:cxn>
                  <a:cxn ang="0">
                    <a:pos x="6" y="537"/>
                  </a:cxn>
                  <a:cxn ang="0">
                    <a:pos x="11" y="524"/>
                  </a:cxn>
                  <a:cxn ang="0">
                    <a:pos x="16" y="506"/>
                  </a:cxn>
                  <a:cxn ang="0">
                    <a:pos x="21" y="487"/>
                  </a:cxn>
                  <a:cxn ang="0">
                    <a:pos x="27" y="465"/>
                  </a:cxn>
                  <a:cxn ang="0">
                    <a:pos x="34" y="439"/>
                  </a:cxn>
                  <a:cxn ang="0">
                    <a:pos x="40" y="412"/>
                  </a:cxn>
                  <a:cxn ang="0">
                    <a:pos x="46" y="383"/>
                  </a:cxn>
                  <a:cxn ang="0">
                    <a:pos x="51" y="352"/>
                  </a:cxn>
                  <a:cxn ang="0">
                    <a:pos x="55" y="320"/>
                  </a:cxn>
                  <a:cxn ang="0">
                    <a:pos x="59" y="287"/>
                  </a:cxn>
                  <a:cxn ang="0">
                    <a:pos x="62" y="242"/>
                  </a:cxn>
                  <a:cxn ang="0">
                    <a:pos x="64" y="201"/>
                  </a:cxn>
                  <a:cxn ang="0">
                    <a:pos x="65" y="163"/>
                  </a:cxn>
                  <a:cxn ang="0">
                    <a:pos x="65" y="129"/>
                  </a:cxn>
                  <a:cxn ang="0">
                    <a:pos x="64" y="99"/>
                  </a:cxn>
                  <a:cxn ang="0">
                    <a:pos x="63" y="74"/>
                  </a:cxn>
                  <a:cxn ang="0">
                    <a:pos x="61" y="53"/>
                  </a:cxn>
                  <a:cxn ang="0">
                    <a:pos x="60" y="35"/>
                  </a:cxn>
                  <a:cxn ang="0">
                    <a:pos x="59" y="24"/>
                  </a:cxn>
                  <a:cxn ang="0">
                    <a:pos x="57" y="16"/>
                  </a:cxn>
                  <a:cxn ang="0">
                    <a:pos x="57" y="13"/>
                  </a:cxn>
                  <a:cxn ang="0">
                    <a:pos x="146" y="0"/>
                  </a:cxn>
                </a:cxnLst>
                <a:rect l="0" t="0" r="r" b="b"/>
                <a:pathLst>
                  <a:path w="155" h="600">
                    <a:moveTo>
                      <a:pt x="146" y="0"/>
                    </a:moveTo>
                    <a:lnTo>
                      <a:pt x="155" y="168"/>
                    </a:lnTo>
                    <a:lnTo>
                      <a:pt x="115" y="188"/>
                    </a:lnTo>
                    <a:lnTo>
                      <a:pt x="148" y="196"/>
                    </a:lnTo>
                    <a:lnTo>
                      <a:pt x="147" y="198"/>
                    </a:lnTo>
                    <a:lnTo>
                      <a:pt x="146" y="206"/>
                    </a:lnTo>
                    <a:lnTo>
                      <a:pt x="144" y="217"/>
                    </a:lnTo>
                    <a:lnTo>
                      <a:pt x="140" y="232"/>
                    </a:lnTo>
                    <a:lnTo>
                      <a:pt x="136" y="251"/>
                    </a:lnTo>
                    <a:lnTo>
                      <a:pt x="131" y="272"/>
                    </a:lnTo>
                    <a:lnTo>
                      <a:pt x="125" y="296"/>
                    </a:lnTo>
                    <a:lnTo>
                      <a:pt x="119" y="323"/>
                    </a:lnTo>
                    <a:lnTo>
                      <a:pt x="111" y="350"/>
                    </a:lnTo>
                    <a:lnTo>
                      <a:pt x="103" y="379"/>
                    </a:lnTo>
                    <a:lnTo>
                      <a:pt x="84" y="439"/>
                    </a:lnTo>
                    <a:lnTo>
                      <a:pt x="73" y="468"/>
                    </a:lnTo>
                    <a:lnTo>
                      <a:pt x="62" y="498"/>
                    </a:lnTo>
                    <a:lnTo>
                      <a:pt x="50" y="526"/>
                    </a:lnTo>
                    <a:lnTo>
                      <a:pt x="38" y="553"/>
                    </a:lnTo>
                    <a:lnTo>
                      <a:pt x="24" y="577"/>
                    </a:lnTo>
                    <a:lnTo>
                      <a:pt x="11" y="600"/>
                    </a:lnTo>
                    <a:lnTo>
                      <a:pt x="0" y="555"/>
                    </a:lnTo>
                    <a:lnTo>
                      <a:pt x="1" y="553"/>
                    </a:lnTo>
                    <a:lnTo>
                      <a:pt x="3" y="546"/>
                    </a:lnTo>
                    <a:lnTo>
                      <a:pt x="6" y="537"/>
                    </a:lnTo>
                    <a:lnTo>
                      <a:pt x="11" y="524"/>
                    </a:lnTo>
                    <a:lnTo>
                      <a:pt x="16" y="506"/>
                    </a:lnTo>
                    <a:lnTo>
                      <a:pt x="21" y="487"/>
                    </a:lnTo>
                    <a:lnTo>
                      <a:pt x="27" y="465"/>
                    </a:lnTo>
                    <a:lnTo>
                      <a:pt x="34" y="439"/>
                    </a:lnTo>
                    <a:lnTo>
                      <a:pt x="40" y="412"/>
                    </a:lnTo>
                    <a:lnTo>
                      <a:pt x="46" y="383"/>
                    </a:lnTo>
                    <a:lnTo>
                      <a:pt x="51" y="352"/>
                    </a:lnTo>
                    <a:lnTo>
                      <a:pt x="55" y="320"/>
                    </a:lnTo>
                    <a:lnTo>
                      <a:pt x="59" y="287"/>
                    </a:lnTo>
                    <a:lnTo>
                      <a:pt x="62" y="242"/>
                    </a:lnTo>
                    <a:lnTo>
                      <a:pt x="64" y="201"/>
                    </a:lnTo>
                    <a:lnTo>
                      <a:pt x="65" y="163"/>
                    </a:lnTo>
                    <a:lnTo>
                      <a:pt x="65" y="129"/>
                    </a:lnTo>
                    <a:lnTo>
                      <a:pt x="64" y="99"/>
                    </a:lnTo>
                    <a:lnTo>
                      <a:pt x="63" y="74"/>
                    </a:lnTo>
                    <a:lnTo>
                      <a:pt x="61" y="53"/>
                    </a:lnTo>
                    <a:lnTo>
                      <a:pt x="60" y="35"/>
                    </a:lnTo>
                    <a:lnTo>
                      <a:pt x="59" y="24"/>
                    </a:lnTo>
                    <a:lnTo>
                      <a:pt x="57" y="16"/>
                    </a:lnTo>
                    <a:lnTo>
                      <a:pt x="57" y="13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3C53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4249738" y="2824163"/>
                <a:ext cx="442913" cy="892175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8" y="19"/>
                  </a:cxn>
                  <a:cxn ang="0">
                    <a:pos x="107" y="50"/>
                  </a:cxn>
                  <a:cxn ang="0">
                    <a:pos x="119" y="92"/>
                  </a:cxn>
                  <a:cxn ang="0">
                    <a:pos x="134" y="140"/>
                  </a:cxn>
                  <a:cxn ang="0">
                    <a:pos x="158" y="218"/>
                  </a:cxn>
                  <a:cxn ang="0">
                    <a:pos x="175" y="267"/>
                  </a:cxn>
                  <a:cxn ang="0">
                    <a:pos x="192" y="317"/>
                  </a:cxn>
                  <a:cxn ang="0">
                    <a:pos x="212" y="366"/>
                  </a:cxn>
                  <a:cxn ang="0">
                    <a:pos x="231" y="411"/>
                  </a:cxn>
                  <a:cxn ang="0">
                    <a:pos x="249" y="449"/>
                  </a:cxn>
                  <a:cxn ang="0">
                    <a:pos x="263" y="479"/>
                  </a:cxn>
                  <a:cxn ang="0">
                    <a:pos x="273" y="499"/>
                  </a:cxn>
                  <a:cxn ang="0">
                    <a:pos x="277" y="506"/>
                  </a:cxn>
                  <a:cxn ang="0">
                    <a:pos x="277" y="560"/>
                  </a:cxn>
                  <a:cxn ang="0">
                    <a:pos x="269" y="548"/>
                  </a:cxn>
                  <a:cxn ang="0">
                    <a:pos x="254" y="525"/>
                  </a:cxn>
                  <a:cxn ang="0">
                    <a:pos x="234" y="497"/>
                  </a:cxn>
                  <a:cxn ang="0">
                    <a:pos x="200" y="449"/>
                  </a:cxn>
                  <a:cxn ang="0">
                    <a:pos x="179" y="419"/>
                  </a:cxn>
                  <a:cxn ang="0">
                    <a:pos x="160" y="395"/>
                  </a:cxn>
                  <a:cxn ang="0">
                    <a:pos x="140" y="367"/>
                  </a:cxn>
                  <a:cxn ang="0">
                    <a:pos x="97" y="302"/>
                  </a:cxn>
                  <a:cxn ang="0">
                    <a:pos x="77" y="271"/>
                  </a:cxn>
                  <a:cxn ang="0">
                    <a:pos x="61" y="245"/>
                  </a:cxn>
                  <a:cxn ang="0">
                    <a:pos x="49" y="227"/>
                  </a:cxn>
                  <a:cxn ang="0">
                    <a:pos x="45" y="220"/>
                  </a:cxn>
                  <a:cxn ang="0">
                    <a:pos x="36" y="190"/>
                  </a:cxn>
                  <a:cxn ang="0">
                    <a:pos x="33" y="181"/>
                  </a:cxn>
                  <a:cxn ang="0">
                    <a:pos x="28" y="157"/>
                  </a:cxn>
                  <a:cxn ang="0">
                    <a:pos x="21" y="125"/>
                  </a:cxn>
                  <a:cxn ang="0">
                    <a:pos x="10" y="68"/>
                  </a:cxn>
                  <a:cxn ang="0">
                    <a:pos x="4" y="31"/>
                  </a:cxn>
                  <a:cxn ang="0">
                    <a:pos x="0" y="2"/>
                  </a:cxn>
                </a:cxnLst>
                <a:rect l="0" t="0" r="r" b="b"/>
                <a:pathLst>
                  <a:path w="279" h="562">
                    <a:moveTo>
                      <a:pt x="92" y="0"/>
                    </a:moveTo>
                    <a:lnTo>
                      <a:pt x="93" y="2"/>
                    </a:lnTo>
                    <a:lnTo>
                      <a:pt x="95" y="8"/>
                    </a:lnTo>
                    <a:lnTo>
                      <a:pt x="98" y="19"/>
                    </a:lnTo>
                    <a:lnTo>
                      <a:pt x="102" y="34"/>
                    </a:lnTo>
                    <a:lnTo>
                      <a:pt x="107" y="50"/>
                    </a:lnTo>
                    <a:lnTo>
                      <a:pt x="113" y="70"/>
                    </a:lnTo>
                    <a:lnTo>
                      <a:pt x="119" y="92"/>
                    </a:lnTo>
                    <a:lnTo>
                      <a:pt x="126" y="116"/>
                    </a:lnTo>
                    <a:lnTo>
                      <a:pt x="134" y="140"/>
                    </a:lnTo>
                    <a:lnTo>
                      <a:pt x="150" y="192"/>
                    </a:lnTo>
                    <a:lnTo>
                      <a:pt x="158" y="218"/>
                    </a:lnTo>
                    <a:lnTo>
                      <a:pt x="166" y="243"/>
                    </a:lnTo>
                    <a:lnTo>
                      <a:pt x="175" y="267"/>
                    </a:lnTo>
                    <a:lnTo>
                      <a:pt x="183" y="291"/>
                    </a:lnTo>
                    <a:lnTo>
                      <a:pt x="192" y="317"/>
                    </a:lnTo>
                    <a:lnTo>
                      <a:pt x="202" y="341"/>
                    </a:lnTo>
                    <a:lnTo>
                      <a:pt x="212" y="366"/>
                    </a:lnTo>
                    <a:lnTo>
                      <a:pt x="221" y="389"/>
                    </a:lnTo>
                    <a:lnTo>
                      <a:pt x="231" y="411"/>
                    </a:lnTo>
                    <a:lnTo>
                      <a:pt x="240" y="431"/>
                    </a:lnTo>
                    <a:lnTo>
                      <a:pt x="249" y="449"/>
                    </a:lnTo>
                    <a:lnTo>
                      <a:pt x="256" y="466"/>
                    </a:lnTo>
                    <a:lnTo>
                      <a:pt x="263" y="479"/>
                    </a:lnTo>
                    <a:lnTo>
                      <a:pt x="269" y="491"/>
                    </a:lnTo>
                    <a:lnTo>
                      <a:pt x="273" y="499"/>
                    </a:lnTo>
                    <a:lnTo>
                      <a:pt x="276" y="504"/>
                    </a:lnTo>
                    <a:lnTo>
                      <a:pt x="277" y="506"/>
                    </a:lnTo>
                    <a:lnTo>
                      <a:pt x="279" y="562"/>
                    </a:lnTo>
                    <a:lnTo>
                      <a:pt x="277" y="560"/>
                    </a:lnTo>
                    <a:lnTo>
                      <a:pt x="274" y="555"/>
                    </a:lnTo>
                    <a:lnTo>
                      <a:pt x="269" y="548"/>
                    </a:lnTo>
                    <a:lnTo>
                      <a:pt x="262" y="538"/>
                    </a:lnTo>
                    <a:lnTo>
                      <a:pt x="254" y="525"/>
                    </a:lnTo>
                    <a:lnTo>
                      <a:pt x="244" y="512"/>
                    </a:lnTo>
                    <a:lnTo>
                      <a:pt x="234" y="497"/>
                    </a:lnTo>
                    <a:lnTo>
                      <a:pt x="212" y="465"/>
                    </a:lnTo>
                    <a:lnTo>
                      <a:pt x="200" y="449"/>
                    </a:lnTo>
                    <a:lnTo>
                      <a:pt x="189" y="434"/>
                    </a:lnTo>
                    <a:lnTo>
                      <a:pt x="179" y="419"/>
                    </a:lnTo>
                    <a:lnTo>
                      <a:pt x="169" y="407"/>
                    </a:lnTo>
                    <a:lnTo>
                      <a:pt x="160" y="395"/>
                    </a:lnTo>
                    <a:lnTo>
                      <a:pt x="150" y="382"/>
                    </a:lnTo>
                    <a:lnTo>
                      <a:pt x="140" y="367"/>
                    </a:lnTo>
                    <a:lnTo>
                      <a:pt x="130" y="352"/>
                    </a:lnTo>
                    <a:lnTo>
                      <a:pt x="97" y="302"/>
                    </a:lnTo>
                    <a:lnTo>
                      <a:pt x="87" y="286"/>
                    </a:lnTo>
                    <a:lnTo>
                      <a:pt x="77" y="271"/>
                    </a:lnTo>
                    <a:lnTo>
                      <a:pt x="68" y="257"/>
                    </a:lnTo>
                    <a:lnTo>
                      <a:pt x="61" y="245"/>
                    </a:lnTo>
                    <a:lnTo>
                      <a:pt x="54" y="234"/>
                    </a:lnTo>
                    <a:lnTo>
                      <a:pt x="49" y="227"/>
                    </a:lnTo>
                    <a:lnTo>
                      <a:pt x="46" y="222"/>
                    </a:lnTo>
                    <a:lnTo>
                      <a:pt x="45" y="220"/>
                    </a:lnTo>
                    <a:lnTo>
                      <a:pt x="87" y="190"/>
                    </a:lnTo>
                    <a:lnTo>
                      <a:pt x="36" y="190"/>
                    </a:lnTo>
                    <a:lnTo>
                      <a:pt x="35" y="187"/>
                    </a:lnTo>
                    <a:lnTo>
                      <a:pt x="33" y="181"/>
                    </a:lnTo>
                    <a:lnTo>
                      <a:pt x="32" y="171"/>
                    </a:lnTo>
                    <a:lnTo>
                      <a:pt x="28" y="157"/>
                    </a:lnTo>
                    <a:lnTo>
                      <a:pt x="25" y="142"/>
                    </a:lnTo>
                    <a:lnTo>
                      <a:pt x="21" y="125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6" y="49"/>
                    </a:lnTo>
                    <a:lnTo>
                      <a:pt x="4" y="31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3C535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3967163" y="1524000"/>
                <a:ext cx="874713" cy="842963"/>
              </a:xfrm>
              <a:custGeom>
                <a:avLst/>
                <a:gdLst/>
                <a:ahLst/>
                <a:cxnLst>
                  <a:cxn ang="0">
                    <a:pos x="300" y="2"/>
                  </a:cxn>
                  <a:cxn ang="0">
                    <a:pos x="369" y="20"/>
                  </a:cxn>
                  <a:cxn ang="0">
                    <a:pos x="436" y="52"/>
                  </a:cxn>
                  <a:cxn ang="0">
                    <a:pos x="497" y="100"/>
                  </a:cxn>
                  <a:cxn ang="0">
                    <a:pos x="551" y="161"/>
                  </a:cxn>
                  <a:cxn ang="0">
                    <a:pos x="543" y="200"/>
                  </a:cxn>
                  <a:cxn ang="0">
                    <a:pos x="522" y="238"/>
                  </a:cxn>
                  <a:cxn ang="0">
                    <a:pos x="489" y="271"/>
                  </a:cxn>
                  <a:cxn ang="0">
                    <a:pos x="446" y="296"/>
                  </a:cxn>
                  <a:cxn ang="0">
                    <a:pos x="393" y="311"/>
                  </a:cxn>
                  <a:cxn ang="0">
                    <a:pos x="321" y="316"/>
                  </a:cxn>
                  <a:cxn ang="0">
                    <a:pos x="258" y="309"/>
                  </a:cxn>
                  <a:cxn ang="0">
                    <a:pos x="206" y="295"/>
                  </a:cxn>
                  <a:cxn ang="0">
                    <a:pos x="164" y="279"/>
                  </a:cxn>
                  <a:cxn ang="0">
                    <a:pos x="132" y="261"/>
                  </a:cxn>
                  <a:cxn ang="0">
                    <a:pos x="113" y="249"/>
                  </a:cxn>
                  <a:cxn ang="0">
                    <a:pos x="107" y="243"/>
                  </a:cxn>
                  <a:cxn ang="0">
                    <a:pos x="123" y="312"/>
                  </a:cxn>
                  <a:cxn ang="0">
                    <a:pos x="126" y="372"/>
                  </a:cxn>
                  <a:cxn ang="0">
                    <a:pos x="119" y="424"/>
                  </a:cxn>
                  <a:cxn ang="0">
                    <a:pos x="106" y="468"/>
                  </a:cxn>
                  <a:cxn ang="0">
                    <a:pos x="88" y="503"/>
                  </a:cxn>
                  <a:cxn ang="0">
                    <a:pos x="69" y="531"/>
                  </a:cxn>
                  <a:cxn ang="0">
                    <a:pos x="51" y="502"/>
                  </a:cxn>
                  <a:cxn ang="0">
                    <a:pos x="25" y="442"/>
                  </a:cxn>
                  <a:cxn ang="0">
                    <a:pos x="8" y="380"/>
                  </a:cxn>
                  <a:cxn ang="0">
                    <a:pos x="0" y="316"/>
                  </a:cxn>
                  <a:cxn ang="0">
                    <a:pos x="2" y="252"/>
                  </a:cxn>
                  <a:cxn ang="0">
                    <a:pos x="13" y="191"/>
                  </a:cxn>
                  <a:cxn ang="0">
                    <a:pos x="35" y="135"/>
                  </a:cxn>
                  <a:cxn ang="0">
                    <a:pos x="65" y="87"/>
                  </a:cxn>
                  <a:cxn ang="0">
                    <a:pos x="106" y="48"/>
                  </a:cxn>
                  <a:cxn ang="0">
                    <a:pos x="163" y="18"/>
                  </a:cxn>
                  <a:cxn ang="0">
                    <a:pos x="231" y="2"/>
                  </a:cxn>
                </a:cxnLst>
                <a:rect l="0" t="0" r="r" b="b"/>
                <a:pathLst>
                  <a:path w="551" h="531">
                    <a:moveTo>
                      <a:pt x="265" y="0"/>
                    </a:moveTo>
                    <a:lnTo>
                      <a:pt x="300" y="2"/>
                    </a:lnTo>
                    <a:lnTo>
                      <a:pt x="335" y="9"/>
                    </a:lnTo>
                    <a:lnTo>
                      <a:pt x="369" y="20"/>
                    </a:lnTo>
                    <a:lnTo>
                      <a:pt x="403" y="34"/>
                    </a:lnTo>
                    <a:lnTo>
                      <a:pt x="436" y="52"/>
                    </a:lnTo>
                    <a:lnTo>
                      <a:pt x="467" y="74"/>
                    </a:lnTo>
                    <a:lnTo>
                      <a:pt x="497" y="100"/>
                    </a:lnTo>
                    <a:lnTo>
                      <a:pt x="525" y="129"/>
                    </a:lnTo>
                    <a:lnTo>
                      <a:pt x="551" y="161"/>
                    </a:lnTo>
                    <a:lnTo>
                      <a:pt x="549" y="181"/>
                    </a:lnTo>
                    <a:lnTo>
                      <a:pt x="543" y="200"/>
                    </a:lnTo>
                    <a:lnTo>
                      <a:pt x="535" y="219"/>
                    </a:lnTo>
                    <a:lnTo>
                      <a:pt x="522" y="238"/>
                    </a:lnTo>
                    <a:lnTo>
                      <a:pt x="507" y="255"/>
                    </a:lnTo>
                    <a:lnTo>
                      <a:pt x="489" y="271"/>
                    </a:lnTo>
                    <a:lnTo>
                      <a:pt x="469" y="284"/>
                    </a:lnTo>
                    <a:lnTo>
                      <a:pt x="446" y="296"/>
                    </a:lnTo>
                    <a:lnTo>
                      <a:pt x="421" y="305"/>
                    </a:lnTo>
                    <a:lnTo>
                      <a:pt x="393" y="311"/>
                    </a:lnTo>
                    <a:lnTo>
                      <a:pt x="355" y="315"/>
                    </a:lnTo>
                    <a:lnTo>
                      <a:pt x="321" y="316"/>
                    </a:lnTo>
                    <a:lnTo>
                      <a:pt x="288" y="313"/>
                    </a:lnTo>
                    <a:lnTo>
                      <a:pt x="258" y="309"/>
                    </a:lnTo>
                    <a:lnTo>
                      <a:pt x="231" y="303"/>
                    </a:lnTo>
                    <a:lnTo>
                      <a:pt x="206" y="295"/>
                    </a:lnTo>
                    <a:lnTo>
                      <a:pt x="184" y="287"/>
                    </a:lnTo>
                    <a:lnTo>
                      <a:pt x="164" y="279"/>
                    </a:lnTo>
                    <a:lnTo>
                      <a:pt x="147" y="269"/>
                    </a:lnTo>
                    <a:lnTo>
                      <a:pt x="132" y="261"/>
                    </a:lnTo>
                    <a:lnTo>
                      <a:pt x="121" y="254"/>
                    </a:lnTo>
                    <a:lnTo>
                      <a:pt x="113" y="249"/>
                    </a:lnTo>
                    <a:lnTo>
                      <a:pt x="109" y="245"/>
                    </a:lnTo>
                    <a:lnTo>
                      <a:pt x="107" y="243"/>
                    </a:lnTo>
                    <a:lnTo>
                      <a:pt x="117" y="279"/>
                    </a:lnTo>
                    <a:lnTo>
                      <a:pt x="123" y="312"/>
                    </a:lnTo>
                    <a:lnTo>
                      <a:pt x="126" y="342"/>
                    </a:lnTo>
                    <a:lnTo>
                      <a:pt x="126" y="372"/>
                    </a:lnTo>
                    <a:lnTo>
                      <a:pt x="124" y="399"/>
                    </a:lnTo>
                    <a:lnTo>
                      <a:pt x="119" y="424"/>
                    </a:lnTo>
                    <a:lnTo>
                      <a:pt x="113" y="447"/>
                    </a:lnTo>
                    <a:lnTo>
                      <a:pt x="106" y="468"/>
                    </a:lnTo>
                    <a:lnTo>
                      <a:pt x="97" y="487"/>
                    </a:lnTo>
                    <a:lnTo>
                      <a:pt x="88" y="503"/>
                    </a:lnTo>
                    <a:lnTo>
                      <a:pt x="79" y="518"/>
                    </a:lnTo>
                    <a:lnTo>
                      <a:pt x="69" y="531"/>
                    </a:lnTo>
                    <a:lnTo>
                      <a:pt x="60" y="516"/>
                    </a:lnTo>
                    <a:lnTo>
                      <a:pt x="51" y="502"/>
                    </a:lnTo>
                    <a:lnTo>
                      <a:pt x="37" y="472"/>
                    </a:lnTo>
                    <a:lnTo>
                      <a:pt x="25" y="442"/>
                    </a:lnTo>
                    <a:lnTo>
                      <a:pt x="15" y="412"/>
                    </a:lnTo>
                    <a:lnTo>
                      <a:pt x="8" y="380"/>
                    </a:lnTo>
                    <a:lnTo>
                      <a:pt x="3" y="348"/>
                    </a:lnTo>
                    <a:lnTo>
                      <a:pt x="0" y="316"/>
                    </a:lnTo>
                    <a:lnTo>
                      <a:pt x="0" y="283"/>
                    </a:lnTo>
                    <a:lnTo>
                      <a:pt x="2" y="252"/>
                    </a:lnTo>
                    <a:lnTo>
                      <a:pt x="6" y="221"/>
                    </a:lnTo>
                    <a:lnTo>
                      <a:pt x="13" y="191"/>
                    </a:lnTo>
                    <a:lnTo>
                      <a:pt x="23" y="162"/>
                    </a:lnTo>
                    <a:lnTo>
                      <a:pt x="35" y="135"/>
                    </a:lnTo>
                    <a:lnTo>
                      <a:pt x="49" y="110"/>
                    </a:lnTo>
                    <a:lnTo>
                      <a:pt x="65" y="87"/>
                    </a:lnTo>
                    <a:lnTo>
                      <a:pt x="85" y="66"/>
                    </a:lnTo>
                    <a:lnTo>
                      <a:pt x="106" y="48"/>
                    </a:lnTo>
                    <a:lnTo>
                      <a:pt x="131" y="33"/>
                    </a:lnTo>
                    <a:lnTo>
                      <a:pt x="163" y="18"/>
                    </a:lnTo>
                    <a:lnTo>
                      <a:pt x="196" y="8"/>
                    </a:lnTo>
                    <a:lnTo>
                      <a:pt x="231" y="2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4721226" y="3819525"/>
                <a:ext cx="26988" cy="269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7" y="6"/>
                  </a:cxn>
                  <a:cxn ang="0">
                    <a:pos x="17" y="11"/>
                  </a:cxn>
                  <a:cxn ang="0">
                    <a:pos x="13" y="15"/>
                  </a:cxn>
                  <a:cxn ang="0">
                    <a:pos x="9" y="17"/>
                  </a:cxn>
                  <a:cxn ang="0">
                    <a:pos x="4" y="15"/>
                  </a:cxn>
                  <a:cxn ang="0">
                    <a:pos x="2" y="13"/>
                  </a:cxn>
                  <a:cxn ang="0">
                    <a:pos x="0" y="8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9" y="0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lnTo>
                      <a:pt x="13" y="2"/>
                    </a:lnTo>
                    <a:lnTo>
                      <a:pt x="15" y="3"/>
                    </a:lnTo>
                    <a:lnTo>
                      <a:pt x="17" y="6"/>
                    </a:lnTo>
                    <a:lnTo>
                      <a:pt x="17" y="11"/>
                    </a:lnTo>
                    <a:lnTo>
                      <a:pt x="13" y="15"/>
                    </a:lnTo>
                    <a:lnTo>
                      <a:pt x="9" y="17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718051" y="3941763"/>
                <a:ext cx="25400" cy="269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2"/>
                  </a:cxn>
                  <a:cxn ang="0">
                    <a:pos x="15" y="4"/>
                  </a:cxn>
                  <a:cxn ang="0">
                    <a:pos x="16" y="8"/>
                  </a:cxn>
                  <a:cxn ang="0">
                    <a:pos x="15" y="13"/>
                  </a:cxn>
                  <a:cxn ang="0">
                    <a:pos x="12" y="15"/>
                  </a:cxn>
                  <a:cxn ang="0">
                    <a:pos x="7" y="17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7" y="0"/>
                  </a:cxn>
                </a:cxnLst>
                <a:rect l="0" t="0" r="r" b="b"/>
                <a:pathLst>
                  <a:path w="16" h="17">
                    <a:moveTo>
                      <a:pt x="7" y="0"/>
                    </a:moveTo>
                    <a:lnTo>
                      <a:pt x="12" y="2"/>
                    </a:lnTo>
                    <a:lnTo>
                      <a:pt x="15" y="4"/>
                    </a:lnTo>
                    <a:lnTo>
                      <a:pt x="16" y="8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7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>
                <a:spLocks noEditPoints="1"/>
              </p:cNvSpPr>
              <p:nvPr/>
            </p:nvSpPr>
            <p:spPr bwMode="auto">
              <a:xfrm>
                <a:off x="4864101" y="1873250"/>
                <a:ext cx="87313" cy="465138"/>
              </a:xfrm>
              <a:custGeom>
                <a:avLst/>
                <a:gdLst/>
                <a:ahLst/>
                <a:cxnLst>
                  <a:cxn ang="0">
                    <a:pos x="35" y="291"/>
                  </a:cxn>
                  <a:cxn ang="0">
                    <a:pos x="34" y="293"/>
                  </a:cxn>
                  <a:cxn ang="0">
                    <a:pos x="35" y="29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6"/>
                  </a:cxn>
                  <a:cxn ang="0">
                    <a:pos x="9" y="14"/>
                  </a:cxn>
                  <a:cxn ang="0">
                    <a:pos x="16" y="25"/>
                  </a:cxn>
                  <a:cxn ang="0">
                    <a:pos x="23" y="38"/>
                  </a:cxn>
                  <a:cxn ang="0">
                    <a:pos x="30" y="54"/>
                  </a:cxn>
                  <a:cxn ang="0">
                    <a:pos x="37" y="73"/>
                  </a:cxn>
                  <a:cxn ang="0">
                    <a:pos x="44" y="94"/>
                  </a:cxn>
                  <a:cxn ang="0">
                    <a:pos x="49" y="117"/>
                  </a:cxn>
                  <a:cxn ang="0">
                    <a:pos x="53" y="142"/>
                  </a:cxn>
                  <a:cxn ang="0">
                    <a:pos x="55" y="169"/>
                  </a:cxn>
                  <a:cxn ang="0">
                    <a:pos x="55" y="198"/>
                  </a:cxn>
                  <a:cxn ang="0">
                    <a:pos x="52" y="228"/>
                  </a:cxn>
                  <a:cxn ang="0">
                    <a:pos x="45" y="260"/>
                  </a:cxn>
                  <a:cxn ang="0">
                    <a:pos x="35" y="291"/>
                  </a:cxn>
                  <a:cxn ang="0">
                    <a:pos x="36" y="285"/>
                  </a:cxn>
                  <a:cxn ang="0">
                    <a:pos x="38" y="274"/>
                  </a:cxn>
                  <a:cxn ang="0">
                    <a:pos x="41" y="260"/>
                  </a:cxn>
                  <a:cxn ang="0">
                    <a:pos x="42" y="244"/>
                  </a:cxn>
                  <a:cxn ang="0">
                    <a:pos x="44" y="223"/>
                  </a:cxn>
                  <a:cxn ang="0">
                    <a:pos x="45" y="201"/>
                  </a:cxn>
                  <a:cxn ang="0">
                    <a:pos x="44" y="176"/>
                  </a:cxn>
                  <a:cxn ang="0">
                    <a:pos x="42" y="150"/>
                  </a:cxn>
                  <a:cxn ang="0">
                    <a:pos x="38" y="122"/>
                  </a:cxn>
                  <a:cxn ang="0">
                    <a:pos x="33" y="92"/>
                  </a:cxn>
                  <a:cxn ang="0">
                    <a:pos x="25" y="62"/>
                  </a:cxn>
                  <a:cxn ang="0">
                    <a:pos x="14" y="31"/>
                  </a:cxn>
                  <a:cxn ang="0">
                    <a:pos x="0" y="0"/>
                  </a:cxn>
                </a:cxnLst>
                <a:rect l="0" t="0" r="r" b="b"/>
                <a:pathLst>
                  <a:path w="55" h="293">
                    <a:moveTo>
                      <a:pt x="35" y="291"/>
                    </a:moveTo>
                    <a:lnTo>
                      <a:pt x="34" y="293"/>
                    </a:lnTo>
                    <a:lnTo>
                      <a:pt x="35" y="291"/>
                    </a:lnTo>
                    <a:close/>
                    <a:moveTo>
                      <a:pt x="0" y="0"/>
                    </a:moveTo>
                    <a:lnTo>
                      <a:pt x="1" y="1"/>
                    </a:lnTo>
                    <a:lnTo>
                      <a:pt x="4" y="6"/>
                    </a:lnTo>
                    <a:lnTo>
                      <a:pt x="9" y="14"/>
                    </a:lnTo>
                    <a:lnTo>
                      <a:pt x="16" y="25"/>
                    </a:lnTo>
                    <a:lnTo>
                      <a:pt x="23" y="38"/>
                    </a:lnTo>
                    <a:lnTo>
                      <a:pt x="30" y="54"/>
                    </a:lnTo>
                    <a:lnTo>
                      <a:pt x="37" y="73"/>
                    </a:lnTo>
                    <a:lnTo>
                      <a:pt x="44" y="94"/>
                    </a:lnTo>
                    <a:lnTo>
                      <a:pt x="49" y="117"/>
                    </a:lnTo>
                    <a:lnTo>
                      <a:pt x="53" y="142"/>
                    </a:lnTo>
                    <a:lnTo>
                      <a:pt x="55" y="169"/>
                    </a:lnTo>
                    <a:lnTo>
                      <a:pt x="55" y="198"/>
                    </a:lnTo>
                    <a:lnTo>
                      <a:pt x="52" y="228"/>
                    </a:lnTo>
                    <a:lnTo>
                      <a:pt x="45" y="260"/>
                    </a:lnTo>
                    <a:lnTo>
                      <a:pt x="35" y="291"/>
                    </a:lnTo>
                    <a:lnTo>
                      <a:pt x="36" y="285"/>
                    </a:lnTo>
                    <a:lnTo>
                      <a:pt x="38" y="274"/>
                    </a:lnTo>
                    <a:lnTo>
                      <a:pt x="41" y="260"/>
                    </a:lnTo>
                    <a:lnTo>
                      <a:pt x="42" y="244"/>
                    </a:lnTo>
                    <a:lnTo>
                      <a:pt x="44" y="223"/>
                    </a:lnTo>
                    <a:lnTo>
                      <a:pt x="45" y="201"/>
                    </a:lnTo>
                    <a:lnTo>
                      <a:pt x="44" y="176"/>
                    </a:lnTo>
                    <a:lnTo>
                      <a:pt x="42" y="150"/>
                    </a:lnTo>
                    <a:lnTo>
                      <a:pt x="38" y="122"/>
                    </a:lnTo>
                    <a:lnTo>
                      <a:pt x="33" y="92"/>
                    </a:lnTo>
                    <a:lnTo>
                      <a:pt x="25" y="62"/>
                    </a:lnTo>
                    <a:lnTo>
                      <a:pt x="14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332288" y="1682750"/>
                <a:ext cx="409575" cy="30321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210" y="1"/>
                  </a:cxn>
                  <a:cxn ang="0">
                    <a:pos x="219" y="10"/>
                  </a:cxn>
                  <a:cxn ang="0">
                    <a:pos x="225" y="17"/>
                  </a:cxn>
                  <a:cxn ang="0">
                    <a:pos x="232" y="26"/>
                  </a:cxn>
                  <a:cxn ang="0">
                    <a:pos x="240" y="36"/>
                  </a:cxn>
                  <a:cxn ang="0">
                    <a:pos x="247" y="48"/>
                  </a:cxn>
                  <a:cxn ang="0">
                    <a:pos x="253" y="61"/>
                  </a:cxn>
                  <a:cxn ang="0">
                    <a:pos x="257" y="74"/>
                  </a:cxn>
                  <a:cxn ang="0">
                    <a:pos x="258" y="88"/>
                  </a:cxn>
                  <a:cxn ang="0">
                    <a:pos x="257" y="102"/>
                  </a:cxn>
                  <a:cxn ang="0">
                    <a:pos x="252" y="118"/>
                  </a:cxn>
                  <a:cxn ang="0">
                    <a:pos x="243" y="133"/>
                  </a:cxn>
                  <a:cxn ang="0">
                    <a:pos x="229" y="148"/>
                  </a:cxn>
                  <a:cxn ang="0">
                    <a:pos x="212" y="162"/>
                  </a:cxn>
                  <a:cxn ang="0">
                    <a:pos x="192" y="173"/>
                  </a:cxn>
                  <a:cxn ang="0">
                    <a:pos x="171" y="181"/>
                  </a:cxn>
                  <a:cxn ang="0">
                    <a:pos x="149" y="187"/>
                  </a:cxn>
                  <a:cxn ang="0">
                    <a:pos x="127" y="191"/>
                  </a:cxn>
                  <a:cxn ang="0">
                    <a:pos x="104" y="191"/>
                  </a:cxn>
                  <a:cxn ang="0">
                    <a:pos x="83" y="191"/>
                  </a:cxn>
                  <a:cxn ang="0">
                    <a:pos x="62" y="188"/>
                  </a:cxn>
                  <a:cxn ang="0">
                    <a:pos x="43" y="183"/>
                  </a:cxn>
                  <a:cxn ang="0">
                    <a:pos x="26" y="178"/>
                  </a:cxn>
                  <a:cxn ang="0">
                    <a:pos x="11" y="171"/>
                  </a:cxn>
                  <a:cxn ang="0">
                    <a:pos x="0" y="163"/>
                  </a:cxn>
                  <a:cxn ang="0">
                    <a:pos x="2" y="163"/>
                  </a:cxn>
                  <a:cxn ang="0">
                    <a:pos x="9" y="164"/>
                  </a:cxn>
                  <a:cxn ang="0">
                    <a:pos x="18" y="165"/>
                  </a:cxn>
                  <a:cxn ang="0">
                    <a:pos x="30" y="165"/>
                  </a:cxn>
                  <a:cxn ang="0">
                    <a:pos x="45" y="165"/>
                  </a:cxn>
                  <a:cxn ang="0">
                    <a:pos x="61" y="165"/>
                  </a:cxn>
                  <a:cxn ang="0">
                    <a:pos x="79" y="162"/>
                  </a:cxn>
                  <a:cxn ang="0">
                    <a:pos x="98" y="158"/>
                  </a:cxn>
                  <a:cxn ang="0">
                    <a:pos x="116" y="152"/>
                  </a:cxn>
                  <a:cxn ang="0">
                    <a:pos x="133" y="143"/>
                  </a:cxn>
                  <a:cxn ang="0">
                    <a:pos x="150" y="132"/>
                  </a:cxn>
                  <a:cxn ang="0">
                    <a:pos x="165" y="118"/>
                  </a:cxn>
                  <a:cxn ang="0">
                    <a:pos x="163" y="119"/>
                  </a:cxn>
                  <a:cxn ang="0">
                    <a:pos x="158" y="120"/>
                  </a:cxn>
                  <a:cxn ang="0">
                    <a:pos x="149" y="121"/>
                  </a:cxn>
                  <a:cxn ang="0">
                    <a:pos x="138" y="122"/>
                  </a:cxn>
                  <a:cxn ang="0">
                    <a:pos x="124" y="122"/>
                  </a:cxn>
                  <a:cxn ang="0">
                    <a:pos x="110" y="120"/>
                  </a:cxn>
                  <a:cxn ang="0">
                    <a:pos x="96" y="116"/>
                  </a:cxn>
                  <a:cxn ang="0">
                    <a:pos x="82" y="109"/>
                  </a:cxn>
                  <a:cxn ang="0">
                    <a:pos x="69" y="99"/>
                  </a:cxn>
                  <a:cxn ang="0">
                    <a:pos x="75" y="99"/>
                  </a:cxn>
                  <a:cxn ang="0">
                    <a:pos x="82" y="98"/>
                  </a:cxn>
                  <a:cxn ang="0">
                    <a:pos x="91" y="98"/>
                  </a:cxn>
                  <a:cxn ang="0">
                    <a:pos x="102" y="97"/>
                  </a:cxn>
                  <a:cxn ang="0">
                    <a:pos x="114" y="94"/>
                  </a:cxn>
                  <a:cxn ang="0">
                    <a:pos x="127" y="91"/>
                  </a:cxn>
                  <a:cxn ang="0">
                    <a:pos x="140" y="87"/>
                  </a:cxn>
                  <a:cxn ang="0">
                    <a:pos x="153" y="82"/>
                  </a:cxn>
                  <a:cxn ang="0">
                    <a:pos x="166" y="76"/>
                  </a:cxn>
                  <a:cxn ang="0">
                    <a:pos x="178" y="68"/>
                  </a:cxn>
                  <a:cxn ang="0">
                    <a:pos x="188" y="58"/>
                  </a:cxn>
                  <a:cxn ang="0">
                    <a:pos x="197" y="46"/>
                  </a:cxn>
                  <a:cxn ang="0">
                    <a:pos x="203" y="33"/>
                  </a:cxn>
                  <a:cxn ang="0">
                    <a:pos x="207" y="18"/>
                  </a:cxn>
                  <a:cxn ang="0">
                    <a:pos x="208" y="0"/>
                  </a:cxn>
                </a:cxnLst>
                <a:rect l="0" t="0" r="r" b="b"/>
                <a:pathLst>
                  <a:path w="258" h="191">
                    <a:moveTo>
                      <a:pt x="208" y="0"/>
                    </a:moveTo>
                    <a:lnTo>
                      <a:pt x="210" y="1"/>
                    </a:lnTo>
                    <a:lnTo>
                      <a:pt x="219" y="10"/>
                    </a:lnTo>
                    <a:lnTo>
                      <a:pt x="225" y="17"/>
                    </a:lnTo>
                    <a:lnTo>
                      <a:pt x="232" y="26"/>
                    </a:lnTo>
                    <a:lnTo>
                      <a:pt x="240" y="36"/>
                    </a:lnTo>
                    <a:lnTo>
                      <a:pt x="247" y="48"/>
                    </a:lnTo>
                    <a:lnTo>
                      <a:pt x="253" y="61"/>
                    </a:lnTo>
                    <a:lnTo>
                      <a:pt x="257" y="74"/>
                    </a:lnTo>
                    <a:lnTo>
                      <a:pt x="258" y="88"/>
                    </a:lnTo>
                    <a:lnTo>
                      <a:pt x="257" y="102"/>
                    </a:lnTo>
                    <a:lnTo>
                      <a:pt x="252" y="118"/>
                    </a:lnTo>
                    <a:lnTo>
                      <a:pt x="243" y="133"/>
                    </a:lnTo>
                    <a:lnTo>
                      <a:pt x="229" y="148"/>
                    </a:lnTo>
                    <a:lnTo>
                      <a:pt x="212" y="162"/>
                    </a:lnTo>
                    <a:lnTo>
                      <a:pt x="192" y="173"/>
                    </a:lnTo>
                    <a:lnTo>
                      <a:pt x="171" y="181"/>
                    </a:lnTo>
                    <a:lnTo>
                      <a:pt x="149" y="187"/>
                    </a:lnTo>
                    <a:lnTo>
                      <a:pt x="127" y="191"/>
                    </a:lnTo>
                    <a:lnTo>
                      <a:pt x="104" y="191"/>
                    </a:lnTo>
                    <a:lnTo>
                      <a:pt x="83" y="191"/>
                    </a:lnTo>
                    <a:lnTo>
                      <a:pt x="62" y="188"/>
                    </a:lnTo>
                    <a:lnTo>
                      <a:pt x="43" y="183"/>
                    </a:lnTo>
                    <a:lnTo>
                      <a:pt x="26" y="178"/>
                    </a:lnTo>
                    <a:lnTo>
                      <a:pt x="11" y="171"/>
                    </a:lnTo>
                    <a:lnTo>
                      <a:pt x="0" y="163"/>
                    </a:lnTo>
                    <a:lnTo>
                      <a:pt x="2" y="163"/>
                    </a:lnTo>
                    <a:lnTo>
                      <a:pt x="9" y="164"/>
                    </a:lnTo>
                    <a:lnTo>
                      <a:pt x="18" y="165"/>
                    </a:lnTo>
                    <a:lnTo>
                      <a:pt x="30" y="165"/>
                    </a:lnTo>
                    <a:lnTo>
                      <a:pt x="45" y="165"/>
                    </a:lnTo>
                    <a:lnTo>
                      <a:pt x="61" y="165"/>
                    </a:lnTo>
                    <a:lnTo>
                      <a:pt x="79" y="162"/>
                    </a:lnTo>
                    <a:lnTo>
                      <a:pt x="98" y="158"/>
                    </a:lnTo>
                    <a:lnTo>
                      <a:pt x="116" y="152"/>
                    </a:lnTo>
                    <a:lnTo>
                      <a:pt x="133" y="143"/>
                    </a:lnTo>
                    <a:lnTo>
                      <a:pt x="150" y="132"/>
                    </a:lnTo>
                    <a:lnTo>
                      <a:pt x="165" y="118"/>
                    </a:lnTo>
                    <a:lnTo>
                      <a:pt x="163" y="119"/>
                    </a:lnTo>
                    <a:lnTo>
                      <a:pt x="158" y="120"/>
                    </a:lnTo>
                    <a:lnTo>
                      <a:pt x="149" y="121"/>
                    </a:lnTo>
                    <a:lnTo>
                      <a:pt x="138" y="122"/>
                    </a:lnTo>
                    <a:lnTo>
                      <a:pt x="124" y="122"/>
                    </a:lnTo>
                    <a:lnTo>
                      <a:pt x="110" y="120"/>
                    </a:lnTo>
                    <a:lnTo>
                      <a:pt x="96" y="116"/>
                    </a:lnTo>
                    <a:lnTo>
                      <a:pt x="82" y="109"/>
                    </a:lnTo>
                    <a:lnTo>
                      <a:pt x="69" y="99"/>
                    </a:lnTo>
                    <a:lnTo>
                      <a:pt x="75" y="99"/>
                    </a:lnTo>
                    <a:lnTo>
                      <a:pt x="82" y="98"/>
                    </a:lnTo>
                    <a:lnTo>
                      <a:pt x="91" y="98"/>
                    </a:lnTo>
                    <a:lnTo>
                      <a:pt x="102" y="97"/>
                    </a:lnTo>
                    <a:lnTo>
                      <a:pt x="114" y="94"/>
                    </a:lnTo>
                    <a:lnTo>
                      <a:pt x="127" y="91"/>
                    </a:lnTo>
                    <a:lnTo>
                      <a:pt x="140" y="87"/>
                    </a:lnTo>
                    <a:lnTo>
                      <a:pt x="153" y="82"/>
                    </a:lnTo>
                    <a:lnTo>
                      <a:pt x="166" y="76"/>
                    </a:lnTo>
                    <a:lnTo>
                      <a:pt x="178" y="68"/>
                    </a:lnTo>
                    <a:lnTo>
                      <a:pt x="188" y="58"/>
                    </a:lnTo>
                    <a:lnTo>
                      <a:pt x="197" y="46"/>
                    </a:lnTo>
                    <a:lnTo>
                      <a:pt x="203" y="33"/>
                    </a:lnTo>
                    <a:lnTo>
                      <a:pt x="207" y="1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Oval 59"/>
            <p:cNvSpPr/>
            <p:nvPr/>
          </p:nvSpPr>
          <p:spPr>
            <a:xfrm>
              <a:off x="4446428" y="5487640"/>
              <a:ext cx="2011680" cy="27014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tx1">
                    <a:lumMod val="65000"/>
                    <a:lumOff val="3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990" y="2088428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2609" y="1273561"/>
            <a:ext cx="5630782" cy="71596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AGENDA</a:t>
            </a:r>
            <a:endParaRPr lang="en-US" sz="3200" b="1" dirty="0"/>
          </a:p>
        </p:txBody>
      </p:sp>
      <p:sp>
        <p:nvSpPr>
          <p:cNvPr id="25" name="Donut 2"/>
          <p:cNvSpPr/>
          <p:nvPr/>
        </p:nvSpPr>
        <p:spPr>
          <a:xfrm>
            <a:off x="386944" y="2170711"/>
            <a:ext cx="3519523" cy="3519523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26" name="Donut 101"/>
          <p:cNvSpPr/>
          <p:nvPr/>
        </p:nvSpPr>
        <p:spPr>
          <a:xfrm>
            <a:off x="188828" y="1994734"/>
            <a:ext cx="3871476" cy="3871476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grpSp>
        <p:nvGrpSpPr>
          <p:cNvPr id="27" name="Group 106"/>
          <p:cNvGrpSpPr/>
          <p:nvPr/>
        </p:nvGrpSpPr>
        <p:grpSpPr>
          <a:xfrm>
            <a:off x="3715437" y="1396227"/>
            <a:ext cx="7107189" cy="1121796"/>
            <a:chOff x="4113734" y="1462930"/>
            <a:chExt cx="7109040" cy="1122088"/>
          </a:xfrm>
        </p:grpSpPr>
        <p:sp>
          <p:nvSpPr>
            <p:cNvPr id="28" name="Rectangle 3">
              <a:hlinkClick r:id="rId2" action="ppaction://hlinksldjump"/>
            </p:cNvPr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9" name="TextBox 12"/>
            <p:cNvSpPr txBox="1"/>
            <p:nvPr/>
          </p:nvSpPr>
          <p:spPr>
            <a:xfrm>
              <a:off x="5486400" y="1809938"/>
              <a:ext cx="5736374" cy="4617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PE" sz="2399" dirty="0"/>
                <a:t>ANTECEDENTES</a:t>
              </a:r>
            </a:p>
          </p:txBody>
        </p:sp>
        <p:sp>
          <p:nvSpPr>
            <p:cNvPr id="30" name="Oval 102"/>
            <p:cNvSpPr>
              <a:spLocks noChangeAspect="1"/>
            </p:cNvSpPr>
            <p:nvPr/>
          </p:nvSpPr>
          <p:spPr>
            <a:xfrm>
              <a:off x="4113734" y="1462930"/>
              <a:ext cx="1122088" cy="1122088"/>
            </a:xfrm>
            <a:prstGeom prst="ellipse">
              <a:avLst/>
            </a:prstGeom>
            <a:gradFill flip="none" rotWithShape="1">
              <a:gsLst>
                <a:gs pos="0">
                  <a:srgbClr val="BC0000"/>
                </a:gs>
                <a:gs pos="50000">
                  <a:srgbClr val="FF0000"/>
                </a:gs>
                <a:gs pos="100000">
                  <a:srgbClr val="FF7D7D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1" name="Group 5"/>
          <p:cNvGrpSpPr/>
          <p:nvPr/>
        </p:nvGrpSpPr>
        <p:grpSpPr>
          <a:xfrm>
            <a:off x="4294148" y="2667489"/>
            <a:ext cx="7033000" cy="1129014"/>
            <a:chOff x="4878898" y="3243971"/>
            <a:chExt cx="7033000" cy="1129014"/>
          </a:xfrm>
        </p:grpSpPr>
        <p:sp>
          <p:nvSpPr>
            <p:cNvPr id="32" name="Rectangle 18">
              <a:hlinkClick r:id="rId3" action="ppaction://hlinksldjump"/>
            </p:cNvPr>
            <p:cNvSpPr/>
            <p:nvPr/>
          </p:nvSpPr>
          <p:spPr>
            <a:xfrm>
              <a:off x="5447627" y="3268786"/>
              <a:ext cx="6464271" cy="110419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6374398" y="3606905"/>
              <a:ext cx="466499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PE" sz="2400" dirty="0" smtClean="0"/>
                <a:t>¿QUE ES LA GESTIÓN DEL CAMBIO?</a:t>
              </a:r>
              <a:endParaRPr lang="es-PE" sz="2400" dirty="0"/>
            </a:p>
          </p:txBody>
        </p:sp>
        <p:sp>
          <p:nvSpPr>
            <p:cNvPr id="34" name="Oval 104"/>
            <p:cNvSpPr>
              <a:spLocks noChangeAspect="1"/>
            </p:cNvSpPr>
            <p:nvPr/>
          </p:nvSpPr>
          <p:spPr>
            <a:xfrm>
              <a:off x="4878898" y="3243971"/>
              <a:ext cx="1121795" cy="1121795"/>
            </a:xfrm>
            <a:prstGeom prst="ellipse">
              <a:avLst/>
            </a:prstGeom>
            <a:gradFill flip="none" rotWithShape="1">
              <a:gsLst>
                <a:gs pos="0">
                  <a:srgbClr val="BC0000"/>
                </a:gs>
                <a:gs pos="50000">
                  <a:srgbClr val="FF0000"/>
                </a:gs>
                <a:gs pos="100000">
                  <a:srgbClr val="FF7D7D"/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4399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5" name="Group 6"/>
          <p:cNvGrpSpPr/>
          <p:nvPr/>
        </p:nvGrpSpPr>
        <p:grpSpPr>
          <a:xfrm>
            <a:off x="4823024" y="3934194"/>
            <a:ext cx="6464272" cy="1104201"/>
            <a:chOff x="4666071" y="5035626"/>
            <a:chExt cx="6464272" cy="1104201"/>
          </a:xfrm>
        </p:grpSpPr>
        <p:sp>
          <p:nvSpPr>
            <p:cNvPr id="36" name="Rectangle 111">
              <a:hlinkClick r:id="rId4" action="ppaction://hlinksldjump"/>
            </p:cNvPr>
            <p:cNvSpPr/>
            <p:nvPr/>
          </p:nvSpPr>
          <p:spPr>
            <a:xfrm>
              <a:off x="4666071" y="5035626"/>
              <a:ext cx="6464272" cy="1104201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7" name="TextBox 112"/>
            <p:cNvSpPr txBox="1"/>
            <p:nvPr/>
          </p:nvSpPr>
          <p:spPr>
            <a:xfrm>
              <a:off x="5592845" y="5373746"/>
              <a:ext cx="527773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PE" sz="2400" dirty="0" smtClean="0"/>
                <a:t>EXPERIENCIA EN SENCICO</a:t>
              </a:r>
              <a:endParaRPr lang="es-PE" sz="2400" dirty="0"/>
            </a:p>
          </p:txBody>
        </p:sp>
      </p:grpSp>
      <p:grpSp>
        <p:nvGrpSpPr>
          <p:cNvPr id="38" name="Group 106"/>
          <p:cNvGrpSpPr/>
          <p:nvPr/>
        </p:nvGrpSpPr>
        <p:grpSpPr>
          <a:xfrm>
            <a:off x="4268686" y="5189066"/>
            <a:ext cx="6530188" cy="1104202"/>
            <a:chOff x="4690885" y="1471730"/>
            <a:chExt cx="6531889" cy="1104489"/>
          </a:xfrm>
        </p:grpSpPr>
        <p:sp>
          <p:nvSpPr>
            <p:cNvPr id="39" name="Rectangle 3">
              <a:hlinkClick r:id="rId5" action="ppaction://hlinksldjump"/>
            </p:cNvPr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0" name="TextBox 12"/>
            <p:cNvSpPr txBox="1"/>
            <p:nvPr/>
          </p:nvSpPr>
          <p:spPr>
            <a:xfrm>
              <a:off x="5486400" y="1625224"/>
              <a:ext cx="5736374" cy="8312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PE" sz="2400" dirty="0" smtClean="0"/>
                <a:t>RECOMENDACIONES PARA SU APLICABILIDAD</a:t>
              </a:r>
              <a:endParaRPr lang="es-PE" sz="2400" dirty="0"/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45" y="2939730"/>
            <a:ext cx="1785963" cy="1839011"/>
          </a:xfrm>
          <a:prstGeom prst="rect">
            <a:avLst/>
          </a:prstGeom>
        </p:spPr>
      </p:pic>
      <p:sp>
        <p:nvSpPr>
          <p:cNvPr id="42" name="Oval 104"/>
          <p:cNvSpPr>
            <a:spLocks noChangeAspect="1"/>
          </p:cNvSpPr>
          <p:nvPr/>
        </p:nvSpPr>
        <p:spPr>
          <a:xfrm>
            <a:off x="4319027" y="3923067"/>
            <a:ext cx="1121795" cy="1121795"/>
          </a:xfrm>
          <a:prstGeom prst="ellipse">
            <a:avLst/>
          </a:prstGeom>
          <a:gradFill flip="none" rotWithShape="1">
            <a:gsLst>
              <a:gs pos="0">
                <a:srgbClr val="BC0000"/>
              </a:gs>
              <a:gs pos="50000">
                <a:srgbClr val="FF0000"/>
              </a:gs>
              <a:gs pos="100000">
                <a:srgbClr val="FF7D7D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4399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399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104"/>
          <p:cNvSpPr>
            <a:spLocks noChangeAspect="1"/>
          </p:cNvSpPr>
          <p:nvPr/>
        </p:nvSpPr>
        <p:spPr>
          <a:xfrm>
            <a:off x="3691685" y="5183710"/>
            <a:ext cx="1121795" cy="1121795"/>
          </a:xfrm>
          <a:prstGeom prst="ellipse">
            <a:avLst/>
          </a:prstGeom>
          <a:gradFill flip="none" rotWithShape="1">
            <a:gsLst>
              <a:gs pos="0">
                <a:srgbClr val="BC0000"/>
              </a:gs>
              <a:gs pos="50000">
                <a:srgbClr val="FF0000"/>
              </a:gs>
              <a:gs pos="100000">
                <a:srgbClr val="FF7D7D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4399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399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04775" y="6432550"/>
            <a:ext cx="1192529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DEPARTAMENTO DE INFORMÁTICA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113039" y="6365875"/>
            <a:ext cx="11880000" cy="0"/>
          </a:xfrm>
          <a:prstGeom prst="line">
            <a:avLst/>
          </a:prstGeom>
          <a:ln w="28575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86"/>
          <p:cNvSpPr/>
          <p:nvPr/>
        </p:nvSpPr>
        <p:spPr>
          <a:xfrm>
            <a:off x="66395" y="4679731"/>
            <a:ext cx="12188825" cy="220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87"/>
          <p:cNvSpPr/>
          <p:nvPr/>
        </p:nvSpPr>
        <p:spPr>
          <a:xfrm>
            <a:off x="2588757" y="4690360"/>
            <a:ext cx="9666463" cy="2247746"/>
          </a:xfrm>
          <a:custGeom>
            <a:avLst/>
            <a:gdLst>
              <a:gd name="connsiteX0" fmla="*/ 1077310 w 11950262"/>
              <a:gd name="connsiteY0" fmla="*/ 367862 h 2906110"/>
              <a:gd name="connsiteX1" fmla="*/ 3095297 w 11950262"/>
              <a:gd name="connsiteY1" fmla="*/ 2543503 h 2906110"/>
              <a:gd name="connsiteX2" fmla="*/ 10678510 w 11950262"/>
              <a:gd name="connsiteY2" fmla="*/ 2543503 h 2906110"/>
              <a:gd name="connsiteX3" fmla="*/ 10725807 w 11950262"/>
              <a:gd name="connsiteY3" fmla="*/ 1250731 h 2906110"/>
              <a:gd name="connsiteX4" fmla="*/ 9559159 w 11950262"/>
              <a:gd name="connsiteY4" fmla="*/ 336331 h 2906110"/>
              <a:gd name="connsiteX5" fmla="*/ 1077310 w 11950262"/>
              <a:gd name="connsiteY5" fmla="*/ 367862 h 2906110"/>
              <a:gd name="connsiteX0" fmla="*/ 0 w 10872952"/>
              <a:gd name="connsiteY0" fmla="*/ 367862 h 2906110"/>
              <a:gd name="connsiteX1" fmla="*/ 2017987 w 10872952"/>
              <a:gd name="connsiteY1" fmla="*/ 2543503 h 2906110"/>
              <a:gd name="connsiteX2" fmla="*/ 9601200 w 10872952"/>
              <a:gd name="connsiteY2" fmla="*/ 2543503 h 2906110"/>
              <a:gd name="connsiteX3" fmla="*/ 9648497 w 10872952"/>
              <a:gd name="connsiteY3" fmla="*/ 1250731 h 2906110"/>
              <a:gd name="connsiteX4" fmla="*/ 8481849 w 10872952"/>
              <a:gd name="connsiteY4" fmla="*/ 336331 h 2906110"/>
              <a:gd name="connsiteX5" fmla="*/ 0 w 10872952"/>
              <a:gd name="connsiteY5" fmla="*/ 367862 h 2906110"/>
              <a:gd name="connsiteX0" fmla="*/ 0 w 10872952"/>
              <a:gd name="connsiteY0" fmla="*/ 31531 h 2569779"/>
              <a:gd name="connsiteX1" fmla="*/ 2017987 w 10872952"/>
              <a:gd name="connsiteY1" fmla="*/ 2207172 h 2569779"/>
              <a:gd name="connsiteX2" fmla="*/ 9601200 w 10872952"/>
              <a:gd name="connsiteY2" fmla="*/ 2207172 h 2569779"/>
              <a:gd name="connsiteX3" fmla="*/ 9648497 w 10872952"/>
              <a:gd name="connsiteY3" fmla="*/ 914400 h 2569779"/>
              <a:gd name="connsiteX4" fmla="*/ 8481849 w 10872952"/>
              <a:gd name="connsiteY4" fmla="*/ 0 h 2569779"/>
              <a:gd name="connsiteX5" fmla="*/ 0 w 10872952"/>
              <a:gd name="connsiteY5" fmla="*/ 31531 h 2569779"/>
              <a:gd name="connsiteX0" fmla="*/ 0 w 10872952"/>
              <a:gd name="connsiteY0" fmla="*/ 31531 h 2569779"/>
              <a:gd name="connsiteX1" fmla="*/ 2017987 w 10872952"/>
              <a:gd name="connsiteY1" fmla="*/ 2207172 h 2569779"/>
              <a:gd name="connsiteX2" fmla="*/ 9601200 w 10872952"/>
              <a:gd name="connsiteY2" fmla="*/ 2207172 h 2569779"/>
              <a:gd name="connsiteX3" fmla="*/ 9648497 w 10872952"/>
              <a:gd name="connsiteY3" fmla="*/ 914400 h 2569779"/>
              <a:gd name="connsiteX4" fmla="*/ 8481849 w 10872952"/>
              <a:gd name="connsiteY4" fmla="*/ 0 h 2569779"/>
              <a:gd name="connsiteX5" fmla="*/ 0 w 10872952"/>
              <a:gd name="connsiteY5" fmla="*/ 31531 h 2569779"/>
              <a:gd name="connsiteX0" fmla="*/ 0 w 9648497"/>
              <a:gd name="connsiteY0" fmla="*/ 31531 h 2569779"/>
              <a:gd name="connsiteX1" fmla="*/ 2017987 w 9648497"/>
              <a:gd name="connsiteY1" fmla="*/ 2207172 h 2569779"/>
              <a:gd name="connsiteX2" fmla="*/ 9601200 w 9648497"/>
              <a:gd name="connsiteY2" fmla="*/ 2207172 h 2569779"/>
              <a:gd name="connsiteX3" fmla="*/ 9648497 w 9648497"/>
              <a:gd name="connsiteY3" fmla="*/ 914400 h 2569779"/>
              <a:gd name="connsiteX4" fmla="*/ 8481849 w 9648497"/>
              <a:gd name="connsiteY4" fmla="*/ 0 h 2569779"/>
              <a:gd name="connsiteX5" fmla="*/ 0 w 9648497"/>
              <a:gd name="connsiteY5" fmla="*/ 31531 h 2569779"/>
              <a:gd name="connsiteX0" fmla="*/ 0 w 9648497"/>
              <a:gd name="connsiteY0" fmla="*/ 31531 h 2207172"/>
              <a:gd name="connsiteX1" fmla="*/ 2017987 w 9648497"/>
              <a:gd name="connsiteY1" fmla="*/ 2207172 h 2207172"/>
              <a:gd name="connsiteX2" fmla="*/ 9601200 w 9648497"/>
              <a:gd name="connsiteY2" fmla="*/ 2207172 h 2207172"/>
              <a:gd name="connsiteX3" fmla="*/ 9648497 w 9648497"/>
              <a:gd name="connsiteY3" fmla="*/ 914400 h 2207172"/>
              <a:gd name="connsiteX4" fmla="*/ 8481849 w 9648497"/>
              <a:gd name="connsiteY4" fmla="*/ 0 h 2207172"/>
              <a:gd name="connsiteX5" fmla="*/ 0 w 9648497"/>
              <a:gd name="connsiteY5" fmla="*/ 31531 h 2207172"/>
              <a:gd name="connsiteX0" fmla="*/ 0 w 9677947"/>
              <a:gd name="connsiteY0" fmla="*/ 31531 h 2238703"/>
              <a:gd name="connsiteX1" fmla="*/ 2017987 w 9677947"/>
              <a:gd name="connsiteY1" fmla="*/ 2207172 h 2238703"/>
              <a:gd name="connsiteX2" fmla="*/ 9677947 w 9677947"/>
              <a:gd name="connsiteY2" fmla="*/ 2238703 h 2238703"/>
              <a:gd name="connsiteX3" fmla="*/ 9648497 w 9677947"/>
              <a:gd name="connsiteY3" fmla="*/ 914400 h 2238703"/>
              <a:gd name="connsiteX4" fmla="*/ 8481849 w 9677947"/>
              <a:gd name="connsiteY4" fmla="*/ 0 h 2238703"/>
              <a:gd name="connsiteX5" fmla="*/ 0 w 9677947"/>
              <a:gd name="connsiteY5" fmla="*/ 31531 h 2238703"/>
              <a:gd name="connsiteX0" fmla="*/ 0 w 9666463"/>
              <a:gd name="connsiteY0" fmla="*/ 0 h 2247746"/>
              <a:gd name="connsiteX1" fmla="*/ 2006503 w 9666463"/>
              <a:gd name="connsiteY1" fmla="*/ 2216215 h 2247746"/>
              <a:gd name="connsiteX2" fmla="*/ 9666463 w 9666463"/>
              <a:gd name="connsiteY2" fmla="*/ 2247746 h 2247746"/>
              <a:gd name="connsiteX3" fmla="*/ 9637013 w 9666463"/>
              <a:gd name="connsiteY3" fmla="*/ 923443 h 2247746"/>
              <a:gd name="connsiteX4" fmla="*/ 8470365 w 9666463"/>
              <a:gd name="connsiteY4" fmla="*/ 9043 h 2247746"/>
              <a:gd name="connsiteX5" fmla="*/ 0 w 9666463"/>
              <a:gd name="connsiteY5" fmla="*/ 0 h 224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6463" h="2247746">
                <a:moveTo>
                  <a:pt x="0" y="0"/>
                </a:moveTo>
                <a:lnTo>
                  <a:pt x="2006503" y="2216215"/>
                </a:lnTo>
                <a:lnTo>
                  <a:pt x="9666463" y="2247746"/>
                </a:lnTo>
                <a:lnTo>
                  <a:pt x="9637013" y="923443"/>
                </a:lnTo>
                <a:lnTo>
                  <a:pt x="8470365" y="904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2 Abrir llave"/>
          <p:cNvSpPr/>
          <p:nvPr/>
        </p:nvSpPr>
        <p:spPr>
          <a:xfrm>
            <a:off x="6581682" y="1622365"/>
            <a:ext cx="534243" cy="40671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60907349"/>
              </p:ext>
            </p:extLst>
          </p:nvPr>
        </p:nvGraphicFramePr>
        <p:xfrm>
          <a:off x="6943120" y="1760116"/>
          <a:ext cx="4801744" cy="379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2 Diagrama"/>
          <p:cNvGraphicFramePr/>
          <p:nvPr>
            <p:extLst>
              <p:ext uri="{D42A27DB-BD31-4B8C-83A1-F6EECF244321}">
                <p14:modId xmlns:p14="http://schemas.microsoft.com/office/powerpoint/2010/main" val="1014590150"/>
              </p:ext>
            </p:extLst>
          </p:nvPr>
        </p:nvGraphicFramePr>
        <p:xfrm>
          <a:off x="591348" y="1790773"/>
          <a:ext cx="5400607" cy="377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ángulo 8"/>
          <p:cNvSpPr/>
          <p:nvPr/>
        </p:nvSpPr>
        <p:spPr>
          <a:xfrm>
            <a:off x="252488" y="598626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545454"/>
                </a:solidFill>
                <a:latin typeface="arial" panose="020B0604020202020204" pitchFamily="34" charset="0"/>
              </a:rPr>
              <a:t> </a:t>
            </a:r>
            <a:endParaRPr lang="es-PE" sz="1200" dirty="0"/>
          </a:p>
        </p:txBody>
      </p:sp>
      <p:sp>
        <p:nvSpPr>
          <p:cNvPr id="10" name="Flecha derecha 9"/>
          <p:cNvSpPr/>
          <p:nvPr/>
        </p:nvSpPr>
        <p:spPr>
          <a:xfrm>
            <a:off x="5763185" y="3301737"/>
            <a:ext cx="750768" cy="73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redondeado 10"/>
          <p:cNvSpPr/>
          <p:nvPr/>
        </p:nvSpPr>
        <p:spPr>
          <a:xfrm>
            <a:off x="2266294" y="6000714"/>
            <a:ext cx="3167149" cy="56526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2016 – 2017</a:t>
            </a:r>
            <a:endParaRPr lang="es-PE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7053099" y="5968224"/>
            <a:ext cx="5053175" cy="56526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2018</a:t>
            </a:r>
            <a:endParaRPr lang="es-PE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96376" y="1364118"/>
            <a:ext cx="469459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REALIDAD ACTUAL</a:t>
            </a:r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421988" y="1351362"/>
            <a:ext cx="420525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VISIÓN</a:t>
            </a:r>
            <a:endParaRPr lang="es-PE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806171" y="1729019"/>
            <a:ext cx="3017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dirty="0" smtClean="0"/>
              <a:t>Gestión del cambio</a:t>
            </a:r>
            <a:endParaRPr lang="es-ES" sz="1600" dirty="0"/>
          </a:p>
          <a:p>
            <a:pPr algn="ctr"/>
            <a:endParaRPr lang="es-PE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52488" y="5528438"/>
            <a:ext cx="2971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/>
              <a:t>TIC: Tecnología de Información y Comunicación.</a:t>
            </a:r>
          </a:p>
        </p:txBody>
      </p:sp>
      <p:pic>
        <p:nvPicPr>
          <p:cNvPr id="17" name="Picture 2" descr="http://nuevagerencia.com/wp-content/uploads/2015/04/gestion-cambio-nuevagerencia-e142837123865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064" y="2661500"/>
            <a:ext cx="2862010" cy="1903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3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5484" y="1419726"/>
            <a:ext cx="45599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MODELO DE CAMBIO – ESQUEMA DE LA RAIZ CUADRADA</a:t>
            </a:r>
          </a:p>
          <a:p>
            <a:endParaRPr lang="es-PE" sz="1400" dirty="0"/>
          </a:p>
          <a:p>
            <a:pPr algn="just"/>
            <a:r>
              <a:rPr lang="es-PE" sz="1400" dirty="0" smtClean="0"/>
              <a:t>- </a:t>
            </a:r>
            <a:r>
              <a:rPr lang="es-PE" sz="1200" dirty="0" smtClean="0"/>
              <a:t>El Modelo </a:t>
            </a:r>
            <a:r>
              <a:rPr lang="es-PE" sz="1200" dirty="0" err="1" smtClean="0"/>
              <a:t>Kurt</a:t>
            </a:r>
            <a:r>
              <a:rPr lang="es-PE" sz="1200" dirty="0" smtClean="0"/>
              <a:t> </a:t>
            </a:r>
            <a:r>
              <a:rPr lang="es-PE" sz="1200" dirty="0" err="1" smtClean="0"/>
              <a:t>Lewim</a:t>
            </a:r>
            <a:r>
              <a:rPr lang="es-PE" sz="1200" dirty="0"/>
              <a:t> define el cambio como una modificación de las fuerzas restrictivas, impulsadoras, donde las organizaciones salen del statu </a:t>
            </a:r>
            <a:r>
              <a:rPr lang="es-PE" sz="1200" dirty="0" smtClean="0"/>
              <a:t>quo. Es </a:t>
            </a:r>
            <a:r>
              <a:rPr lang="es-PE" sz="1200" dirty="0"/>
              <a:t>necesario incrementar las fuerzas que propician el cambio o disminuir las que lo impiden.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9609" b="12691"/>
          <a:stretch/>
        </p:blipFill>
        <p:spPr>
          <a:xfrm>
            <a:off x="5622429" y="2754611"/>
            <a:ext cx="5672717" cy="26950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829299" y="5528862"/>
            <a:ext cx="555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/>
              <a:t>Fuentes: </a:t>
            </a:r>
            <a:endParaRPr lang="es-PE" sz="800" dirty="0" smtClean="0"/>
          </a:p>
          <a:p>
            <a:r>
              <a:rPr lang="es-PE" sz="800" dirty="0">
                <a:hlinkClick r:id="rId3"/>
              </a:rPr>
              <a:t>http://</a:t>
            </a:r>
            <a:r>
              <a:rPr lang="es-PE" sz="800" dirty="0" smtClean="0">
                <a:hlinkClick r:id="rId3"/>
              </a:rPr>
              <a:t>www.santillana.com.ar/03/congresos/7/95.pdf</a:t>
            </a:r>
            <a:endParaRPr lang="es-PE" sz="800" dirty="0" smtClean="0"/>
          </a:p>
          <a:p>
            <a:r>
              <a:rPr lang="es-PE" sz="800" dirty="0" smtClean="0">
                <a:hlinkClick r:id="rId4"/>
              </a:rPr>
              <a:t>http</a:t>
            </a:r>
            <a:r>
              <a:rPr lang="es-PE" sz="800" dirty="0">
                <a:hlinkClick r:id="rId4"/>
              </a:rPr>
              <a:t>://soda.ustadistancia.edu.co/enlinea/DESARROLLO%20ORGANIZACIONAL-SEGUNDO%20MOMENTO(1)/modelo_de_kurt_lewim.html</a:t>
            </a:r>
          </a:p>
          <a:p>
            <a:r>
              <a:rPr lang="es-PE" sz="800" dirty="0" smtClean="0">
                <a:hlinkClick r:id="rId4"/>
              </a:rPr>
              <a:t>https</a:t>
            </a:r>
            <a:r>
              <a:rPr lang="es-PE" sz="800" dirty="0">
                <a:hlinkClick r:id="rId4"/>
              </a:rPr>
              <a:t>://www.bbvaopenmind.com/analisis-cadena-perpetua-y-la-correcta-gestion-del-cambio</a:t>
            </a:r>
            <a:r>
              <a:rPr lang="es-PE" sz="800" dirty="0" smtClean="0">
                <a:hlinkClick r:id="rId4"/>
              </a:rPr>
              <a:t>/</a:t>
            </a:r>
            <a:endParaRPr lang="es-PE" sz="800" dirty="0" smtClean="0"/>
          </a:p>
          <a:p>
            <a:endParaRPr lang="es-PE" sz="800" dirty="0"/>
          </a:p>
        </p:txBody>
      </p:sp>
      <p:pic>
        <p:nvPicPr>
          <p:cNvPr id="5" name="Picture 6" descr="http://soda.ustadistancia.edu.co/enlinea/DESARROLLO%20ORGANIZACIONAL-SEGUNDO%20MOMENTO(1)/kur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2957425"/>
            <a:ext cx="38195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829299" y="1397386"/>
            <a:ext cx="5465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GESTIÓN DEL CAMBIO</a:t>
            </a:r>
          </a:p>
          <a:p>
            <a:endParaRPr lang="es-PE" sz="1400" dirty="0"/>
          </a:p>
          <a:p>
            <a:pPr algn="just"/>
            <a:r>
              <a:rPr lang="es-PE" sz="1400" dirty="0"/>
              <a:t>- L</a:t>
            </a:r>
            <a:r>
              <a:rPr lang="es-PE" sz="1400" dirty="0" smtClean="0"/>
              <a:t>a </a:t>
            </a:r>
            <a:r>
              <a:rPr lang="es-PE" sz="1400" dirty="0"/>
              <a:t>gestión de cambio </a:t>
            </a:r>
            <a:r>
              <a:rPr lang="es-PE" sz="1400" dirty="0" smtClean="0"/>
              <a:t>organizacional es </a:t>
            </a:r>
            <a:r>
              <a:rPr lang="es-PE" sz="1400" dirty="0"/>
              <a:t>el proceso </a:t>
            </a:r>
            <a:r>
              <a:rPr lang="es-PE" sz="1400" dirty="0" smtClean="0"/>
              <a:t>deliberadamente diseñado </a:t>
            </a:r>
            <a:r>
              <a:rPr lang="es-PE" sz="1400" dirty="0"/>
              <a:t>que mitigue los efectos no </a:t>
            </a:r>
            <a:r>
              <a:rPr lang="es-PE" sz="1400" dirty="0" smtClean="0"/>
              <a:t>deseados de </a:t>
            </a:r>
            <a:r>
              <a:rPr lang="es-PE" sz="1400" dirty="0"/>
              <a:t>este mismo cambio y potencie </a:t>
            </a:r>
            <a:r>
              <a:rPr lang="es-PE" sz="1400" dirty="0" smtClean="0"/>
              <a:t>las posibilidades </a:t>
            </a:r>
            <a:r>
              <a:rPr lang="es-PE" sz="1400" dirty="0"/>
              <a:t>de crear futuro en la </a:t>
            </a:r>
            <a:r>
              <a:rPr lang="es-PE" sz="1400" dirty="0" smtClean="0"/>
              <a:t>organización, su </a:t>
            </a:r>
            <a:r>
              <a:rPr lang="es-PE" sz="1400" dirty="0"/>
              <a:t>gente y contexto.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31362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t="14135" r="6194" b="7983"/>
          <a:stretch/>
        </p:blipFill>
        <p:spPr>
          <a:xfrm>
            <a:off x="2025022" y="1493335"/>
            <a:ext cx="7825382" cy="51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3" b="8325"/>
          <a:stretch/>
        </p:blipFill>
        <p:spPr>
          <a:xfrm>
            <a:off x="1531848" y="1609680"/>
            <a:ext cx="8255763" cy="47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520076" y="1330036"/>
            <a:ext cx="9102402" cy="5396495"/>
            <a:chOff x="1520076" y="1330036"/>
            <a:chExt cx="9102402" cy="539649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76" r="1258" b="7239"/>
            <a:stretch/>
          </p:blipFill>
          <p:spPr>
            <a:xfrm>
              <a:off x="1520076" y="1448008"/>
              <a:ext cx="8699227" cy="5278523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9256816" y="1330036"/>
              <a:ext cx="136566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246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53022932"/>
              </p:ext>
            </p:extLst>
          </p:nvPr>
        </p:nvGraphicFramePr>
        <p:xfrm>
          <a:off x="805545" y="2223716"/>
          <a:ext cx="4049763" cy="416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7097791"/>
              </p:ext>
            </p:extLst>
          </p:nvPr>
        </p:nvGraphicFramePr>
        <p:xfrm>
          <a:off x="1221005" y="1224757"/>
          <a:ext cx="9487628" cy="66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2"/>
          <a:srcRect l="46945" t="16654" r="28309" b="19086"/>
          <a:stretch/>
        </p:blipFill>
        <p:spPr>
          <a:xfrm>
            <a:off x="8850713" y="2066462"/>
            <a:ext cx="1030884" cy="14639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3"/>
          <a:srcRect l="35885" t="37676" r="40206" b="4337"/>
          <a:stretch/>
        </p:blipFill>
        <p:spPr>
          <a:xfrm>
            <a:off x="6080586" y="2065613"/>
            <a:ext cx="1104403" cy="1464781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7482024" y="2462508"/>
            <a:ext cx="1042532" cy="68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50189" y="3878000"/>
            <a:ext cx="3831408" cy="23378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1719304"/>
            <a:ext cx="444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BENEFICIOS</a:t>
            </a:r>
            <a:endParaRPr lang="es-PE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6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71171293"/>
              </p:ext>
            </p:extLst>
          </p:nvPr>
        </p:nvGraphicFramePr>
        <p:xfrm>
          <a:off x="338446" y="1762146"/>
          <a:ext cx="5204897" cy="425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Resultado de imagen para digitaliz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66" y="3250796"/>
            <a:ext cx="1860206" cy="14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n para Suministros de impresió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75" y="3585825"/>
            <a:ext cx="2315398" cy="10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/>
          <a:srcRect l="32743" t="46712" r="50240" b="29087"/>
          <a:stretch/>
        </p:blipFill>
        <p:spPr>
          <a:xfrm>
            <a:off x="6539557" y="1390540"/>
            <a:ext cx="2894631" cy="1657956"/>
          </a:xfrm>
          <a:prstGeom prst="rect">
            <a:avLst/>
          </a:prstGeom>
        </p:spPr>
      </p:pic>
      <p:pic>
        <p:nvPicPr>
          <p:cNvPr id="6" name="Picture 2" descr="Resultado de imagen para cero papel peru ongei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7" b="12331"/>
          <a:stretch/>
        </p:blipFill>
        <p:spPr bwMode="auto">
          <a:xfrm>
            <a:off x="6608746" y="4660483"/>
            <a:ext cx="3481135" cy="184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1238926"/>
            <a:ext cx="4441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BENEFICIOS</a:t>
            </a:r>
            <a:endParaRPr lang="es-PE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9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482</Words>
  <Application>Microsoft Office PowerPoint</Application>
  <PresentationFormat>Panorámica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Tema de Office</vt:lpstr>
      <vt:lpstr>Gestión del Cambio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Zaida Doria Delgado</dc:creator>
  <cp:lastModifiedBy>Javier Enrique Guerrero Rodriguez</cp:lastModifiedBy>
  <cp:revision>21</cp:revision>
  <dcterms:created xsi:type="dcterms:W3CDTF">2017-10-26T21:37:04Z</dcterms:created>
  <dcterms:modified xsi:type="dcterms:W3CDTF">2017-11-09T14:47:23Z</dcterms:modified>
</cp:coreProperties>
</file>