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24" Type="http://schemas.microsoft.com/office/2015/10/relationships/revisionInfo" Target="revisionInfo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8" y="2831335"/>
            <a:ext cx="4680000" cy="20999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" y="5067759"/>
            <a:ext cx="4680000" cy="7821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F26BC66-FB60-4976-A0C7-5D116F127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7957"/>
            <a:ext cx="7886700" cy="89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2493"/>
            <a:ext cx="7886700" cy="400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7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9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9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93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0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49F-97C2-4947-9485-CD8305334CD0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57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86369" y="2189408"/>
            <a:ext cx="485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Envíen sus preguntas a través de: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n para faceboo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42" y="315208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60364" y="3335633"/>
            <a:ext cx="3804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000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es-PE" sz="4000" b="1" dirty="0" err="1" smtClean="0">
                <a:latin typeface="Arial" pitchFamily="34" charset="0"/>
                <a:cs typeface="Arial" pitchFamily="34" charset="0"/>
              </a:rPr>
              <a:t>seminariogda</a:t>
            </a:r>
            <a:endParaRPr lang="es-PE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66686" y="5972707"/>
            <a:ext cx="478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Síguenos en        RENIECPERU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Resultado de imagen para faceboo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27" y="593353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11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12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Zaida</cp:lastModifiedBy>
  <cp:revision>35</cp:revision>
  <dcterms:created xsi:type="dcterms:W3CDTF">2017-10-26T21:37:04Z</dcterms:created>
  <dcterms:modified xsi:type="dcterms:W3CDTF">2017-11-09T04:45:19Z</dcterms:modified>
</cp:coreProperties>
</file>