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362" r:id="rId4"/>
    <p:sldId id="260" r:id="rId5"/>
    <p:sldId id="395" r:id="rId6"/>
    <p:sldId id="364" r:id="rId7"/>
    <p:sldId id="264" r:id="rId8"/>
    <p:sldId id="265" r:id="rId9"/>
    <p:sldId id="266" r:id="rId10"/>
    <p:sldId id="380" r:id="rId11"/>
    <p:sldId id="268" r:id="rId12"/>
    <p:sldId id="280" r:id="rId13"/>
    <p:sldId id="281" r:id="rId14"/>
    <p:sldId id="285" r:id="rId15"/>
    <p:sldId id="374" r:id="rId16"/>
    <p:sldId id="382" r:id="rId17"/>
    <p:sldId id="383" r:id="rId18"/>
    <p:sldId id="282" r:id="rId19"/>
    <p:sldId id="378" r:id="rId20"/>
    <p:sldId id="267" r:id="rId21"/>
    <p:sldId id="279" r:id="rId22"/>
    <p:sldId id="308" r:id="rId23"/>
    <p:sldId id="286" r:id="rId24"/>
    <p:sldId id="366" r:id="rId25"/>
    <p:sldId id="332" r:id="rId26"/>
    <p:sldId id="333" r:id="rId27"/>
    <p:sldId id="335" r:id="rId28"/>
    <p:sldId id="336" r:id="rId29"/>
    <p:sldId id="337" r:id="rId30"/>
    <p:sldId id="339" r:id="rId31"/>
    <p:sldId id="340" r:id="rId32"/>
    <p:sldId id="341" r:id="rId33"/>
    <p:sldId id="342" r:id="rId34"/>
    <p:sldId id="34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76" r:id="rId44"/>
    <p:sldId id="297" r:id="rId45"/>
    <p:sldId id="299" r:id="rId46"/>
    <p:sldId id="300" r:id="rId47"/>
    <p:sldId id="370" r:id="rId48"/>
    <p:sldId id="392" r:id="rId49"/>
    <p:sldId id="393" r:id="rId50"/>
    <p:sldId id="303" r:id="rId51"/>
    <p:sldId id="304" r:id="rId52"/>
    <p:sldId id="305" r:id="rId53"/>
    <p:sldId id="307" r:id="rId54"/>
  </p:sldIdLst>
  <p:sldSz cx="8999538" cy="5040313"/>
  <p:notesSz cx="7010400" cy="9296400"/>
  <p:defaultTextStyle>
    <a:defPPr>
      <a:defRPr lang="es-PE"/>
    </a:defPPr>
    <a:lvl1pPr marL="0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1pPr>
    <a:lvl2pPr marL="382270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2pPr>
    <a:lvl3pPr marL="765175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3pPr>
    <a:lvl4pPr marL="1147445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4pPr>
    <a:lvl5pPr marL="1530350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5pPr>
    <a:lvl6pPr marL="1912620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6pPr>
    <a:lvl7pPr marL="2295525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7pPr>
    <a:lvl8pPr marL="2677795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8pPr>
    <a:lvl9pPr marL="3060700" algn="l" defTabSz="764540" rtl="0" eaLnBrk="1" latinLnBrk="0" hangingPunct="1">
      <a:defRPr sz="15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a Anabel Aguila Salazar" initials="MAAS" lastIdx="4" clrIdx="0">
    <p:extLst>
      <p:ext uri="{19B8F6BF-5375-455C-9EA6-DF929625EA0E}">
        <p15:presenceInfo xmlns:p15="http://schemas.microsoft.com/office/powerpoint/2012/main" userId="S-1-5-21-2388558922-2674050613-4126111518-238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mailto:portalpep@pcm.Gob.p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#4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#3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#2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#3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67E551-7687-4E95-8BD0-49D553F2D2FC}" type="doc">
      <dgm:prSet loTypeId="urn:microsoft.com/office/officeart/2008/layout/HorizontalMultiLevelHierarchy#1" loCatId="hierarchy" qsTypeId="urn:microsoft.com/office/officeart/2005/8/quickstyle/3d3#1" qsCatId="3D" csTypeId="urn:microsoft.com/office/officeart/2005/8/colors/accent1_1#1" csCatId="accent1" phldr="1"/>
      <dgm:spPr/>
      <dgm:t>
        <a:bodyPr/>
        <a:lstStyle/>
        <a:p>
          <a:endParaRPr lang="es-PE"/>
        </a:p>
      </dgm:t>
    </dgm:pt>
    <dgm:pt modelId="{BE916FDD-F9AB-4532-89A0-0DA1E4B0EE31}">
      <dgm:prSet phldrT="[Texto]" custT="1"/>
      <dgm:spPr/>
      <dgm:t>
        <a:bodyPr/>
        <a:lstStyle/>
        <a:p>
          <a:pPr algn="l"/>
          <a:r>
            <a:rPr lang="es-ES_tradnl" sz="1200" dirty="0"/>
            <a:t>Máxima divulgación: Toda información generada, producida o en posesión de la entidad es accesible, salvo excepciones</a:t>
          </a:r>
          <a:endParaRPr lang="es-PE" sz="1200" dirty="0"/>
        </a:p>
      </dgm:t>
    </dgm:pt>
    <dgm:pt modelId="{4CDBAC79-D42F-45F3-B7E6-77DE1A0BB288}" type="parTrans" cxnId="{0187F7EB-9835-4A57-BAF6-06EB9160942A}">
      <dgm:prSet/>
      <dgm:spPr/>
      <dgm:t>
        <a:bodyPr/>
        <a:lstStyle/>
        <a:p>
          <a:endParaRPr lang="es-PE"/>
        </a:p>
      </dgm:t>
    </dgm:pt>
    <dgm:pt modelId="{6C00E3FB-A636-4372-9B37-724A1E4B3205}" type="sibTrans" cxnId="{0187F7EB-9835-4A57-BAF6-06EB9160942A}">
      <dgm:prSet/>
      <dgm:spPr/>
      <dgm:t>
        <a:bodyPr/>
        <a:lstStyle/>
        <a:p>
          <a:endParaRPr lang="es-PE"/>
        </a:p>
      </dgm:t>
    </dgm:pt>
    <dgm:pt modelId="{6F8BEFDB-8134-4AE3-9E94-93705353DEB5}">
      <dgm:prSet phldrT="[Texto]" custT="1"/>
      <dgm:spPr/>
      <dgm:t>
        <a:bodyPr/>
        <a:lstStyle/>
        <a:p>
          <a:pPr algn="l"/>
          <a:r>
            <a:rPr lang="es-ES_tradnl" sz="1200" dirty="0"/>
            <a:t>Gratuidad: El acceso a la información es gratuito. Solo se cobran los costos de reproducción</a:t>
          </a:r>
          <a:endParaRPr lang="es-PE" sz="1200" dirty="0"/>
        </a:p>
      </dgm:t>
    </dgm:pt>
    <dgm:pt modelId="{8189DD67-CA8A-45F8-A82B-0ADAE9C7AE00}" type="parTrans" cxnId="{B54D89AA-B0F1-4C2C-860C-6D863EE16F3A}">
      <dgm:prSet/>
      <dgm:spPr/>
      <dgm:t>
        <a:bodyPr/>
        <a:lstStyle/>
        <a:p>
          <a:endParaRPr lang="es-PE"/>
        </a:p>
      </dgm:t>
    </dgm:pt>
    <dgm:pt modelId="{54AC9FB5-E5DD-411C-A3EF-BF8D269B461A}" type="sibTrans" cxnId="{B54D89AA-B0F1-4C2C-860C-6D863EE16F3A}">
      <dgm:prSet/>
      <dgm:spPr/>
      <dgm:t>
        <a:bodyPr/>
        <a:lstStyle/>
        <a:p>
          <a:endParaRPr lang="es-PE"/>
        </a:p>
      </dgm:t>
    </dgm:pt>
    <dgm:pt modelId="{0D122438-711D-4B02-AE8D-F45E70A751FF}">
      <dgm:prSet phldrT="[Texto]" custT="1"/>
      <dgm:spPr/>
      <dgm:t>
        <a:bodyPr/>
        <a:lstStyle/>
        <a:p>
          <a:pPr algn="l"/>
          <a:r>
            <a:rPr lang="es-ES_tradnl" sz="1200" dirty="0"/>
            <a:t>Universalidad: Toda persona es titular del derecho de AIP </a:t>
          </a:r>
          <a:endParaRPr lang="es-PE" sz="1200" dirty="0"/>
        </a:p>
      </dgm:t>
    </dgm:pt>
    <dgm:pt modelId="{29A4BF85-CA81-4503-A10B-8E80C7C40755}" type="sibTrans" cxnId="{941C7259-3AFE-44B1-893D-78880B1F7A7A}">
      <dgm:prSet/>
      <dgm:spPr/>
      <dgm:t>
        <a:bodyPr/>
        <a:lstStyle/>
        <a:p>
          <a:endParaRPr lang="es-PE"/>
        </a:p>
      </dgm:t>
    </dgm:pt>
    <dgm:pt modelId="{0BCEB0E5-3059-4805-82C8-553766574BE8}" type="parTrans" cxnId="{941C7259-3AFE-44B1-893D-78880B1F7A7A}">
      <dgm:prSet/>
      <dgm:spPr/>
      <dgm:t>
        <a:bodyPr/>
        <a:lstStyle/>
        <a:p>
          <a:endParaRPr lang="es-PE"/>
        </a:p>
      </dgm:t>
    </dgm:pt>
    <dgm:pt modelId="{E5CF32C3-789C-4215-B1BD-771728332EB8}">
      <dgm:prSet phldrT="[Texto]" custT="1"/>
      <dgm:spPr/>
      <dgm:t>
        <a:bodyPr/>
        <a:lstStyle/>
        <a:p>
          <a:r>
            <a:rPr lang="es-PE" sz="2000" dirty="0"/>
            <a:t>Principios en materia de acceso a la información pública</a:t>
          </a:r>
        </a:p>
      </dgm:t>
    </dgm:pt>
    <dgm:pt modelId="{19D2442B-6996-4B80-ABA1-D53E6AA5D5E4}" type="sibTrans" cxnId="{1B8917DE-0C80-4477-9002-536F0E765B5B}">
      <dgm:prSet/>
      <dgm:spPr/>
      <dgm:t>
        <a:bodyPr/>
        <a:lstStyle/>
        <a:p>
          <a:endParaRPr lang="es-PE"/>
        </a:p>
      </dgm:t>
    </dgm:pt>
    <dgm:pt modelId="{F5126017-A94D-4C63-9445-C3E6DE679FF3}" type="parTrans" cxnId="{1B8917DE-0C80-4477-9002-536F0E765B5B}">
      <dgm:prSet/>
      <dgm:spPr/>
      <dgm:t>
        <a:bodyPr/>
        <a:lstStyle/>
        <a:p>
          <a:endParaRPr lang="es-PE"/>
        </a:p>
      </dgm:t>
    </dgm:pt>
    <dgm:pt modelId="{867185A8-A29A-4F7C-AA75-DA2FB54B6593}">
      <dgm:prSet phldrT="[Texto]" custT="1"/>
      <dgm:spPr/>
      <dgm:t>
        <a:bodyPr/>
        <a:lstStyle/>
        <a:p>
          <a:pPr algn="l"/>
          <a:r>
            <a:rPr lang="es-ES_tradnl" sz="1200" dirty="0"/>
            <a:t>Oportunidad: La entidad tiene un plazo para entregar la información.</a:t>
          </a:r>
          <a:endParaRPr lang="es-PE" sz="1200" dirty="0"/>
        </a:p>
      </dgm:t>
    </dgm:pt>
    <dgm:pt modelId="{D6458FBE-B311-402D-8180-B435E779FF35}" type="parTrans" cxnId="{157D4973-9B2A-47A4-8487-1E874EE527C7}">
      <dgm:prSet/>
      <dgm:spPr/>
      <dgm:t>
        <a:bodyPr/>
        <a:lstStyle/>
        <a:p>
          <a:endParaRPr lang="es-PE"/>
        </a:p>
      </dgm:t>
    </dgm:pt>
    <dgm:pt modelId="{98D3491C-6939-492C-AAB8-974AEFD65934}" type="sibTrans" cxnId="{157D4973-9B2A-47A4-8487-1E874EE527C7}">
      <dgm:prSet/>
      <dgm:spPr/>
      <dgm:t>
        <a:bodyPr/>
        <a:lstStyle/>
        <a:p>
          <a:endParaRPr lang="es-PE"/>
        </a:p>
      </dgm:t>
    </dgm:pt>
    <dgm:pt modelId="{86A30E00-A68F-48DE-8CA7-D496B846C093}">
      <dgm:prSet phldrT="[Texto]" custT="1"/>
      <dgm:spPr/>
      <dgm:t>
        <a:bodyPr/>
        <a:lstStyle/>
        <a:p>
          <a:pPr algn="l"/>
          <a:r>
            <a:rPr lang="es-ES_tradnl" sz="1200" dirty="0"/>
            <a:t>Calidad de la información: La información debe ser cierta, actual, precisa y completa</a:t>
          </a:r>
          <a:endParaRPr lang="es-PE" sz="1200" dirty="0"/>
        </a:p>
      </dgm:t>
    </dgm:pt>
    <dgm:pt modelId="{11A8FAE7-A534-4C0E-AD72-664EF6291FF5}" type="parTrans" cxnId="{E2103783-2E43-4DC1-99FC-CD4CE503EB8B}">
      <dgm:prSet/>
      <dgm:spPr/>
      <dgm:t>
        <a:bodyPr/>
        <a:lstStyle/>
        <a:p>
          <a:endParaRPr lang="es-PE"/>
        </a:p>
      </dgm:t>
    </dgm:pt>
    <dgm:pt modelId="{84BFFFCE-7D9A-4C99-A874-D1ABFD07C0A1}" type="sibTrans" cxnId="{E2103783-2E43-4DC1-99FC-CD4CE503EB8B}">
      <dgm:prSet/>
      <dgm:spPr/>
      <dgm:t>
        <a:bodyPr/>
        <a:lstStyle/>
        <a:p>
          <a:endParaRPr lang="es-PE"/>
        </a:p>
      </dgm:t>
    </dgm:pt>
    <dgm:pt modelId="{0B23653D-4C23-4665-A2D2-A56EB39C9AFC}">
      <dgm:prSet phldrT="[Texto]" custT="1"/>
      <dgm:spPr/>
      <dgm:t>
        <a:bodyPr/>
        <a:lstStyle/>
        <a:p>
          <a:pPr algn="l"/>
          <a:r>
            <a:rPr lang="es-PE" sz="1200" dirty="0"/>
            <a:t>Interpretación favorable para la admisión de las solicitudes: Formalidades tienen como finalidad garantizar la satisfacción del derecho de AIP </a:t>
          </a:r>
        </a:p>
      </dgm:t>
    </dgm:pt>
    <dgm:pt modelId="{41775151-9835-48CA-B8B8-2DCD1E600631}" type="parTrans" cxnId="{651A3826-4FC0-4B19-803E-95E06547E78E}">
      <dgm:prSet/>
      <dgm:spPr/>
      <dgm:t>
        <a:bodyPr/>
        <a:lstStyle/>
        <a:p>
          <a:endParaRPr lang="es-PE"/>
        </a:p>
      </dgm:t>
    </dgm:pt>
    <dgm:pt modelId="{49EC7191-30EC-466D-A0E9-1C009939E102}" type="sibTrans" cxnId="{651A3826-4FC0-4B19-803E-95E06547E78E}">
      <dgm:prSet/>
      <dgm:spPr/>
      <dgm:t>
        <a:bodyPr/>
        <a:lstStyle/>
        <a:p>
          <a:endParaRPr lang="es-PE"/>
        </a:p>
      </dgm:t>
    </dgm:pt>
    <dgm:pt modelId="{B2A7C088-F694-4E04-B7B6-FA0BB8CE19F8}">
      <dgm:prSet phldrT="[Texto]" custT="1"/>
      <dgm:spPr/>
      <dgm:t>
        <a:bodyPr/>
        <a:lstStyle/>
        <a:p>
          <a:pPr algn="l"/>
          <a:r>
            <a:rPr lang="es-ES_tradnl" sz="1200" dirty="0"/>
            <a:t>Procedimiento sencillo y célere: Adopción de medidas necesarias que garanticen el ejercicio del derecho </a:t>
          </a:r>
          <a:endParaRPr lang="es-PE" sz="1200" dirty="0"/>
        </a:p>
      </dgm:t>
    </dgm:pt>
    <dgm:pt modelId="{7F6AC05A-5A96-4BB5-9E11-04612F2907D3}" type="parTrans" cxnId="{56C0FA45-C117-49FB-AB76-93BD0DD2EDCB}">
      <dgm:prSet/>
      <dgm:spPr/>
      <dgm:t>
        <a:bodyPr/>
        <a:lstStyle/>
        <a:p>
          <a:endParaRPr lang="es-PE"/>
        </a:p>
      </dgm:t>
    </dgm:pt>
    <dgm:pt modelId="{8728DF33-ACEA-4CA9-A580-B7D99D5D39E9}" type="sibTrans" cxnId="{56C0FA45-C117-49FB-AB76-93BD0DD2EDCB}">
      <dgm:prSet/>
      <dgm:spPr/>
      <dgm:t>
        <a:bodyPr/>
        <a:lstStyle/>
        <a:p>
          <a:endParaRPr lang="es-PE"/>
        </a:p>
      </dgm:t>
    </dgm:pt>
    <dgm:pt modelId="{6C6AE936-7111-4071-BAB0-990EEB8E9D33}">
      <dgm:prSet phldrT="[Texto]" custT="1"/>
      <dgm:spPr/>
      <dgm:t>
        <a:bodyPr/>
        <a:lstStyle/>
        <a:p>
          <a:pPr algn="l"/>
          <a:r>
            <a:rPr lang="es-PE" sz="1200" dirty="0"/>
            <a:t>Motivación adecuada de la negativa: por escrito, justificando expresamente las razones</a:t>
          </a:r>
        </a:p>
      </dgm:t>
    </dgm:pt>
    <dgm:pt modelId="{0A5986D4-F328-4CA9-956B-015C28111873}" type="parTrans" cxnId="{ECA4120C-91F7-4741-B71F-AF749F674CF8}">
      <dgm:prSet/>
      <dgm:spPr/>
      <dgm:t>
        <a:bodyPr/>
        <a:lstStyle/>
        <a:p>
          <a:endParaRPr lang="es-PE"/>
        </a:p>
      </dgm:t>
    </dgm:pt>
    <dgm:pt modelId="{D33CEDC3-09F6-4DCD-9FBD-30FF91F1B881}" type="sibTrans" cxnId="{ECA4120C-91F7-4741-B71F-AF749F674CF8}">
      <dgm:prSet/>
      <dgm:spPr/>
      <dgm:t>
        <a:bodyPr/>
        <a:lstStyle/>
        <a:p>
          <a:endParaRPr lang="es-PE"/>
        </a:p>
      </dgm:t>
    </dgm:pt>
    <dgm:pt modelId="{9EEBBCB5-E7D2-4CDB-90CD-2F4052BF7894}">
      <dgm:prSet phldrT="[Texto]" custT="1"/>
      <dgm:spPr/>
      <dgm:t>
        <a:bodyPr/>
        <a:lstStyle/>
        <a:p>
          <a:pPr algn="l"/>
          <a:r>
            <a:rPr lang="es-ES_tradnl" sz="1200" dirty="0"/>
            <a:t>Prueba del daño: acreditar meridianamente el daño alegado </a:t>
          </a:r>
          <a:endParaRPr lang="es-PE" sz="1200" dirty="0"/>
        </a:p>
      </dgm:t>
    </dgm:pt>
    <dgm:pt modelId="{7980E120-BB07-4F16-BD04-A5305A528DF0}" type="parTrans" cxnId="{48F851D1-A6E5-4072-B7A1-4A746D00FE77}">
      <dgm:prSet/>
      <dgm:spPr/>
      <dgm:t>
        <a:bodyPr/>
        <a:lstStyle/>
        <a:p>
          <a:endParaRPr lang="es-PE"/>
        </a:p>
      </dgm:t>
    </dgm:pt>
    <dgm:pt modelId="{7C7E29C8-2B6E-42DF-9C45-0DCBC5F8BC2B}" type="sibTrans" cxnId="{48F851D1-A6E5-4072-B7A1-4A746D00FE77}">
      <dgm:prSet/>
      <dgm:spPr/>
      <dgm:t>
        <a:bodyPr/>
        <a:lstStyle/>
        <a:p>
          <a:endParaRPr lang="es-PE"/>
        </a:p>
      </dgm:t>
    </dgm:pt>
    <dgm:pt modelId="{5E832EAE-4BCC-4C5B-84F9-DED0DBC15D16}">
      <dgm:prSet phldrT="[Texto]" custT="1"/>
      <dgm:spPr/>
      <dgm:t>
        <a:bodyPr/>
        <a:lstStyle/>
        <a:p>
          <a:pPr algn="l"/>
          <a:r>
            <a:rPr lang="es-PE" sz="1200" dirty="0"/>
            <a:t>Segregación de la información: permitir el acceso a la información del documento que sí tiene acceso público</a:t>
          </a:r>
        </a:p>
      </dgm:t>
    </dgm:pt>
    <dgm:pt modelId="{7814EEE6-BD57-42D4-9A46-9CCA86677004}" type="parTrans" cxnId="{2E777031-9661-4562-A322-2F3EEF1203C2}">
      <dgm:prSet/>
      <dgm:spPr/>
      <dgm:t>
        <a:bodyPr/>
        <a:lstStyle/>
        <a:p>
          <a:endParaRPr lang="es-PE"/>
        </a:p>
      </dgm:t>
    </dgm:pt>
    <dgm:pt modelId="{7EE1CE5D-E1EE-4B09-BC9D-DB5D7AA2C132}" type="sibTrans" cxnId="{2E777031-9661-4562-A322-2F3EEF1203C2}">
      <dgm:prSet/>
      <dgm:spPr/>
      <dgm:t>
        <a:bodyPr/>
        <a:lstStyle/>
        <a:p>
          <a:endParaRPr lang="es-PE"/>
        </a:p>
      </dgm:t>
    </dgm:pt>
    <dgm:pt modelId="{8B74B419-358B-40DF-BC32-2B4237E73605}" type="pres">
      <dgm:prSet presAssocID="{8867E551-7687-4E95-8BD0-49D553F2D2F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2A600EA-86E0-4DF8-93B4-B0A9BA6C3F77}" type="pres">
      <dgm:prSet presAssocID="{E5CF32C3-789C-4215-B1BD-771728332EB8}" presName="root1" presStyleCnt="0"/>
      <dgm:spPr/>
    </dgm:pt>
    <dgm:pt modelId="{36EACE0B-8BE2-47E3-9A6C-725A3E3F0138}" type="pres">
      <dgm:prSet presAssocID="{E5CF32C3-789C-4215-B1BD-771728332EB8}" presName="LevelOneTextNode" presStyleLbl="node0" presStyleIdx="0" presStyleCnt="1" custAng="5400000" custScaleX="610600" custScaleY="88985" custLinFactNeighborX="-39913" custLinFactNeighborY="386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4785C6BA-8FDB-47F0-AB36-80D5FEED207D}" type="pres">
      <dgm:prSet presAssocID="{E5CF32C3-789C-4215-B1BD-771728332EB8}" presName="level2hierChild" presStyleCnt="0"/>
      <dgm:spPr/>
    </dgm:pt>
    <dgm:pt modelId="{8FB651C2-A7EE-4837-A9D3-1ACC41C9CAAC}" type="pres">
      <dgm:prSet presAssocID="{0BCEB0E5-3059-4805-82C8-553766574BE8}" presName="conn2-1" presStyleLbl="parChTrans1D2" presStyleIdx="0" presStyleCnt="10"/>
      <dgm:spPr/>
      <dgm:t>
        <a:bodyPr/>
        <a:lstStyle/>
        <a:p>
          <a:endParaRPr lang="es-PE"/>
        </a:p>
      </dgm:t>
    </dgm:pt>
    <dgm:pt modelId="{28E8336B-3C84-4F2A-ABAB-7CF9F4404E87}" type="pres">
      <dgm:prSet presAssocID="{0BCEB0E5-3059-4805-82C8-553766574BE8}" presName="connTx" presStyleLbl="parChTrans1D2" presStyleIdx="0" presStyleCnt="10"/>
      <dgm:spPr/>
      <dgm:t>
        <a:bodyPr/>
        <a:lstStyle/>
        <a:p>
          <a:endParaRPr lang="es-PE"/>
        </a:p>
      </dgm:t>
    </dgm:pt>
    <dgm:pt modelId="{814BFF09-2C1E-47C7-8995-0B068EE9E3CE}" type="pres">
      <dgm:prSet presAssocID="{0D122438-711D-4B02-AE8D-F45E70A751FF}" presName="root2" presStyleCnt="0"/>
      <dgm:spPr/>
    </dgm:pt>
    <dgm:pt modelId="{748FADD0-AE2D-4E28-97EF-D31A7A7DD14E}" type="pres">
      <dgm:prSet presAssocID="{0D122438-711D-4B02-AE8D-F45E70A751FF}" presName="LevelTwoTextNode" presStyleLbl="node2" presStyleIdx="0" presStyleCnt="10" custScaleX="453785" custScaleY="5972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4BE37AF-865D-4D0F-98CE-7EEE78B49338}" type="pres">
      <dgm:prSet presAssocID="{0D122438-711D-4B02-AE8D-F45E70A751FF}" presName="level3hierChild" presStyleCnt="0"/>
      <dgm:spPr/>
    </dgm:pt>
    <dgm:pt modelId="{F419EF00-B3F2-4523-84E1-3DDAEC88B367}" type="pres">
      <dgm:prSet presAssocID="{4CDBAC79-D42F-45F3-B7E6-77DE1A0BB288}" presName="conn2-1" presStyleLbl="parChTrans1D2" presStyleIdx="1" presStyleCnt="10"/>
      <dgm:spPr/>
      <dgm:t>
        <a:bodyPr/>
        <a:lstStyle/>
        <a:p>
          <a:endParaRPr lang="es-PE"/>
        </a:p>
      </dgm:t>
    </dgm:pt>
    <dgm:pt modelId="{D39E86E9-7C76-46BF-8FFA-C38F393F8F76}" type="pres">
      <dgm:prSet presAssocID="{4CDBAC79-D42F-45F3-B7E6-77DE1A0BB288}" presName="connTx" presStyleLbl="parChTrans1D2" presStyleIdx="1" presStyleCnt="10"/>
      <dgm:spPr/>
      <dgm:t>
        <a:bodyPr/>
        <a:lstStyle/>
        <a:p>
          <a:endParaRPr lang="es-PE"/>
        </a:p>
      </dgm:t>
    </dgm:pt>
    <dgm:pt modelId="{955AA9C2-71C1-42A4-821D-0FAC6291C09B}" type="pres">
      <dgm:prSet presAssocID="{BE916FDD-F9AB-4532-89A0-0DA1E4B0EE31}" presName="root2" presStyleCnt="0"/>
      <dgm:spPr/>
    </dgm:pt>
    <dgm:pt modelId="{F19FB59F-9EB7-45AE-B311-D0A7FFC97DB8}" type="pres">
      <dgm:prSet presAssocID="{BE916FDD-F9AB-4532-89A0-0DA1E4B0EE31}" presName="LevelTwoTextNode" presStyleLbl="node2" presStyleIdx="1" presStyleCnt="10" custScaleX="453979" custScaleY="9768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3AEADBC-B615-4F8F-9580-50DA7F0D8209}" type="pres">
      <dgm:prSet presAssocID="{BE916FDD-F9AB-4532-89A0-0DA1E4B0EE31}" presName="level3hierChild" presStyleCnt="0"/>
      <dgm:spPr/>
    </dgm:pt>
    <dgm:pt modelId="{98572F78-D7A2-438E-9012-09907E5C2485}" type="pres">
      <dgm:prSet presAssocID="{0A5986D4-F328-4CA9-956B-015C28111873}" presName="conn2-1" presStyleLbl="parChTrans1D2" presStyleIdx="2" presStyleCnt="10"/>
      <dgm:spPr/>
      <dgm:t>
        <a:bodyPr/>
        <a:lstStyle/>
        <a:p>
          <a:endParaRPr lang="es-PE"/>
        </a:p>
      </dgm:t>
    </dgm:pt>
    <dgm:pt modelId="{24ED3B1D-81B9-4098-A391-88EFF11C62DD}" type="pres">
      <dgm:prSet presAssocID="{0A5986D4-F328-4CA9-956B-015C28111873}" presName="connTx" presStyleLbl="parChTrans1D2" presStyleIdx="2" presStyleCnt="10"/>
      <dgm:spPr/>
      <dgm:t>
        <a:bodyPr/>
        <a:lstStyle/>
        <a:p>
          <a:endParaRPr lang="es-PE"/>
        </a:p>
      </dgm:t>
    </dgm:pt>
    <dgm:pt modelId="{391A8515-009A-4CFB-B07E-1A3EEF648256}" type="pres">
      <dgm:prSet presAssocID="{6C6AE936-7111-4071-BAB0-990EEB8E9D33}" presName="root2" presStyleCnt="0"/>
      <dgm:spPr/>
    </dgm:pt>
    <dgm:pt modelId="{3C1A0693-FB80-46A9-9F44-38D47C3C33FA}" type="pres">
      <dgm:prSet presAssocID="{6C6AE936-7111-4071-BAB0-990EEB8E9D33}" presName="LevelTwoTextNode" presStyleLbl="node2" presStyleIdx="2" presStyleCnt="10" custScaleX="453980" custScaleY="6422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4D170AA-0E06-45AF-AC79-E3BC5ECF8C39}" type="pres">
      <dgm:prSet presAssocID="{6C6AE936-7111-4071-BAB0-990EEB8E9D33}" presName="level3hierChild" presStyleCnt="0"/>
      <dgm:spPr/>
    </dgm:pt>
    <dgm:pt modelId="{9FDBFD71-6490-48B3-9DE0-8E22E075D9DC}" type="pres">
      <dgm:prSet presAssocID="{7980E120-BB07-4F16-BD04-A5305A528DF0}" presName="conn2-1" presStyleLbl="parChTrans1D2" presStyleIdx="3" presStyleCnt="10"/>
      <dgm:spPr/>
      <dgm:t>
        <a:bodyPr/>
        <a:lstStyle/>
        <a:p>
          <a:endParaRPr lang="es-PE"/>
        </a:p>
      </dgm:t>
    </dgm:pt>
    <dgm:pt modelId="{A62E95FC-08A8-4DF1-95B2-D86FBD55D094}" type="pres">
      <dgm:prSet presAssocID="{7980E120-BB07-4F16-BD04-A5305A528DF0}" presName="connTx" presStyleLbl="parChTrans1D2" presStyleIdx="3" presStyleCnt="10"/>
      <dgm:spPr/>
      <dgm:t>
        <a:bodyPr/>
        <a:lstStyle/>
        <a:p>
          <a:endParaRPr lang="es-PE"/>
        </a:p>
      </dgm:t>
    </dgm:pt>
    <dgm:pt modelId="{CB97A3A6-5BA2-456C-BD6F-313AB4E9081F}" type="pres">
      <dgm:prSet presAssocID="{9EEBBCB5-E7D2-4CDB-90CD-2F4052BF7894}" presName="root2" presStyleCnt="0"/>
      <dgm:spPr/>
    </dgm:pt>
    <dgm:pt modelId="{F3AC54FF-D8E5-439E-A087-52841A11DF33}" type="pres">
      <dgm:prSet presAssocID="{9EEBBCB5-E7D2-4CDB-90CD-2F4052BF7894}" presName="LevelTwoTextNode" presStyleLbl="node2" presStyleIdx="3" presStyleCnt="10" custScaleX="453980" custScaleY="62849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DD07321-EA2A-4CBA-AAC8-76696F850ABE}" type="pres">
      <dgm:prSet presAssocID="{9EEBBCB5-E7D2-4CDB-90CD-2F4052BF7894}" presName="level3hierChild" presStyleCnt="0"/>
      <dgm:spPr/>
    </dgm:pt>
    <dgm:pt modelId="{56131BC0-1093-49D4-A722-E020B3E368BD}" type="pres">
      <dgm:prSet presAssocID="{7814EEE6-BD57-42D4-9A46-9CCA86677004}" presName="conn2-1" presStyleLbl="parChTrans1D2" presStyleIdx="4" presStyleCnt="10"/>
      <dgm:spPr/>
      <dgm:t>
        <a:bodyPr/>
        <a:lstStyle/>
        <a:p>
          <a:endParaRPr lang="es-PE"/>
        </a:p>
      </dgm:t>
    </dgm:pt>
    <dgm:pt modelId="{A0870C24-ABB3-44EB-95DF-1DE2CA92FB8E}" type="pres">
      <dgm:prSet presAssocID="{7814EEE6-BD57-42D4-9A46-9CCA86677004}" presName="connTx" presStyleLbl="parChTrans1D2" presStyleIdx="4" presStyleCnt="10"/>
      <dgm:spPr/>
      <dgm:t>
        <a:bodyPr/>
        <a:lstStyle/>
        <a:p>
          <a:endParaRPr lang="es-PE"/>
        </a:p>
      </dgm:t>
    </dgm:pt>
    <dgm:pt modelId="{8961DCFC-453D-4C66-A6A7-6010644476A6}" type="pres">
      <dgm:prSet presAssocID="{5E832EAE-4BCC-4C5B-84F9-DED0DBC15D16}" presName="root2" presStyleCnt="0"/>
      <dgm:spPr/>
    </dgm:pt>
    <dgm:pt modelId="{21226228-4B97-4618-8D76-6A25F284ADFD}" type="pres">
      <dgm:prSet presAssocID="{5E832EAE-4BCC-4C5B-84F9-DED0DBC15D16}" presName="LevelTwoTextNode" presStyleLbl="node2" presStyleIdx="4" presStyleCnt="10" custScaleX="453271" custScaleY="10589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8D8B472-BE29-474B-A675-31F52D4F5E04}" type="pres">
      <dgm:prSet presAssocID="{5E832EAE-4BCC-4C5B-84F9-DED0DBC15D16}" presName="level3hierChild" presStyleCnt="0"/>
      <dgm:spPr/>
    </dgm:pt>
    <dgm:pt modelId="{5AA9E39A-FCA7-4777-9D3D-81AF660F152C}" type="pres">
      <dgm:prSet presAssocID="{8189DD67-CA8A-45F8-A82B-0ADAE9C7AE00}" presName="conn2-1" presStyleLbl="parChTrans1D2" presStyleIdx="5" presStyleCnt="10"/>
      <dgm:spPr/>
      <dgm:t>
        <a:bodyPr/>
        <a:lstStyle/>
        <a:p>
          <a:endParaRPr lang="es-PE"/>
        </a:p>
      </dgm:t>
    </dgm:pt>
    <dgm:pt modelId="{9021A03F-9AE1-4884-AD65-06587D71BC52}" type="pres">
      <dgm:prSet presAssocID="{8189DD67-CA8A-45F8-A82B-0ADAE9C7AE00}" presName="connTx" presStyleLbl="parChTrans1D2" presStyleIdx="5" presStyleCnt="10"/>
      <dgm:spPr/>
      <dgm:t>
        <a:bodyPr/>
        <a:lstStyle/>
        <a:p>
          <a:endParaRPr lang="es-PE"/>
        </a:p>
      </dgm:t>
    </dgm:pt>
    <dgm:pt modelId="{D6DA542A-5A6E-4B35-8634-9B9B2EE9B750}" type="pres">
      <dgm:prSet presAssocID="{6F8BEFDB-8134-4AE3-9E94-93705353DEB5}" presName="root2" presStyleCnt="0"/>
      <dgm:spPr/>
    </dgm:pt>
    <dgm:pt modelId="{ED9F26FD-EC2B-4934-A468-20C0E64A9636}" type="pres">
      <dgm:prSet presAssocID="{6F8BEFDB-8134-4AE3-9E94-93705353DEB5}" presName="LevelTwoTextNode" presStyleLbl="node2" presStyleIdx="5" presStyleCnt="10" custScaleX="453979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979763FC-5CBC-4B0F-8435-FCC2ECB6CC58}" type="pres">
      <dgm:prSet presAssocID="{6F8BEFDB-8134-4AE3-9E94-93705353DEB5}" presName="level3hierChild" presStyleCnt="0"/>
      <dgm:spPr/>
    </dgm:pt>
    <dgm:pt modelId="{78FD7CF8-2CF6-4010-AFEF-0C53CF614E23}" type="pres">
      <dgm:prSet presAssocID="{D6458FBE-B311-402D-8180-B435E779FF35}" presName="conn2-1" presStyleLbl="parChTrans1D2" presStyleIdx="6" presStyleCnt="10"/>
      <dgm:spPr/>
      <dgm:t>
        <a:bodyPr/>
        <a:lstStyle/>
        <a:p>
          <a:endParaRPr lang="es-PE"/>
        </a:p>
      </dgm:t>
    </dgm:pt>
    <dgm:pt modelId="{A2DE8D8E-73D4-4FC8-A9BC-BAA78C47CACF}" type="pres">
      <dgm:prSet presAssocID="{D6458FBE-B311-402D-8180-B435E779FF35}" presName="connTx" presStyleLbl="parChTrans1D2" presStyleIdx="6" presStyleCnt="10"/>
      <dgm:spPr/>
      <dgm:t>
        <a:bodyPr/>
        <a:lstStyle/>
        <a:p>
          <a:endParaRPr lang="es-PE"/>
        </a:p>
      </dgm:t>
    </dgm:pt>
    <dgm:pt modelId="{CA485D60-D855-455D-B8D0-30A97365FD0F}" type="pres">
      <dgm:prSet presAssocID="{867185A8-A29A-4F7C-AA75-DA2FB54B6593}" presName="root2" presStyleCnt="0"/>
      <dgm:spPr/>
    </dgm:pt>
    <dgm:pt modelId="{52ECB809-D2B4-4DBE-9404-9829FD0203A1}" type="pres">
      <dgm:prSet presAssocID="{867185A8-A29A-4F7C-AA75-DA2FB54B6593}" presName="LevelTwoTextNode" presStyleLbl="node2" presStyleIdx="6" presStyleCnt="10" custScaleX="457108" custScaleY="59112" custLinFactNeighborX="-959" custLinFactNeighborY="-33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30A0CE96-FC29-4A2C-9514-5883A271338B}" type="pres">
      <dgm:prSet presAssocID="{867185A8-A29A-4F7C-AA75-DA2FB54B6593}" presName="level3hierChild" presStyleCnt="0"/>
      <dgm:spPr/>
    </dgm:pt>
    <dgm:pt modelId="{1E702FCF-B902-4852-8852-F8303FCB4B60}" type="pres">
      <dgm:prSet presAssocID="{11A8FAE7-A534-4C0E-AD72-664EF6291FF5}" presName="conn2-1" presStyleLbl="parChTrans1D2" presStyleIdx="7" presStyleCnt="10"/>
      <dgm:spPr/>
      <dgm:t>
        <a:bodyPr/>
        <a:lstStyle/>
        <a:p>
          <a:endParaRPr lang="es-PE"/>
        </a:p>
      </dgm:t>
    </dgm:pt>
    <dgm:pt modelId="{1120FECE-0174-4805-B864-43AB74FC2F6F}" type="pres">
      <dgm:prSet presAssocID="{11A8FAE7-A534-4C0E-AD72-664EF6291FF5}" presName="connTx" presStyleLbl="parChTrans1D2" presStyleIdx="7" presStyleCnt="10"/>
      <dgm:spPr/>
      <dgm:t>
        <a:bodyPr/>
        <a:lstStyle/>
        <a:p>
          <a:endParaRPr lang="es-PE"/>
        </a:p>
      </dgm:t>
    </dgm:pt>
    <dgm:pt modelId="{AF88000F-6090-4E29-8C7B-856142220CA6}" type="pres">
      <dgm:prSet presAssocID="{86A30E00-A68F-48DE-8CA7-D496B846C093}" presName="root2" presStyleCnt="0"/>
      <dgm:spPr/>
    </dgm:pt>
    <dgm:pt modelId="{E17BC860-F01B-4618-A241-445946258660}" type="pres">
      <dgm:prSet presAssocID="{86A30E00-A68F-48DE-8CA7-D496B846C093}" presName="LevelTwoTextNode" presStyleLbl="node2" presStyleIdx="7" presStyleCnt="10" custScaleX="456033" custScaleY="50499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149833AA-1481-4DBD-8D09-CC2CA47C712F}" type="pres">
      <dgm:prSet presAssocID="{86A30E00-A68F-48DE-8CA7-D496B846C093}" presName="level3hierChild" presStyleCnt="0"/>
      <dgm:spPr/>
    </dgm:pt>
    <dgm:pt modelId="{F83BE981-689A-4B14-97DD-7829F6044060}" type="pres">
      <dgm:prSet presAssocID="{41775151-9835-48CA-B8B8-2DCD1E600631}" presName="conn2-1" presStyleLbl="parChTrans1D2" presStyleIdx="8" presStyleCnt="10"/>
      <dgm:spPr/>
      <dgm:t>
        <a:bodyPr/>
        <a:lstStyle/>
        <a:p>
          <a:endParaRPr lang="es-PE"/>
        </a:p>
      </dgm:t>
    </dgm:pt>
    <dgm:pt modelId="{E7617196-2BE2-42E0-859C-BC9B0E0C6260}" type="pres">
      <dgm:prSet presAssocID="{41775151-9835-48CA-B8B8-2DCD1E600631}" presName="connTx" presStyleLbl="parChTrans1D2" presStyleIdx="8" presStyleCnt="10"/>
      <dgm:spPr/>
      <dgm:t>
        <a:bodyPr/>
        <a:lstStyle/>
        <a:p>
          <a:endParaRPr lang="es-PE"/>
        </a:p>
      </dgm:t>
    </dgm:pt>
    <dgm:pt modelId="{05DC9EF2-2E89-4D34-85A8-E9B6C07483C8}" type="pres">
      <dgm:prSet presAssocID="{0B23653D-4C23-4665-A2D2-A56EB39C9AFC}" presName="root2" presStyleCnt="0"/>
      <dgm:spPr/>
    </dgm:pt>
    <dgm:pt modelId="{38693BDF-5ED7-490E-ACDB-31682A2E0866}" type="pres">
      <dgm:prSet presAssocID="{0B23653D-4C23-4665-A2D2-A56EB39C9AFC}" presName="LevelTwoTextNode" presStyleLbl="node2" presStyleIdx="8" presStyleCnt="10" custScaleX="45603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4791B06B-9229-4657-BE30-4C6463A59A37}" type="pres">
      <dgm:prSet presAssocID="{0B23653D-4C23-4665-A2D2-A56EB39C9AFC}" presName="level3hierChild" presStyleCnt="0"/>
      <dgm:spPr/>
    </dgm:pt>
    <dgm:pt modelId="{B03C6E64-9C24-4E6C-B59A-BE0FD2607CF3}" type="pres">
      <dgm:prSet presAssocID="{7F6AC05A-5A96-4BB5-9E11-04612F2907D3}" presName="conn2-1" presStyleLbl="parChTrans1D2" presStyleIdx="9" presStyleCnt="10"/>
      <dgm:spPr/>
      <dgm:t>
        <a:bodyPr/>
        <a:lstStyle/>
        <a:p>
          <a:endParaRPr lang="es-PE"/>
        </a:p>
      </dgm:t>
    </dgm:pt>
    <dgm:pt modelId="{42731E42-7C73-4BF8-9A35-F33DF9693CAC}" type="pres">
      <dgm:prSet presAssocID="{7F6AC05A-5A96-4BB5-9E11-04612F2907D3}" presName="connTx" presStyleLbl="parChTrans1D2" presStyleIdx="9" presStyleCnt="10"/>
      <dgm:spPr/>
      <dgm:t>
        <a:bodyPr/>
        <a:lstStyle/>
        <a:p>
          <a:endParaRPr lang="es-PE"/>
        </a:p>
      </dgm:t>
    </dgm:pt>
    <dgm:pt modelId="{B08EAD46-FC3E-41FE-AE83-AD9CA64B52FB}" type="pres">
      <dgm:prSet presAssocID="{B2A7C088-F694-4E04-B7B6-FA0BB8CE19F8}" presName="root2" presStyleCnt="0"/>
      <dgm:spPr/>
    </dgm:pt>
    <dgm:pt modelId="{CF9C0D80-19C9-42CE-9577-D67A6643F513}" type="pres">
      <dgm:prSet presAssocID="{B2A7C088-F694-4E04-B7B6-FA0BB8CE19F8}" presName="LevelTwoTextNode" presStyleLbl="node2" presStyleIdx="9" presStyleCnt="10" custScaleX="455439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0C6C438D-0762-4203-9D86-7873473C618E}" type="pres">
      <dgm:prSet presAssocID="{B2A7C088-F694-4E04-B7B6-FA0BB8CE19F8}" presName="level3hierChild" presStyleCnt="0"/>
      <dgm:spPr/>
    </dgm:pt>
  </dgm:ptLst>
  <dgm:cxnLst>
    <dgm:cxn modelId="{651A3826-4FC0-4B19-803E-95E06547E78E}" srcId="{E5CF32C3-789C-4215-B1BD-771728332EB8}" destId="{0B23653D-4C23-4665-A2D2-A56EB39C9AFC}" srcOrd="8" destOrd="0" parTransId="{41775151-9835-48CA-B8B8-2DCD1E600631}" sibTransId="{49EC7191-30EC-466D-A0E9-1C009939E102}"/>
    <dgm:cxn modelId="{CAFC0107-2D10-42A6-BF0A-EDE63D10BA1A}" type="presOf" srcId="{7814EEE6-BD57-42D4-9A46-9CCA86677004}" destId="{56131BC0-1093-49D4-A722-E020B3E368BD}" srcOrd="0" destOrd="0" presId="urn:microsoft.com/office/officeart/2008/layout/HorizontalMultiLevelHierarchy#1"/>
    <dgm:cxn modelId="{7A5262A9-CEB1-4E5D-859D-BC72B5B21FC4}" type="presOf" srcId="{4CDBAC79-D42F-45F3-B7E6-77DE1A0BB288}" destId="{F419EF00-B3F2-4523-84E1-3DDAEC88B367}" srcOrd="0" destOrd="0" presId="urn:microsoft.com/office/officeart/2008/layout/HorizontalMultiLevelHierarchy#1"/>
    <dgm:cxn modelId="{941C7259-3AFE-44B1-893D-78880B1F7A7A}" srcId="{E5CF32C3-789C-4215-B1BD-771728332EB8}" destId="{0D122438-711D-4B02-AE8D-F45E70A751FF}" srcOrd="0" destOrd="0" parTransId="{0BCEB0E5-3059-4805-82C8-553766574BE8}" sibTransId="{29A4BF85-CA81-4503-A10B-8E80C7C40755}"/>
    <dgm:cxn modelId="{981F1D10-4767-4CD6-902A-F0E9DF534C9F}" type="presOf" srcId="{0BCEB0E5-3059-4805-82C8-553766574BE8}" destId="{28E8336B-3C84-4F2A-ABAB-7CF9F4404E87}" srcOrd="1" destOrd="0" presId="urn:microsoft.com/office/officeart/2008/layout/HorizontalMultiLevelHierarchy#1"/>
    <dgm:cxn modelId="{D90462AA-901B-49A3-AB15-8B816CCE296D}" type="presOf" srcId="{6F8BEFDB-8134-4AE3-9E94-93705353DEB5}" destId="{ED9F26FD-EC2B-4934-A468-20C0E64A9636}" srcOrd="0" destOrd="0" presId="urn:microsoft.com/office/officeart/2008/layout/HorizontalMultiLevelHierarchy#1"/>
    <dgm:cxn modelId="{A1B7A928-F55B-43FF-98DB-703D20EA06BE}" type="presOf" srcId="{6C6AE936-7111-4071-BAB0-990EEB8E9D33}" destId="{3C1A0693-FB80-46A9-9F44-38D47C3C33FA}" srcOrd="0" destOrd="0" presId="urn:microsoft.com/office/officeart/2008/layout/HorizontalMultiLevelHierarchy#1"/>
    <dgm:cxn modelId="{48F851D1-A6E5-4072-B7A1-4A746D00FE77}" srcId="{E5CF32C3-789C-4215-B1BD-771728332EB8}" destId="{9EEBBCB5-E7D2-4CDB-90CD-2F4052BF7894}" srcOrd="3" destOrd="0" parTransId="{7980E120-BB07-4F16-BD04-A5305A528DF0}" sibTransId="{7C7E29C8-2B6E-42DF-9C45-0DCBC5F8BC2B}"/>
    <dgm:cxn modelId="{B54D89AA-B0F1-4C2C-860C-6D863EE16F3A}" srcId="{E5CF32C3-789C-4215-B1BD-771728332EB8}" destId="{6F8BEFDB-8134-4AE3-9E94-93705353DEB5}" srcOrd="5" destOrd="0" parTransId="{8189DD67-CA8A-45F8-A82B-0ADAE9C7AE00}" sibTransId="{54AC9FB5-E5DD-411C-A3EF-BF8D269B461A}"/>
    <dgm:cxn modelId="{A148E767-5AA2-4CE8-894B-07D75BF1DF35}" type="presOf" srcId="{E5CF32C3-789C-4215-B1BD-771728332EB8}" destId="{36EACE0B-8BE2-47E3-9A6C-725A3E3F0138}" srcOrd="0" destOrd="0" presId="urn:microsoft.com/office/officeart/2008/layout/HorizontalMultiLevelHierarchy#1"/>
    <dgm:cxn modelId="{1CC6AEFD-EDA5-485F-9FC6-C530D70232EB}" type="presOf" srcId="{11A8FAE7-A534-4C0E-AD72-664EF6291FF5}" destId="{1120FECE-0174-4805-B864-43AB74FC2F6F}" srcOrd="1" destOrd="0" presId="urn:microsoft.com/office/officeart/2008/layout/HorizontalMultiLevelHierarchy#1"/>
    <dgm:cxn modelId="{4BFA68C4-B416-44AF-A1D1-527E42E9C6A9}" type="presOf" srcId="{8189DD67-CA8A-45F8-A82B-0ADAE9C7AE00}" destId="{9021A03F-9AE1-4884-AD65-06587D71BC52}" srcOrd="1" destOrd="0" presId="urn:microsoft.com/office/officeart/2008/layout/HorizontalMultiLevelHierarchy#1"/>
    <dgm:cxn modelId="{812DE2A5-A6CF-4A1A-8A3C-67D6853E7A06}" type="presOf" srcId="{5E832EAE-4BCC-4C5B-84F9-DED0DBC15D16}" destId="{21226228-4B97-4618-8D76-6A25F284ADFD}" srcOrd="0" destOrd="0" presId="urn:microsoft.com/office/officeart/2008/layout/HorizontalMultiLevelHierarchy#1"/>
    <dgm:cxn modelId="{4A62D172-704C-45F5-AC52-31A87122AF40}" type="presOf" srcId="{4CDBAC79-D42F-45F3-B7E6-77DE1A0BB288}" destId="{D39E86E9-7C76-46BF-8FFA-C38F393F8F76}" srcOrd="1" destOrd="0" presId="urn:microsoft.com/office/officeart/2008/layout/HorizontalMultiLevelHierarchy#1"/>
    <dgm:cxn modelId="{A012DF4A-393F-4F3F-922E-13E2E20BC0CC}" type="presOf" srcId="{0D122438-711D-4B02-AE8D-F45E70A751FF}" destId="{748FADD0-AE2D-4E28-97EF-D31A7A7DD14E}" srcOrd="0" destOrd="0" presId="urn:microsoft.com/office/officeart/2008/layout/HorizontalMultiLevelHierarchy#1"/>
    <dgm:cxn modelId="{5CF7ED32-0628-463A-A008-10C52CC67ED3}" type="presOf" srcId="{11A8FAE7-A534-4C0E-AD72-664EF6291FF5}" destId="{1E702FCF-B902-4852-8852-F8303FCB4B60}" srcOrd="0" destOrd="0" presId="urn:microsoft.com/office/officeart/2008/layout/HorizontalMultiLevelHierarchy#1"/>
    <dgm:cxn modelId="{157D4973-9B2A-47A4-8487-1E874EE527C7}" srcId="{E5CF32C3-789C-4215-B1BD-771728332EB8}" destId="{867185A8-A29A-4F7C-AA75-DA2FB54B6593}" srcOrd="6" destOrd="0" parTransId="{D6458FBE-B311-402D-8180-B435E779FF35}" sibTransId="{98D3491C-6939-492C-AAB8-974AEFD65934}"/>
    <dgm:cxn modelId="{2CE6E204-E16E-483F-AD59-3A7EF188AA7C}" type="presOf" srcId="{D6458FBE-B311-402D-8180-B435E779FF35}" destId="{A2DE8D8E-73D4-4FC8-A9BC-BAA78C47CACF}" srcOrd="1" destOrd="0" presId="urn:microsoft.com/office/officeart/2008/layout/HorizontalMultiLevelHierarchy#1"/>
    <dgm:cxn modelId="{02CB1F3C-CE59-4EB0-A988-CF621752D38E}" type="presOf" srcId="{7F6AC05A-5A96-4BB5-9E11-04612F2907D3}" destId="{42731E42-7C73-4BF8-9A35-F33DF9693CAC}" srcOrd="1" destOrd="0" presId="urn:microsoft.com/office/officeart/2008/layout/HorizontalMultiLevelHierarchy#1"/>
    <dgm:cxn modelId="{56C0FA45-C117-49FB-AB76-93BD0DD2EDCB}" srcId="{E5CF32C3-789C-4215-B1BD-771728332EB8}" destId="{B2A7C088-F694-4E04-B7B6-FA0BB8CE19F8}" srcOrd="9" destOrd="0" parTransId="{7F6AC05A-5A96-4BB5-9E11-04612F2907D3}" sibTransId="{8728DF33-ACEA-4CA9-A580-B7D99D5D39E9}"/>
    <dgm:cxn modelId="{77714710-CBE9-4958-8A25-8CFEDEEEA58F}" type="presOf" srcId="{9EEBBCB5-E7D2-4CDB-90CD-2F4052BF7894}" destId="{F3AC54FF-D8E5-439E-A087-52841A11DF33}" srcOrd="0" destOrd="0" presId="urn:microsoft.com/office/officeart/2008/layout/HorizontalMultiLevelHierarchy#1"/>
    <dgm:cxn modelId="{0187F7EB-9835-4A57-BAF6-06EB9160942A}" srcId="{E5CF32C3-789C-4215-B1BD-771728332EB8}" destId="{BE916FDD-F9AB-4532-89A0-0DA1E4B0EE31}" srcOrd="1" destOrd="0" parTransId="{4CDBAC79-D42F-45F3-B7E6-77DE1A0BB288}" sibTransId="{6C00E3FB-A636-4372-9B37-724A1E4B3205}"/>
    <dgm:cxn modelId="{DD9F9D84-E21D-45EA-9DF7-D907F132ECFF}" type="presOf" srcId="{BE916FDD-F9AB-4532-89A0-0DA1E4B0EE31}" destId="{F19FB59F-9EB7-45AE-B311-D0A7FFC97DB8}" srcOrd="0" destOrd="0" presId="urn:microsoft.com/office/officeart/2008/layout/HorizontalMultiLevelHierarchy#1"/>
    <dgm:cxn modelId="{41626557-6D4D-448F-8DBF-B12AA6548D18}" type="presOf" srcId="{D6458FBE-B311-402D-8180-B435E779FF35}" destId="{78FD7CF8-2CF6-4010-AFEF-0C53CF614E23}" srcOrd="0" destOrd="0" presId="urn:microsoft.com/office/officeart/2008/layout/HorizontalMultiLevelHierarchy#1"/>
    <dgm:cxn modelId="{36E4BF56-FB9D-4CD4-84EE-BDC9FB2E8CBE}" type="presOf" srcId="{0A5986D4-F328-4CA9-956B-015C28111873}" destId="{98572F78-D7A2-438E-9012-09907E5C2485}" srcOrd="0" destOrd="0" presId="urn:microsoft.com/office/officeart/2008/layout/HorizontalMultiLevelHierarchy#1"/>
    <dgm:cxn modelId="{F534BD65-B1E1-4DF1-BA49-1489F056CB41}" type="presOf" srcId="{0BCEB0E5-3059-4805-82C8-553766574BE8}" destId="{8FB651C2-A7EE-4837-A9D3-1ACC41C9CAAC}" srcOrd="0" destOrd="0" presId="urn:microsoft.com/office/officeart/2008/layout/HorizontalMultiLevelHierarchy#1"/>
    <dgm:cxn modelId="{398970E9-2960-4344-95B6-F3A9C15BED0E}" type="presOf" srcId="{867185A8-A29A-4F7C-AA75-DA2FB54B6593}" destId="{52ECB809-D2B4-4DBE-9404-9829FD0203A1}" srcOrd="0" destOrd="0" presId="urn:microsoft.com/office/officeart/2008/layout/HorizontalMultiLevelHierarchy#1"/>
    <dgm:cxn modelId="{B39F70FD-8860-4C31-A34B-C5F3D4AECF54}" type="presOf" srcId="{41775151-9835-48CA-B8B8-2DCD1E600631}" destId="{F83BE981-689A-4B14-97DD-7829F6044060}" srcOrd="0" destOrd="0" presId="urn:microsoft.com/office/officeart/2008/layout/HorizontalMultiLevelHierarchy#1"/>
    <dgm:cxn modelId="{E2103783-2E43-4DC1-99FC-CD4CE503EB8B}" srcId="{E5CF32C3-789C-4215-B1BD-771728332EB8}" destId="{86A30E00-A68F-48DE-8CA7-D496B846C093}" srcOrd="7" destOrd="0" parTransId="{11A8FAE7-A534-4C0E-AD72-664EF6291FF5}" sibTransId="{84BFFFCE-7D9A-4C99-A874-D1ABFD07C0A1}"/>
    <dgm:cxn modelId="{FF91BB9E-BD28-429B-A826-4F6B0EFE01DF}" type="presOf" srcId="{7980E120-BB07-4F16-BD04-A5305A528DF0}" destId="{9FDBFD71-6490-48B3-9DE0-8E22E075D9DC}" srcOrd="0" destOrd="0" presId="urn:microsoft.com/office/officeart/2008/layout/HorizontalMultiLevelHierarchy#1"/>
    <dgm:cxn modelId="{29F1CF49-A7BE-41A5-8164-B6273C3422DC}" type="presOf" srcId="{7980E120-BB07-4F16-BD04-A5305A528DF0}" destId="{A62E95FC-08A8-4DF1-95B2-D86FBD55D094}" srcOrd="1" destOrd="0" presId="urn:microsoft.com/office/officeart/2008/layout/HorizontalMultiLevelHierarchy#1"/>
    <dgm:cxn modelId="{BDB90AD3-80A1-4C94-915D-0AD8C3E3BD05}" type="presOf" srcId="{B2A7C088-F694-4E04-B7B6-FA0BB8CE19F8}" destId="{CF9C0D80-19C9-42CE-9577-D67A6643F513}" srcOrd="0" destOrd="0" presId="urn:microsoft.com/office/officeart/2008/layout/HorizontalMultiLevelHierarchy#1"/>
    <dgm:cxn modelId="{A15D2286-B8C4-4F44-8B79-0C4FBA2D90E6}" type="presOf" srcId="{7F6AC05A-5A96-4BB5-9E11-04612F2907D3}" destId="{B03C6E64-9C24-4E6C-B59A-BE0FD2607CF3}" srcOrd="0" destOrd="0" presId="urn:microsoft.com/office/officeart/2008/layout/HorizontalMultiLevelHierarchy#1"/>
    <dgm:cxn modelId="{2F3FA99A-66D3-47CE-AEE0-A16CD37E1C20}" type="presOf" srcId="{41775151-9835-48CA-B8B8-2DCD1E600631}" destId="{E7617196-2BE2-42E0-859C-BC9B0E0C6260}" srcOrd="1" destOrd="0" presId="urn:microsoft.com/office/officeart/2008/layout/HorizontalMultiLevelHierarchy#1"/>
    <dgm:cxn modelId="{194CF1D0-8F29-4319-9F40-3372551C4B1C}" type="presOf" srcId="{86A30E00-A68F-48DE-8CA7-D496B846C093}" destId="{E17BC860-F01B-4618-A241-445946258660}" srcOrd="0" destOrd="0" presId="urn:microsoft.com/office/officeart/2008/layout/HorizontalMultiLevelHierarchy#1"/>
    <dgm:cxn modelId="{2E777031-9661-4562-A322-2F3EEF1203C2}" srcId="{E5CF32C3-789C-4215-B1BD-771728332EB8}" destId="{5E832EAE-4BCC-4C5B-84F9-DED0DBC15D16}" srcOrd="4" destOrd="0" parTransId="{7814EEE6-BD57-42D4-9A46-9CCA86677004}" sibTransId="{7EE1CE5D-E1EE-4B09-BC9D-DB5D7AA2C132}"/>
    <dgm:cxn modelId="{9D9DC115-792D-4529-954E-F78FD713A33A}" type="presOf" srcId="{0A5986D4-F328-4CA9-956B-015C28111873}" destId="{24ED3B1D-81B9-4098-A391-88EFF11C62DD}" srcOrd="1" destOrd="0" presId="urn:microsoft.com/office/officeart/2008/layout/HorizontalMultiLevelHierarchy#1"/>
    <dgm:cxn modelId="{062CDF7C-B087-4BDC-B86E-8C2CE71F583E}" type="presOf" srcId="{0B23653D-4C23-4665-A2D2-A56EB39C9AFC}" destId="{38693BDF-5ED7-490E-ACDB-31682A2E0866}" srcOrd="0" destOrd="0" presId="urn:microsoft.com/office/officeart/2008/layout/HorizontalMultiLevelHierarchy#1"/>
    <dgm:cxn modelId="{1B8917DE-0C80-4477-9002-536F0E765B5B}" srcId="{8867E551-7687-4E95-8BD0-49D553F2D2FC}" destId="{E5CF32C3-789C-4215-B1BD-771728332EB8}" srcOrd="0" destOrd="0" parTransId="{F5126017-A94D-4C63-9445-C3E6DE679FF3}" sibTransId="{19D2442B-6996-4B80-ABA1-D53E6AA5D5E4}"/>
    <dgm:cxn modelId="{E6B0819D-B43E-4CF4-A4F1-751B8C8D5D9E}" type="presOf" srcId="{7814EEE6-BD57-42D4-9A46-9CCA86677004}" destId="{A0870C24-ABB3-44EB-95DF-1DE2CA92FB8E}" srcOrd="1" destOrd="0" presId="urn:microsoft.com/office/officeart/2008/layout/HorizontalMultiLevelHierarchy#1"/>
    <dgm:cxn modelId="{076A9D60-246C-45F7-9A02-3171EFF6D58A}" type="presOf" srcId="{8867E551-7687-4E95-8BD0-49D553F2D2FC}" destId="{8B74B419-358B-40DF-BC32-2B4237E73605}" srcOrd="0" destOrd="0" presId="urn:microsoft.com/office/officeart/2008/layout/HorizontalMultiLevelHierarchy#1"/>
    <dgm:cxn modelId="{ECA4120C-91F7-4741-B71F-AF749F674CF8}" srcId="{E5CF32C3-789C-4215-B1BD-771728332EB8}" destId="{6C6AE936-7111-4071-BAB0-990EEB8E9D33}" srcOrd="2" destOrd="0" parTransId="{0A5986D4-F328-4CA9-956B-015C28111873}" sibTransId="{D33CEDC3-09F6-4DCD-9FBD-30FF91F1B881}"/>
    <dgm:cxn modelId="{2FC5825E-E7AC-4572-A982-FB672EB5E70F}" type="presOf" srcId="{8189DD67-CA8A-45F8-A82B-0ADAE9C7AE00}" destId="{5AA9E39A-FCA7-4777-9D3D-81AF660F152C}" srcOrd="0" destOrd="0" presId="urn:microsoft.com/office/officeart/2008/layout/HorizontalMultiLevelHierarchy#1"/>
    <dgm:cxn modelId="{490E83A6-DD5E-4905-911C-9E7777E2499B}" type="presParOf" srcId="{8B74B419-358B-40DF-BC32-2B4237E73605}" destId="{82A600EA-86E0-4DF8-93B4-B0A9BA6C3F77}" srcOrd="0" destOrd="0" presId="urn:microsoft.com/office/officeart/2008/layout/HorizontalMultiLevelHierarchy#1"/>
    <dgm:cxn modelId="{07B4E1A4-8CB8-47AC-B687-A62ABF4CD680}" type="presParOf" srcId="{82A600EA-86E0-4DF8-93B4-B0A9BA6C3F77}" destId="{36EACE0B-8BE2-47E3-9A6C-725A3E3F0138}" srcOrd="0" destOrd="0" presId="urn:microsoft.com/office/officeart/2008/layout/HorizontalMultiLevelHierarchy#1"/>
    <dgm:cxn modelId="{CD38992E-D92D-4B5B-9F80-3E1D099F6F4B}" type="presParOf" srcId="{82A600EA-86E0-4DF8-93B4-B0A9BA6C3F77}" destId="{4785C6BA-8FDB-47F0-AB36-80D5FEED207D}" srcOrd="1" destOrd="0" presId="urn:microsoft.com/office/officeart/2008/layout/HorizontalMultiLevelHierarchy#1"/>
    <dgm:cxn modelId="{46E832CB-EF9A-4E34-B926-C7B54246F634}" type="presParOf" srcId="{4785C6BA-8FDB-47F0-AB36-80D5FEED207D}" destId="{8FB651C2-A7EE-4837-A9D3-1ACC41C9CAAC}" srcOrd="0" destOrd="0" presId="urn:microsoft.com/office/officeart/2008/layout/HorizontalMultiLevelHierarchy#1"/>
    <dgm:cxn modelId="{57D68B33-6703-49DF-BBFE-D420210EA379}" type="presParOf" srcId="{8FB651C2-A7EE-4837-A9D3-1ACC41C9CAAC}" destId="{28E8336B-3C84-4F2A-ABAB-7CF9F4404E87}" srcOrd="0" destOrd="0" presId="urn:microsoft.com/office/officeart/2008/layout/HorizontalMultiLevelHierarchy#1"/>
    <dgm:cxn modelId="{22BD9ED5-033D-4FC2-9AA8-89F636A71C1A}" type="presParOf" srcId="{4785C6BA-8FDB-47F0-AB36-80D5FEED207D}" destId="{814BFF09-2C1E-47C7-8995-0B068EE9E3CE}" srcOrd="1" destOrd="0" presId="urn:microsoft.com/office/officeart/2008/layout/HorizontalMultiLevelHierarchy#1"/>
    <dgm:cxn modelId="{CEE4913B-D2DF-4212-9434-C54C70F42173}" type="presParOf" srcId="{814BFF09-2C1E-47C7-8995-0B068EE9E3CE}" destId="{748FADD0-AE2D-4E28-97EF-D31A7A7DD14E}" srcOrd="0" destOrd="0" presId="urn:microsoft.com/office/officeart/2008/layout/HorizontalMultiLevelHierarchy#1"/>
    <dgm:cxn modelId="{3031B6CB-906D-40D6-B7F4-182A35832394}" type="presParOf" srcId="{814BFF09-2C1E-47C7-8995-0B068EE9E3CE}" destId="{B4BE37AF-865D-4D0F-98CE-7EEE78B49338}" srcOrd="1" destOrd="0" presId="urn:microsoft.com/office/officeart/2008/layout/HorizontalMultiLevelHierarchy#1"/>
    <dgm:cxn modelId="{015B0960-E3EF-41FC-91E7-FAE5F0B1A04D}" type="presParOf" srcId="{4785C6BA-8FDB-47F0-AB36-80D5FEED207D}" destId="{F419EF00-B3F2-4523-84E1-3DDAEC88B367}" srcOrd="2" destOrd="0" presId="urn:microsoft.com/office/officeart/2008/layout/HorizontalMultiLevelHierarchy#1"/>
    <dgm:cxn modelId="{9FC9A439-FE36-4779-8532-3A0BBAC379D9}" type="presParOf" srcId="{F419EF00-B3F2-4523-84E1-3DDAEC88B367}" destId="{D39E86E9-7C76-46BF-8FFA-C38F393F8F76}" srcOrd="0" destOrd="0" presId="urn:microsoft.com/office/officeart/2008/layout/HorizontalMultiLevelHierarchy#1"/>
    <dgm:cxn modelId="{9E3FE7A6-C99A-4270-92F9-4B769E90D264}" type="presParOf" srcId="{4785C6BA-8FDB-47F0-AB36-80D5FEED207D}" destId="{955AA9C2-71C1-42A4-821D-0FAC6291C09B}" srcOrd="3" destOrd="0" presId="urn:microsoft.com/office/officeart/2008/layout/HorizontalMultiLevelHierarchy#1"/>
    <dgm:cxn modelId="{593FAA64-B1DA-41B1-8468-46A172FACC22}" type="presParOf" srcId="{955AA9C2-71C1-42A4-821D-0FAC6291C09B}" destId="{F19FB59F-9EB7-45AE-B311-D0A7FFC97DB8}" srcOrd="0" destOrd="0" presId="urn:microsoft.com/office/officeart/2008/layout/HorizontalMultiLevelHierarchy#1"/>
    <dgm:cxn modelId="{3DCC8AFF-D1DD-4DB0-AEF2-2556BEF54A08}" type="presParOf" srcId="{955AA9C2-71C1-42A4-821D-0FAC6291C09B}" destId="{73AEADBC-B615-4F8F-9580-50DA7F0D8209}" srcOrd="1" destOrd="0" presId="urn:microsoft.com/office/officeart/2008/layout/HorizontalMultiLevelHierarchy#1"/>
    <dgm:cxn modelId="{765280D3-F7B9-4DE4-A8EE-3DEEA87046BF}" type="presParOf" srcId="{4785C6BA-8FDB-47F0-AB36-80D5FEED207D}" destId="{98572F78-D7A2-438E-9012-09907E5C2485}" srcOrd="4" destOrd="0" presId="urn:microsoft.com/office/officeart/2008/layout/HorizontalMultiLevelHierarchy#1"/>
    <dgm:cxn modelId="{E2251E50-E2C9-470E-BC41-A2BF5E607D62}" type="presParOf" srcId="{98572F78-D7A2-438E-9012-09907E5C2485}" destId="{24ED3B1D-81B9-4098-A391-88EFF11C62DD}" srcOrd="0" destOrd="0" presId="urn:microsoft.com/office/officeart/2008/layout/HorizontalMultiLevelHierarchy#1"/>
    <dgm:cxn modelId="{B9BBD438-2E6B-41F7-8570-09B45D4DC60E}" type="presParOf" srcId="{4785C6BA-8FDB-47F0-AB36-80D5FEED207D}" destId="{391A8515-009A-4CFB-B07E-1A3EEF648256}" srcOrd="5" destOrd="0" presId="urn:microsoft.com/office/officeart/2008/layout/HorizontalMultiLevelHierarchy#1"/>
    <dgm:cxn modelId="{EAF70431-82BC-44EB-BFE1-02BC56D64452}" type="presParOf" srcId="{391A8515-009A-4CFB-B07E-1A3EEF648256}" destId="{3C1A0693-FB80-46A9-9F44-38D47C3C33FA}" srcOrd="0" destOrd="0" presId="urn:microsoft.com/office/officeart/2008/layout/HorizontalMultiLevelHierarchy#1"/>
    <dgm:cxn modelId="{70285284-F3B4-4AEE-887A-3876B1DFF27E}" type="presParOf" srcId="{391A8515-009A-4CFB-B07E-1A3EEF648256}" destId="{84D170AA-0E06-45AF-AC79-E3BC5ECF8C39}" srcOrd="1" destOrd="0" presId="urn:microsoft.com/office/officeart/2008/layout/HorizontalMultiLevelHierarchy#1"/>
    <dgm:cxn modelId="{6B0ACD55-D4BA-4DF8-BE9A-9076C3A7B88C}" type="presParOf" srcId="{4785C6BA-8FDB-47F0-AB36-80D5FEED207D}" destId="{9FDBFD71-6490-48B3-9DE0-8E22E075D9DC}" srcOrd="6" destOrd="0" presId="urn:microsoft.com/office/officeart/2008/layout/HorizontalMultiLevelHierarchy#1"/>
    <dgm:cxn modelId="{D3E746E6-2BEF-46E7-8B85-658A97184A73}" type="presParOf" srcId="{9FDBFD71-6490-48B3-9DE0-8E22E075D9DC}" destId="{A62E95FC-08A8-4DF1-95B2-D86FBD55D094}" srcOrd="0" destOrd="0" presId="urn:microsoft.com/office/officeart/2008/layout/HorizontalMultiLevelHierarchy#1"/>
    <dgm:cxn modelId="{5E2BDEA5-F560-40E1-8885-B8621A5773D9}" type="presParOf" srcId="{4785C6BA-8FDB-47F0-AB36-80D5FEED207D}" destId="{CB97A3A6-5BA2-456C-BD6F-313AB4E9081F}" srcOrd="7" destOrd="0" presId="urn:microsoft.com/office/officeart/2008/layout/HorizontalMultiLevelHierarchy#1"/>
    <dgm:cxn modelId="{57F6D802-BBEF-4367-A4CE-9EBC1188E966}" type="presParOf" srcId="{CB97A3A6-5BA2-456C-BD6F-313AB4E9081F}" destId="{F3AC54FF-D8E5-439E-A087-52841A11DF33}" srcOrd="0" destOrd="0" presId="urn:microsoft.com/office/officeart/2008/layout/HorizontalMultiLevelHierarchy#1"/>
    <dgm:cxn modelId="{93657A7F-362B-4469-A390-62AE5DEF99A6}" type="presParOf" srcId="{CB97A3A6-5BA2-456C-BD6F-313AB4E9081F}" destId="{6DD07321-EA2A-4CBA-AAC8-76696F850ABE}" srcOrd="1" destOrd="0" presId="urn:microsoft.com/office/officeart/2008/layout/HorizontalMultiLevelHierarchy#1"/>
    <dgm:cxn modelId="{10F8700A-A0DD-44DA-B0A0-DB0100E3572E}" type="presParOf" srcId="{4785C6BA-8FDB-47F0-AB36-80D5FEED207D}" destId="{56131BC0-1093-49D4-A722-E020B3E368BD}" srcOrd="8" destOrd="0" presId="urn:microsoft.com/office/officeart/2008/layout/HorizontalMultiLevelHierarchy#1"/>
    <dgm:cxn modelId="{B90F99B2-03A4-4ED0-B011-95C390205A7B}" type="presParOf" srcId="{56131BC0-1093-49D4-A722-E020B3E368BD}" destId="{A0870C24-ABB3-44EB-95DF-1DE2CA92FB8E}" srcOrd="0" destOrd="0" presId="urn:microsoft.com/office/officeart/2008/layout/HorizontalMultiLevelHierarchy#1"/>
    <dgm:cxn modelId="{9297CD89-7737-474E-9EC7-8A96099CCD68}" type="presParOf" srcId="{4785C6BA-8FDB-47F0-AB36-80D5FEED207D}" destId="{8961DCFC-453D-4C66-A6A7-6010644476A6}" srcOrd="9" destOrd="0" presId="urn:microsoft.com/office/officeart/2008/layout/HorizontalMultiLevelHierarchy#1"/>
    <dgm:cxn modelId="{7D0B2547-1C78-47FA-A612-F920989A9736}" type="presParOf" srcId="{8961DCFC-453D-4C66-A6A7-6010644476A6}" destId="{21226228-4B97-4618-8D76-6A25F284ADFD}" srcOrd="0" destOrd="0" presId="urn:microsoft.com/office/officeart/2008/layout/HorizontalMultiLevelHierarchy#1"/>
    <dgm:cxn modelId="{E867E840-E6B7-418C-8DAF-5A41843CD18B}" type="presParOf" srcId="{8961DCFC-453D-4C66-A6A7-6010644476A6}" destId="{D8D8B472-BE29-474B-A675-31F52D4F5E04}" srcOrd="1" destOrd="0" presId="urn:microsoft.com/office/officeart/2008/layout/HorizontalMultiLevelHierarchy#1"/>
    <dgm:cxn modelId="{3B2013E7-0099-4512-9778-1512772498A5}" type="presParOf" srcId="{4785C6BA-8FDB-47F0-AB36-80D5FEED207D}" destId="{5AA9E39A-FCA7-4777-9D3D-81AF660F152C}" srcOrd="10" destOrd="0" presId="urn:microsoft.com/office/officeart/2008/layout/HorizontalMultiLevelHierarchy#1"/>
    <dgm:cxn modelId="{0227D1D5-5A26-49DB-898F-B01104F12786}" type="presParOf" srcId="{5AA9E39A-FCA7-4777-9D3D-81AF660F152C}" destId="{9021A03F-9AE1-4884-AD65-06587D71BC52}" srcOrd="0" destOrd="0" presId="urn:microsoft.com/office/officeart/2008/layout/HorizontalMultiLevelHierarchy#1"/>
    <dgm:cxn modelId="{E9E77222-32D6-48CF-8189-BB572366A5C5}" type="presParOf" srcId="{4785C6BA-8FDB-47F0-AB36-80D5FEED207D}" destId="{D6DA542A-5A6E-4B35-8634-9B9B2EE9B750}" srcOrd="11" destOrd="0" presId="urn:microsoft.com/office/officeart/2008/layout/HorizontalMultiLevelHierarchy#1"/>
    <dgm:cxn modelId="{AC6D8B61-8939-434D-B859-AFF7E9C1EBE5}" type="presParOf" srcId="{D6DA542A-5A6E-4B35-8634-9B9B2EE9B750}" destId="{ED9F26FD-EC2B-4934-A468-20C0E64A9636}" srcOrd="0" destOrd="0" presId="urn:microsoft.com/office/officeart/2008/layout/HorizontalMultiLevelHierarchy#1"/>
    <dgm:cxn modelId="{5A5A15D0-D668-44DC-A9E2-4E904ED277BF}" type="presParOf" srcId="{D6DA542A-5A6E-4B35-8634-9B9B2EE9B750}" destId="{979763FC-5CBC-4B0F-8435-FCC2ECB6CC58}" srcOrd="1" destOrd="0" presId="urn:microsoft.com/office/officeart/2008/layout/HorizontalMultiLevelHierarchy#1"/>
    <dgm:cxn modelId="{5B40B800-D673-48A1-A48F-537620E29064}" type="presParOf" srcId="{4785C6BA-8FDB-47F0-AB36-80D5FEED207D}" destId="{78FD7CF8-2CF6-4010-AFEF-0C53CF614E23}" srcOrd="12" destOrd="0" presId="urn:microsoft.com/office/officeart/2008/layout/HorizontalMultiLevelHierarchy#1"/>
    <dgm:cxn modelId="{A117B5B8-3D5D-4735-B3A5-B462F99BB003}" type="presParOf" srcId="{78FD7CF8-2CF6-4010-AFEF-0C53CF614E23}" destId="{A2DE8D8E-73D4-4FC8-A9BC-BAA78C47CACF}" srcOrd="0" destOrd="0" presId="urn:microsoft.com/office/officeart/2008/layout/HorizontalMultiLevelHierarchy#1"/>
    <dgm:cxn modelId="{C593C956-7686-4157-86F0-ED8A275F6E2C}" type="presParOf" srcId="{4785C6BA-8FDB-47F0-AB36-80D5FEED207D}" destId="{CA485D60-D855-455D-B8D0-30A97365FD0F}" srcOrd="13" destOrd="0" presId="urn:microsoft.com/office/officeart/2008/layout/HorizontalMultiLevelHierarchy#1"/>
    <dgm:cxn modelId="{27104D2E-1D65-47ED-B550-765C8F5D1037}" type="presParOf" srcId="{CA485D60-D855-455D-B8D0-30A97365FD0F}" destId="{52ECB809-D2B4-4DBE-9404-9829FD0203A1}" srcOrd="0" destOrd="0" presId="urn:microsoft.com/office/officeart/2008/layout/HorizontalMultiLevelHierarchy#1"/>
    <dgm:cxn modelId="{96391E0D-F919-4161-B01A-AEADD3622DA7}" type="presParOf" srcId="{CA485D60-D855-455D-B8D0-30A97365FD0F}" destId="{30A0CE96-FC29-4A2C-9514-5883A271338B}" srcOrd="1" destOrd="0" presId="urn:microsoft.com/office/officeart/2008/layout/HorizontalMultiLevelHierarchy#1"/>
    <dgm:cxn modelId="{5BD41274-6461-43D0-97FC-BB8CDC1EF07A}" type="presParOf" srcId="{4785C6BA-8FDB-47F0-AB36-80D5FEED207D}" destId="{1E702FCF-B902-4852-8852-F8303FCB4B60}" srcOrd="14" destOrd="0" presId="urn:microsoft.com/office/officeart/2008/layout/HorizontalMultiLevelHierarchy#1"/>
    <dgm:cxn modelId="{ED6409A5-6902-4ED8-9E48-D1CB96D522FE}" type="presParOf" srcId="{1E702FCF-B902-4852-8852-F8303FCB4B60}" destId="{1120FECE-0174-4805-B864-43AB74FC2F6F}" srcOrd="0" destOrd="0" presId="urn:microsoft.com/office/officeart/2008/layout/HorizontalMultiLevelHierarchy#1"/>
    <dgm:cxn modelId="{9249C890-4097-4F56-8500-AF616A9BAB7B}" type="presParOf" srcId="{4785C6BA-8FDB-47F0-AB36-80D5FEED207D}" destId="{AF88000F-6090-4E29-8C7B-856142220CA6}" srcOrd="15" destOrd="0" presId="urn:microsoft.com/office/officeart/2008/layout/HorizontalMultiLevelHierarchy#1"/>
    <dgm:cxn modelId="{93DBEE9E-E1DF-4BC2-8871-C3D3C564ACE7}" type="presParOf" srcId="{AF88000F-6090-4E29-8C7B-856142220CA6}" destId="{E17BC860-F01B-4618-A241-445946258660}" srcOrd="0" destOrd="0" presId="urn:microsoft.com/office/officeart/2008/layout/HorizontalMultiLevelHierarchy#1"/>
    <dgm:cxn modelId="{20067B1C-F8C2-4254-AFF3-9C6AFA9BBCC8}" type="presParOf" srcId="{AF88000F-6090-4E29-8C7B-856142220CA6}" destId="{149833AA-1481-4DBD-8D09-CC2CA47C712F}" srcOrd="1" destOrd="0" presId="urn:microsoft.com/office/officeart/2008/layout/HorizontalMultiLevelHierarchy#1"/>
    <dgm:cxn modelId="{F85014D5-0594-4C8C-A824-D36F78C0355D}" type="presParOf" srcId="{4785C6BA-8FDB-47F0-AB36-80D5FEED207D}" destId="{F83BE981-689A-4B14-97DD-7829F6044060}" srcOrd="16" destOrd="0" presId="urn:microsoft.com/office/officeart/2008/layout/HorizontalMultiLevelHierarchy#1"/>
    <dgm:cxn modelId="{2C1E5D80-F967-4F10-94D4-06BE578E30C1}" type="presParOf" srcId="{F83BE981-689A-4B14-97DD-7829F6044060}" destId="{E7617196-2BE2-42E0-859C-BC9B0E0C6260}" srcOrd="0" destOrd="0" presId="urn:microsoft.com/office/officeart/2008/layout/HorizontalMultiLevelHierarchy#1"/>
    <dgm:cxn modelId="{FB0EF3C7-54B2-4EEB-90C6-F55D6F7B0CA7}" type="presParOf" srcId="{4785C6BA-8FDB-47F0-AB36-80D5FEED207D}" destId="{05DC9EF2-2E89-4D34-85A8-E9B6C07483C8}" srcOrd="17" destOrd="0" presId="urn:microsoft.com/office/officeart/2008/layout/HorizontalMultiLevelHierarchy#1"/>
    <dgm:cxn modelId="{4D1CABAF-88AD-45DF-9597-E118BB040238}" type="presParOf" srcId="{05DC9EF2-2E89-4D34-85A8-E9B6C07483C8}" destId="{38693BDF-5ED7-490E-ACDB-31682A2E0866}" srcOrd="0" destOrd="0" presId="urn:microsoft.com/office/officeart/2008/layout/HorizontalMultiLevelHierarchy#1"/>
    <dgm:cxn modelId="{F3C7B2E6-97DC-4FD3-9C1C-B8F5736DEEE5}" type="presParOf" srcId="{05DC9EF2-2E89-4D34-85A8-E9B6C07483C8}" destId="{4791B06B-9229-4657-BE30-4C6463A59A37}" srcOrd="1" destOrd="0" presId="urn:microsoft.com/office/officeart/2008/layout/HorizontalMultiLevelHierarchy#1"/>
    <dgm:cxn modelId="{C4C080DF-CF1C-4B64-969B-2779F065B2ED}" type="presParOf" srcId="{4785C6BA-8FDB-47F0-AB36-80D5FEED207D}" destId="{B03C6E64-9C24-4E6C-B59A-BE0FD2607CF3}" srcOrd="18" destOrd="0" presId="urn:microsoft.com/office/officeart/2008/layout/HorizontalMultiLevelHierarchy#1"/>
    <dgm:cxn modelId="{6BBEA026-215D-4FC4-B3AA-463681385980}" type="presParOf" srcId="{B03C6E64-9C24-4E6C-B59A-BE0FD2607CF3}" destId="{42731E42-7C73-4BF8-9A35-F33DF9693CAC}" srcOrd="0" destOrd="0" presId="urn:microsoft.com/office/officeart/2008/layout/HorizontalMultiLevelHierarchy#1"/>
    <dgm:cxn modelId="{09D8671B-F412-447E-A0CD-ACD98525CE4F}" type="presParOf" srcId="{4785C6BA-8FDB-47F0-AB36-80D5FEED207D}" destId="{B08EAD46-FC3E-41FE-AE83-AD9CA64B52FB}" srcOrd="19" destOrd="0" presId="urn:microsoft.com/office/officeart/2008/layout/HorizontalMultiLevelHierarchy#1"/>
    <dgm:cxn modelId="{80841BF7-A69B-4FFE-A339-E01103181098}" type="presParOf" srcId="{B08EAD46-FC3E-41FE-AE83-AD9CA64B52FB}" destId="{CF9C0D80-19C9-42CE-9577-D67A6643F513}" srcOrd="0" destOrd="0" presId="urn:microsoft.com/office/officeart/2008/layout/HorizontalMultiLevelHierarchy#1"/>
    <dgm:cxn modelId="{A920D626-7A54-47FA-82C8-3265E941ABD6}" type="presParOf" srcId="{B08EAD46-FC3E-41FE-AE83-AD9CA64B52FB}" destId="{0C6C438D-0762-4203-9D86-7873473C618E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#4" loCatId="hierarchy" qsTypeId="urn:microsoft.com/office/officeart/2005/8/quickstyle/simple4#3" qsCatId="simple" csTypeId="urn:microsoft.com/office/officeart/2005/8/colors/accent2_1#4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rgbClr val="FFCC00"/>
        </a:solidFill>
      </dgm:spPr>
      <dgm:t>
        <a:bodyPr/>
        <a:lstStyle/>
        <a:p>
          <a:r>
            <a:rPr lang="es-PE" sz="3600" dirty="0"/>
            <a:t>LEVES</a:t>
          </a:r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600"/>
            <a:t>Incumplimiento de encausar las solicitudes de informaci</a:t>
          </a:r>
          <a:r>
            <a:rPr lang="es-ES" sz="1600"/>
            <a:t>ón.</a:t>
          </a:r>
          <a:endParaRPr lang="es-PE" sz="16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CC18E4A1-7919-465C-8B33-D628C076D22F}">
      <dgm:prSet custT="1"/>
      <dgm:spPr/>
      <dgm:t>
        <a:bodyPr/>
        <a:lstStyle/>
        <a:p>
          <a:r>
            <a:rPr lang="es-ES" sz="1600" dirty="0"/>
            <a:t>Falta de comunicación del uso del plazo al que hace referencia el inciso g) del artículo 11 de la Ley.</a:t>
          </a:r>
        </a:p>
      </dgm:t>
    </dgm:pt>
    <dgm:pt modelId="{B0335082-0F22-47F7-B828-5D2D9FD34268}" type="parTrans" cxnId="{4F19327B-0F36-47CD-8DD9-9882BD670577}">
      <dgm:prSet/>
      <dgm:spPr/>
      <dgm:t>
        <a:bodyPr/>
        <a:lstStyle/>
        <a:p>
          <a:endParaRPr lang="es-PE"/>
        </a:p>
      </dgm:t>
    </dgm:pt>
    <dgm:pt modelId="{C9DEFB4D-4279-4A75-B8EF-4928B5F98C65}" type="sibTrans" cxnId="{4F19327B-0F36-47CD-8DD9-9882BD670577}">
      <dgm:prSet/>
      <dgm:spPr/>
      <dgm:t>
        <a:bodyPr/>
        <a:lstStyle/>
        <a:p>
          <a:endParaRPr lang="es-PE"/>
        </a:p>
      </dgm:t>
    </dgm:pt>
    <dgm:pt modelId="{6DCB456E-C5D9-4AA3-9D4B-316EB399B2B2}">
      <dgm:prSet custT="1"/>
      <dgm:spPr/>
      <dgm:t>
        <a:bodyPr/>
        <a:lstStyle/>
        <a:p>
          <a:r>
            <a:rPr lang="es-ES" sz="1600"/>
            <a:t>Incumplir con la obligaciones de conservar la información que posee la Entidad Pública.</a:t>
          </a:r>
          <a:endParaRPr lang="es-ES_tradnl" sz="1600" dirty="0"/>
        </a:p>
      </dgm:t>
    </dgm:pt>
    <dgm:pt modelId="{654A8A36-A6DE-455A-BA70-7CD9B47921BF}" type="parTrans" cxnId="{3FB0C7F3-BD85-4389-AB91-3180FB994EEA}">
      <dgm:prSet/>
      <dgm:spPr/>
      <dgm:t>
        <a:bodyPr/>
        <a:lstStyle/>
        <a:p>
          <a:endParaRPr lang="es-PE"/>
        </a:p>
      </dgm:t>
    </dgm:pt>
    <dgm:pt modelId="{B6F097ED-DDCE-456E-B417-AD68F52756DE}" type="sibTrans" cxnId="{3FB0C7F3-BD85-4389-AB91-3180FB994EEA}">
      <dgm:prSet/>
      <dgm:spPr/>
      <dgm:t>
        <a:bodyPr/>
        <a:lstStyle/>
        <a:p>
          <a:endParaRPr lang="es-PE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 custScaleX="73895" custScaleY="7013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3"/>
      <dgm:spPr/>
      <dgm:t>
        <a:bodyPr/>
        <a:lstStyle/>
        <a:p>
          <a:endParaRPr lang="es-PE"/>
        </a:p>
      </dgm:t>
    </dgm:pt>
    <dgm:pt modelId="{B288BE7A-52EB-4278-BAED-DC518F3D6102}" type="pres">
      <dgm:prSet presAssocID="{118E699E-33BA-4377-86D4-B6B55C0A743F}" presName="connTx" presStyleLbl="parChTrans1D2" presStyleIdx="0" presStyleCnt="3"/>
      <dgm:spPr/>
      <dgm:t>
        <a:bodyPr/>
        <a:lstStyle/>
        <a:p>
          <a:endParaRPr lang="es-PE"/>
        </a:p>
      </dgm:t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3" custScaleX="22912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F8B5FB0A-E92C-4515-8983-D1F6215DF345}" type="pres">
      <dgm:prSet presAssocID="{94E13B8F-703E-4F2C-B25C-A8FA8960EA97}" presName="level3hierChild" presStyleCnt="0"/>
      <dgm:spPr/>
    </dgm:pt>
    <dgm:pt modelId="{D649E78E-611D-4344-BD67-7828BCB8CC6D}" type="pres">
      <dgm:prSet presAssocID="{B0335082-0F22-47F7-B828-5D2D9FD34268}" presName="conn2-1" presStyleLbl="parChTrans1D2" presStyleIdx="1" presStyleCnt="3"/>
      <dgm:spPr/>
      <dgm:t>
        <a:bodyPr/>
        <a:lstStyle/>
        <a:p>
          <a:endParaRPr lang="es-PE"/>
        </a:p>
      </dgm:t>
    </dgm:pt>
    <dgm:pt modelId="{9B313D5B-C159-4413-A8B7-EB0A2A6CF855}" type="pres">
      <dgm:prSet presAssocID="{B0335082-0F22-47F7-B828-5D2D9FD34268}" presName="connTx" presStyleLbl="parChTrans1D2" presStyleIdx="1" presStyleCnt="3"/>
      <dgm:spPr/>
      <dgm:t>
        <a:bodyPr/>
        <a:lstStyle/>
        <a:p>
          <a:endParaRPr lang="es-PE"/>
        </a:p>
      </dgm:t>
    </dgm:pt>
    <dgm:pt modelId="{3D57F4E4-A121-4666-8931-4BE56FF9CC8C}" type="pres">
      <dgm:prSet presAssocID="{CC18E4A1-7919-465C-8B33-D628C076D22F}" presName="root2" presStyleCnt="0"/>
      <dgm:spPr/>
    </dgm:pt>
    <dgm:pt modelId="{BC54C312-0457-4EBB-940F-DCEC10DAAD7B}" type="pres">
      <dgm:prSet presAssocID="{CC18E4A1-7919-465C-8B33-D628C076D22F}" presName="LevelTwoTextNode" presStyleLbl="node2" presStyleIdx="1" presStyleCnt="3" custScaleX="23079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046E22F-0D83-48CA-B5CB-4DABFC92346C}" type="pres">
      <dgm:prSet presAssocID="{CC18E4A1-7919-465C-8B33-D628C076D22F}" presName="level3hierChild" presStyleCnt="0"/>
      <dgm:spPr/>
    </dgm:pt>
    <dgm:pt modelId="{E4DAE5EC-A701-4868-9DA9-6A286E9C5A92}" type="pres">
      <dgm:prSet presAssocID="{654A8A36-A6DE-455A-BA70-7CD9B47921BF}" presName="conn2-1" presStyleLbl="parChTrans1D2" presStyleIdx="2" presStyleCnt="3"/>
      <dgm:spPr/>
      <dgm:t>
        <a:bodyPr/>
        <a:lstStyle/>
        <a:p>
          <a:endParaRPr lang="es-PE"/>
        </a:p>
      </dgm:t>
    </dgm:pt>
    <dgm:pt modelId="{F4DBD5FE-7F79-448A-9258-079830F38DCA}" type="pres">
      <dgm:prSet presAssocID="{654A8A36-A6DE-455A-BA70-7CD9B47921BF}" presName="connTx" presStyleLbl="parChTrans1D2" presStyleIdx="2" presStyleCnt="3"/>
      <dgm:spPr/>
      <dgm:t>
        <a:bodyPr/>
        <a:lstStyle/>
        <a:p>
          <a:endParaRPr lang="es-PE"/>
        </a:p>
      </dgm:t>
    </dgm:pt>
    <dgm:pt modelId="{F7D708CF-FC9D-4A34-BDB9-ECEEA0892747}" type="pres">
      <dgm:prSet presAssocID="{6DCB456E-C5D9-4AA3-9D4B-316EB399B2B2}" presName="root2" presStyleCnt="0"/>
      <dgm:spPr/>
    </dgm:pt>
    <dgm:pt modelId="{9FCE1D1E-7703-4DA1-8692-BAEE8476A429}" type="pres">
      <dgm:prSet presAssocID="{6DCB456E-C5D9-4AA3-9D4B-316EB399B2B2}" presName="LevelTwoTextNode" presStyleLbl="node2" presStyleIdx="2" presStyleCnt="3" custScaleX="23079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94B3061B-49D6-48F3-A0BA-05BD4E661714}" type="pres">
      <dgm:prSet presAssocID="{6DCB456E-C5D9-4AA3-9D4B-316EB399B2B2}" presName="level3hierChild" presStyleCnt="0"/>
      <dgm:spPr/>
    </dgm:pt>
  </dgm:ptLst>
  <dgm:cxnLst>
    <dgm:cxn modelId="{7033C812-84E1-43F9-B983-3707A20977AE}" type="presOf" srcId="{654A8A36-A6DE-455A-BA70-7CD9B47921BF}" destId="{E4DAE5EC-A701-4868-9DA9-6A286E9C5A92}" srcOrd="0" destOrd="0" presId="urn:microsoft.com/office/officeart/2008/layout/HorizontalMultiLevelHierarchy#4"/>
    <dgm:cxn modelId="{3FB0C7F3-BD85-4389-AB91-3180FB994EEA}" srcId="{B95C5480-30A9-413C-80DA-DAFC78D48212}" destId="{6DCB456E-C5D9-4AA3-9D4B-316EB399B2B2}" srcOrd="2" destOrd="0" parTransId="{654A8A36-A6DE-455A-BA70-7CD9B47921BF}" sibTransId="{B6F097ED-DDCE-456E-B417-AD68F52756DE}"/>
    <dgm:cxn modelId="{3AFD2604-1000-4F27-92E0-7429AA6DEA62}" type="presOf" srcId="{654A8A36-A6DE-455A-BA70-7CD9B47921BF}" destId="{F4DBD5FE-7F79-448A-9258-079830F38DCA}" srcOrd="1" destOrd="0" presId="urn:microsoft.com/office/officeart/2008/layout/HorizontalMultiLevelHierarchy#4"/>
    <dgm:cxn modelId="{BE2549E8-9BB2-454E-9E0C-F6F6B50C879D}" type="presOf" srcId="{94E13B8F-703E-4F2C-B25C-A8FA8960EA97}" destId="{23DE828C-65F2-4520-ABFC-E8A97739A523}" srcOrd="0" destOrd="0" presId="urn:microsoft.com/office/officeart/2008/layout/HorizontalMultiLevelHierarchy#4"/>
    <dgm:cxn modelId="{D52B2D79-DB3F-4A91-8CF5-62CCB120F0F2}" type="presOf" srcId="{B0335082-0F22-47F7-B828-5D2D9FD34268}" destId="{D649E78E-611D-4344-BD67-7828BCB8CC6D}" srcOrd="0" destOrd="0" presId="urn:microsoft.com/office/officeart/2008/layout/HorizontalMultiLevelHierarchy#4"/>
    <dgm:cxn modelId="{4F19327B-0F36-47CD-8DD9-9882BD670577}" srcId="{B95C5480-30A9-413C-80DA-DAFC78D48212}" destId="{CC18E4A1-7919-465C-8B33-D628C076D22F}" srcOrd="1" destOrd="0" parTransId="{B0335082-0F22-47F7-B828-5D2D9FD34268}" sibTransId="{C9DEFB4D-4279-4A75-B8EF-4928B5F98C65}"/>
    <dgm:cxn modelId="{C93C988A-C0CA-43CB-A99C-4BDF8174D2CD}" type="presOf" srcId="{118E699E-33BA-4377-86D4-B6B55C0A743F}" destId="{B288BE7A-52EB-4278-BAED-DC518F3D6102}" srcOrd="1" destOrd="0" presId="urn:microsoft.com/office/officeart/2008/layout/HorizontalMultiLevelHierarchy#4"/>
    <dgm:cxn modelId="{84908473-1D10-40D6-A7EE-0A6E503FAE14}" type="presOf" srcId="{B95C5480-30A9-413C-80DA-DAFC78D48212}" destId="{F96061C7-8D25-41F1-81C6-3D2CDF69F50A}" srcOrd="0" destOrd="0" presId="urn:microsoft.com/office/officeart/2008/layout/HorizontalMultiLevelHierarchy#4"/>
    <dgm:cxn modelId="{E8B59D56-FF17-4507-A85C-E74C1F9C8CB9}" type="presOf" srcId="{CC18E4A1-7919-465C-8B33-D628C076D22F}" destId="{BC54C312-0457-4EBB-940F-DCEC10DAAD7B}" srcOrd="0" destOrd="0" presId="urn:microsoft.com/office/officeart/2008/layout/HorizontalMultiLevelHierarchy#4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7C0802FF-53D2-4A46-897C-493C1FDEBF8E}" type="presOf" srcId="{6DCB456E-C5D9-4AA3-9D4B-316EB399B2B2}" destId="{9FCE1D1E-7703-4DA1-8692-BAEE8476A429}" srcOrd="0" destOrd="0" presId="urn:microsoft.com/office/officeart/2008/layout/HorizontalMultiLevelHierarchy#4"/>
    <dgm:cxn modelId="{2D58799D-27B4-4C60-A14A-A4B91D19048E}" type="presOf" srcId="{F9A93DB9-0E89-4D67-AD1A-487BBC547ED2}" destId="{38DCBE39-F71C-40B6-87CD-59FDEC3D7959}" srcOrd="0" destOrd="0" presId="urn:microsoft.com/office/officeart/2008/layout/HorizontalMultiLevelHierarchy#4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617993EF-321C-4BAB-8D88-E97290CE3D50}" type="presOf" srcId="{118E699E-33BA-4377-86D4-B6B55C0A743F}" destId="{34C7732A-818B-40A1-93EC-B84531BDF4D0}" srcOrd="0" destOrd="0" presId="urn:microsoft.com/office/officeart/2008/layout/HorizontalMultiLevelHierarchy#4"/>
    <dgm:cxn modelId="{1BADA81E-04D3-458F-A796-C09948167F62}" type="presOf" srcId="{B0335082-0F22-47F7-B828-5D2D9FD34268}" destId="{9B313D5B-C159-4413-A8B7-EB0A2A6CF855}" srcOrd="1" destOrd="0" presId="urn:microsoft.com/office/officeart/2008/layout/HorizontalMultiLevelHierarchy#4"/>
    <dgm:cxn modelId="{3022171E-8151-436F-8354-D0326A4B09E9}" type="presParOf" srcId="{38DCBE39-F71C-40B6-87CD-59FDEC3D7959}" destId="{82C06A17-55EA-42D7-8709-9A13545063B0}" srcOrd="0" destOrd="0" presId="urn:microsoft.com/office/officeart/2008/layout/HorizontalMultiLevelHierarchy#4"/>
    <dgm:cxn modelId="{E0FA1637-C19D-4EDB-94E0-A1662B797584}" type="presParOf" srcId="{82C06A17-55EA-42D7-8709-9A13545063B0}" destId="{F96061C7-8D25-41F1-81C6-3D2CDF69F50A}" srcOrd="0" destOrd="0" presId="urn:microsoft.com/office/officeart/2008/layout/HorizontalMultiLevelHierarchy#4"/>
    <dgm:cxn modelId="{1225B19A-CC8D-4EA0-9C90-E4E0FE1B4798}" type="presParOf" srcId="{82C06A17-55EA-42D7-8709-9A13545063B0}" destId="{BFB049BB-D66F-4F06-A44E-22D68C0E0CE0}" srcOrd="1" destOrd="0" presId="urn:microsoft.com/office/officeart/2008/layout/HorizontalMultiLevelHierarchy#4"/>
    <dgm:cxn modelId="{5AD50612-DA92-47C3-B712-2E01863D0976}" type="presParOf" srcId="{BFB049BB-D66F-4F06-A44E-22D68C0E0CE0}" destId="{34C7732A-818B-40A1-93EC-B84531BDF4D0}" srcOrd="0" destOrd="0" presId="urn:microsoft.com/office/officeart/2008/layout/HorizontalMultiLevelHierarchy#4"/>
    <dgm:cxn modelId="{7E5AC6FA-EB14-4CE4-832B-6B7388CCA49B}" type="presParOf" srcId="{34C7732A-818B-40A1-93EC-B84531BDF4D0}" destId="{B288BE7A-52EB-4278-BAED-DC518F3D6102}" srcOrd="0" destOrd="0" presId="urn:microsoft.com/office/officeart/2008/layout/HorizontalMultiLevelHierarchy#4"/>
    <dgm:cxn modelId="{688FD77A-3642-40C1-9380-25FAE6D38FF5}" type="presParOf" srcId="{BFB049BB-D66F-4F06-A44E-22D68C0E0CE0}" destId="{15145524-A7A0-4DF7-8A90-2CA57E3A0040}" srcOrd="1" destOrd="0" presId="urn:microsoft.com/office/officeart/2008/layout/HorizontalMultiLevelHierarchy#4"/>
    <dgm:cxn modelId="{CC8C12ED-0BC0-40B0-B24C-C040299D8291}" type="presParOf" srcId="{15145524-A7A0-4DF7-8A90-2CA57E3A0040}" destId="{23DE828C-65F2-4520-ABFC-E8A97739A523}" srcOrd="0" destOrd="0" presId="urn:microsoft.com/office/officeart/2008/layout/HorizontalMultiLevelHierarchy#4"/>
    <dgm:cxn modelId="{873B3A22-8F15-4946-B30A-6BCDBC835D1E}" type="presParOf" srcId="{15145524-A7A0-4DF7-8A90-2CA57E3A0040}" destId="{F8B5FB0A-E92C-4515-8983-D1F6215DF345}" srcOrd="1" destOrd="0" presId="urn:microsoft.com/office/officeart/2008/layout/HorizontalMultiLevelHierarchy#4"/>
    <dgm:cxn modelId="{708F21F1-BD13-4BA3-8096-8B2D993B1560}" type="presParOf" srcId="{BFB049BB-D66F-4F06-A44E-22D68C0E0CE0}" destId="{D649E78E-611D-4344-BD67-7828BCB8CC6D}" srcOrd="2" destOrd="0" presId="urn:microsoft.com/office/officeart/2008/layout/HorizontalMultiLevelHierarchy#4"/>
    <dgm:cxn modelId="{0AF4E8BD-357E-45D0-80D9-A8F1C1879DEF}" type="presParOf" srcId="{D649E78E-611D-4344-BD67-7828BCB8CC6D}" destId="{9B313D5B-C159-4413-A8B7-EB0A2A6CF855}" srcOrd="0" destOrd="0" presId="urn:microsoft.com/office/officeart/2008/layout/HorizontalMultiLevelHierarchy#4"/>
    <dgm:cxn modelId="{5ECDA5B7-BBFB-41C4-B93C-8007F0330DBD}" type="presParOf" srcId="{BFB049BB-D66F-4F06-A44E-22D68C0E0CE0}" destId="{3D57F4E4-A121-4666-8931-4BE56FF9CC8C}" srcOrd="3" destOrd="0" presId="urn:microsoft.com/office/officeart/2008/layout/HorizontalMultiLevelHierarchy#4"/>
    <dgm:cxn modelId="{CC2FA0CD-694C-472C-9927-3CF9E558828A}" type="presParOf" srcId="{3D57F4E4-A121-4666-8931-4BE56FF9CC8C}" destId="{BC54C312-0457-4EBB-940F-DCEC10DAAD7B}" srcOrd="0" destOrd="0" presId="urn:microsoft.com/office/officeart/2008/layout/HorizontalMultiLevelHierarchy#4"/>
    <dgm:cxn modelId="{83925E1E-E015-4619-997A-8833B98B1DEB}" type="presParOf" srcId="{3D57F4E4-A121-4666-8931-4BE56FF9CC8C}" destId="{B046E22F-0D83-48CA-B5CB-4DABFC92346C}" srcOrd="1" destOrd="0" presId="urn:microsoft.com/office/officeart/2008/layout/HorizontalMultiLevelHierarchy#4"/>
    <dgm:cxn modelId="{ACFC84D2-9781-4567-B605-EA4771CF10C6}" type="presParOf" srcId="{BFB049BB-D66F-4F06-A44E-22D68C0E0CE0}" destId="{E4DAE5EC-A701-4868-9DA9-6A286E9C5A92}" srcOrd="4" destOrd="0" presId="urn:microsoft.com/office/officeart/2008/layout/HorizontalMultiLevelHierarchy#4"/>
    <dgm:cxn modelId="{3CD78573-AC16-4CB0-A5C6-01E9352C3DE8}" type="presParOf" srcId="{E4DAE5EC-A701-4868-9DA9-6A286E9C5A92}" destId="{F4DBD5FE-7F79-448A-9258-079830F38DCA}" srcOrd="0" destOrd="0" presId="urn:microsoft.com/office/officeart/2008/layout/HorizontalMultiLevelHierarchy#4"/>
    <dgm:cxn modelId="{F8ABF96F-BE96-4E06-8BBB-5A7AD163ECBC}" type="presParOf" srcId="{BFB049BB-D66F-4F06-A44E-22D68C0E0CE0}" destId="{F7D708CF-FC9D-4A34-BDB9-ECEEA0892747}" srcOrd="5" destOrd="0" presId="urn:microsoft.com/office/officeart/2008/layout/HorizontalMultiLevelHierarchy#4"/>
    <dgm:cxn modelId="{164B667A-4244-4B60-8B6F-0EF3FDE11AF4}" type="presParOf" srcId="{F7D708CF-FC9D-4A34-BDB9-ECEEA0892747}" destId="{9FCE1D1E-7703-4DA1-8692-BAEE8476A429}" srcOrd="0" destOrd="0" presId="urn:microsoft.com/office/officeart/2008/layout/HorizontalMultiLevelHierarchy#4"/>
    <dgm:cxn modelId="{5C075123-CA99-4BA7-B528-E6F6649483F9}" type="presParOf" srcId="{F7D708CF-FC9D-4A34-BDB9-ECEEA0892747}" destId="{94B3061B-49D6-48F3-A0BA-05BD4E661714}" srcOrd="1" destOrd="0" presId="urn:microsoft.com/office/officeart/2008/layout/HorizontalMultiLevelHierarchy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C1B1E7-695F-46F6-A3A6-6E04F85A077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113294C-387A-445E-A28D-B6B71B552DE0}">
      <dgm:prSet phldrT="[Texto]"/>
      <dgm:spPr/>
      <dgm:t>
        <a:bodyPr/>
        <a:lstStyle/>
        <a:p>
          <a:pPr algn="ctr"/>
          <a:r>
            <a:rPr lang="es-PE" dirty="0"/>
            <a:t>Presentación de solicitud de AIP</a:t>
          </a:r>
        </a:p>
      </dgm:t>
    </dgm:pt>
    <dgm:pt modelId="{2B9A0CBA-3AC5-4FEB-B913-44BA31F79F25}" type="parTrans" cxnId="{515D073C-F158-4E33-B9FA-C55F5699A184}">
      <dgm:prSet/>
      <dgm:spPr/>
      <dgm:t>
        <a:bodyPr/>
        <a:lstStyle/>
        <a:p>
          <a:endParaRPr lang="es-PE"/>
        </a:p>
      </dgm:t>
    </dgm:pt>
    <dgm:pt modelId="{6E68BB01-F434-44D6-8AC1-AA16BAAB5BE0}" type="sibTrans" cxnId="{515D073C-F158-4E33-B9FA-C55F5699A184}">
      <dgm:prSet/>
      <dgm:spPr/>
      <dgm:t>
        <a:bodyPr/>
        <a:lstStyle/>
        <a:p>
          <a:endParaRPr lang="es-PE"/>
        </a:p>
      </dgm:t>
    </dgm:pt>
    <dgm:pt modelId="{E2ED3B09-48EB-4980-B7B6-CFD135F50AC8}">
      <dgm:prSet phldrT="[Texto]"/>
      <dgm:spPr/>
      <dgm:t>
        <a:bodyPr/>
        <a:lstStyle/>
        <a:p>
          <a:r>
            <a:rPr lang="es-PE" dirty="0"/>
            <a:t>Subsanación de la falta de requisitos de la solicitud (48 horas)</a:t>
          </a:r>
        </a:p>
        <a:p>
          <a:endParaRPr lang="es-PE" dirty="0"/>
        </a:p>
        <a:p>
          <a:r>
            <a:rPr lang="es-PE" dirty="0"/>
            <a:t>Informa el uso de prórroga</a:t>
          </a:r>
        </a:p>
      </dgm:t>
    </dgm:pt>
    <dgm:pt modelId="{2F8FE273-A08F-4DA7-891F-E0E2059CD593}" type="parTrans" cxnId="{DD7ADDC0-546A-4285-ACC7-B78988071134}">
      <dgm:prSet/>
      <dgm:spPr/>
      <dgm:t>
        <a:bodyPr/>
        <a:lstStyle/>
        <a:p>
          <a:endParaRPr lang="es-PE"/>
        </a:p>
      </dgm:t>
    </dgm:pt>
    <dgm:pt modelId="{6F14990F-57B3-4A53-9497-00363B92FC00}" type="sibTrans" cxnId="{DD7ADDC0-546A-4285-ACC7-B78988071134}">
      <dgm:prSet/>
      <dgm:spPr/>
      <dgm:t>
        <a:bodyPr/>
        <a:lstStyle/>
        <a:p>
          <a:endParaRPr lang="es-PE"/>
        </a:p>
      </dgm:t>
    </dgm:pt>
    <dgm:pt modelId="{FBF30C76-3B98-4768-95CB-2E725C38E766}">
      <dgm:prSet phldrT="[Texto]"/>
      <dgm:spPr/>
      <dgm:t>
        <a:bodyPr/>
        <a:lstStyle/>
        <a:p>
          <a:pPr algn="just"/>
          <a:r>
            <a:rPr lang="es-PE" dirty="0"/>
            <a:t>Entrega de la información al solicitante</a:t>
          </a:r>
        </a:p>
        <a:p>
          <a:pPr algn="just"/>
          <a:endParaRPr lang="es-PE" dirty="0"/>
        </a:p>
        <a:p>
          <a:pPr algn="just"/>
          <a:r>
            <a:rPr lang="es-PE" dirty="0"/>
            <a:t>Denegatoria aplicando excepciones</a:t>
          </a:r>
        </a:p>
        <a:p>
          <a:pPr algn="just"/>
          <a:endParaRPr lang="es-PE" dirty="0"/>
        </a:p>
        <a:p>
          <a:pPr algn="just"/>
          <a:r>
            <a:rPr lang="es-PE" dirty="0"/>
            <a:t>No mediar respuesta</a:t>
          </a:r>
        </a:p>
      </dgm:t>
    </dgm:pt>
    <dgm:pt modelId="{85A58415-F2A4-42B2-91D9-D5C6CEBB3DF7}" type="parTrans" cxnId="{AFA62BE6-6774-4C1E-8E16-9236868C9A11}">
      <dgm:prSet/>
      <dgm:spPr/>
      <dgm:t>
        <a:bodyPr/>
        <a:lstStyle/>
        <a:p>
          <a:endParaRPr lang="es-PE"/>
        </a:p>
      </dgm:t>
    </dgm:pt>
    <dgm:pt modelId="{622E2424-9205-4287-8C04-8742656875D8}" type="sibTrans" cxnId="{AFA62BE6-6774-4C1E-8E16-9236868C9A11}">
      <dgm:prSet/>
      <dgm:spPr/>
      <dgm:t>
        <a:bodyPr/>
        <a:lstStyle/>
        <a:p>
          <a:endParaRPr lang="es-PE"/>
        </a:p>
      </dgm:t>
    </dgm:pt>
    <dgm:pt modelId="{71FD24AB-F897-49EF-B353-5141D93A153A}" type="pres">
      <dgm:prSet presAssocID="{13C1B1E7-695F-46F6-A3A6-6E04F85A0772}" presName="arrowDiagram" presStyleCnt="0">
        <dgm:presLayoutVars>
          <dgm:chMax val="5"/>
          <dgm:dir/>
          <dgm:resizeHandles val="exact"/>
        </dgm:presLayoutVars>
      </dgm:prSet>
      <dgm:spPr/>
    </dgm:pt>
    <dgm:pt modelId="{C1ED7280-C1C6-4F24-8100-56199BED4911}" type="pres">
      <dgm:prSet presAssocID="{13C1B1E7-695F-46F6-A3A6-6E04F85A0772}" presName="arrow" presStyleLbl="bgShp" presStyleIdx="0" presStyleCnt="1"/>
      <dgm:spPr>
        <a:solidFill>
          <a:srgbClr val="FFD5D5"/>
        </a:solidFill>
      </dgm:spPr>
    </dgm:pt>
    <dgm:pt modelId="{1F3CC7B2-F8BD-4F72-8452-E21BC1F2DF1B}" type="pres">
      <dgm:prSet presAssocID="{13C1B1E7-695F-46F6-A3A6-6E04F85A0772}" presName="arrowDiagram3" presStyleCnt="0"/>
      <dgm:spPr/>
    </dgm:pt>
    <dgm:pt modelId="{0D554DCE-8A68-467F-8AF1-77CAF7B46493}" type="pres">
      <dgm:prSet presAssocID="{D113294C-387A-445E-A28D-B6B71B552DE0}" presName="bullet3a" presStyleLbl="node1" presStyleIdx="0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DFBFC6AD-2E35-4225-8791-3695E28D357C}" type="pres">
      <dgm:prSet presAssocID="{D113294C-387A-445E-A28D-B6B71B552DE0}" presName="textBox3a" presStyleLbl="revTx" presStyleIdx="0" presStyleCnt="3" custLinFactNeighborX="-56335" custLinFactNeighborY="1211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8E02A57-B083-4001-B40F-0351F2F2C8E2}" type="pres">
      <dgm:prSet presAssocID="{E2ED3B09-48EB-4980-B7B6-CFD135F50AC8}" presName="bullet3b" presStyleLbl="node1" presStyleIdx="1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651F4B47-5570-4016-8923-223F54C8EDBB}" type="pres">
      <dgm:prSet presAssocID="{E2ED3B09-48EB-4980-B7B6-CFD135F50AC8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8D3F7BB-BA55-4C9D-96A0-2BF45DA20677}" type="pres">
      <dgm:prSet presAssocID="{FBF30C76-3B98-4768-95CB-2E725C38E766}" presName="bullet3c" presStyleLbl="node1" presStyleIdx="2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D472AF31-8020-45F9-9199-47F836DFDF81}" type="pres">
      <dgm:prSet presAssocID="{FBF30C76-3B98-4768-95CB-2E725C38E76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DD7ADDC0-546A-4285-ACC7-B78988071134}" srcId="{13C1B1E7-695F-46F6-A3A6-6E04F85A0772}" destId="{E2ED3B09-48EB-4980-B7B6-CFD135F50AC8}" srcOrd="1" destOrd="0" parTransId="{2F8FE273-A08F-4DA7-891F-E0E2059CD593}" sibTransId="{6F14990F-57B3-4A53-9497-00363B92FC00}"/>
    <dgm:cxn modelId="{FE077A3C-EE39-4637-8C8C-E3654F4352AB}" type="presOf" srcId="{13C1B1E7-695F-46F6-A3A6-6E04F85A0772}" destId="{71FD24AB-F897-49EF-B353-5141D93A153A}" srcOrd="0" destOrd="0" presId="urn:microsoft.com/office/officeart/2005/8/layout/arrow2"/>
    <dgm:cxn modelId="{AFA62BE6-6774-4C1E-8E16-9236868C9A11}" srcId="{13C1B1E7-695F-46F6-A3A6-6E04F85A0772}" destId="{FBF30C76-3B98-4768-95CB-2E725C38E766}" srcOrd="2" destOrd="0" parTransId="{85A58415-F2A4-42B2-91D9-D5C6CEBB3DF7}" sibTransId="{622E2424-9205-4287-8C04-8742656875D8}"/>
    <dgm:cxn modelId="{821668E5-BC2C-40E3-9BED-6F91263EEC5E}" type="presOf" srcId="{FBF30C76-3B98-4768-95CB-2E725C38E766}" destId="{D472AF31-8020-45F9-9199-47F836DFDF81}" srcOrd="0" destOrd="0" presId="urn:microsoft.com/office/officeart/2005/8/layout/arrow2"/>
    <dgm:cxn modelId="{6BD202D7-782D-4B44-9528-4E1564060637}" type="presOf" srcId="{D113294C-387A-445E-A28D-B6B71B552DE0}" destId="{DFBFC6AD-2E35-4225-8791-3695E28D357C}" srcOrd="0" destOrd="0" presId="urn:microsoft.com/office/officeart/2005/8/layout/arrow2"/>
    <dgm:cxn modelId="{515D073C-F158-4E33-B9FA-C55F5699A184}" srcId="{13C1B1E7-695F-46F6-A3A6-6E04F85A0772}" destId="{D113294C-387A-445E-A28D-B6B71B552DE0}" srcOrd="0" destOrd="0" parTransId="{2B9A0CBA-3AC5-4FEB-B913-44BA31F79F25}" sibTransId="{6E68BB01-F434-44D6-8AC1-AA16BAAB5BE0}"/>
    <dgm:cxn modelId="{9C7C7156-4FAD-4937-BF74-61F3010A958C}" type="presOf" srcId="{E2ED3B09-48EB-4980-B7B6-CFD135F50AC8}" destId="{651F4B47-5570-4016-8923-223F54C8EDBB}" srcOrd="0" destOrd="0" presId="urn:microsoft.com/office/officeart/2005/8/layout/arrow2"/>
    <dgm:cxn modelId="{BCB514D0-5026-4D2F-8978-6733132E1CC3}" type="presParOf" srcId="{71FD24AB-F897-49EF-B353-5141D93A153A}" destId="{C1ED7280-C1C6-4F24-8100-56199BED4911}" srcOrd="0" destOrd="0" presId="urn:microsoft.com/office/officeart/2005/8/layout/arrow2"/>
    <dgm:cxn modelId="{A36EB3D7-EEB2-4441-A0EA-C3B274EC4091}" type="presParOf" srcId="{71FD24AB-F897-49EF-B353-5141D93A153A}" destId="{1F3CC7B2-F8BD-4F72-8452-E21BC1F2DF1B}" srcOrd="1" destOrd="0" presId="urn:microsoft.com/office/officeart/2005/8/layout/arrow2"/>
    <dgm:cxn modelId="{94F175B9-516A-4FE6-97A3-64AA9D566125}" type="presParOf" srcId="{1F3CC7B2-F8BD-4F72-8452-E21BC1F2DF1B}" destId="{0D554DCE-8A68-467F-8AF1-77CAF7B46493}" srcOrd="0" destOrd="0" presId="urn:microsoft.com/office/officeart/2005/8/layout/arrow2"/>
    <dgm:cxn modelId="{D311B872-DC08-49A6-861D-DF1765C50DE4}" type="presParOf" srcId="{1F3CC7B2-F8BD-4F72-8452-E21BC1F2DF1B}" destId="{DFBFC6AD-2E35-4225-8791-3695E28D357C}" srcOrd="1" destOrd="0" presId="urn:microsoft.com/office/officeart/2005/8/layout/arrow2"/>
    <dgm:cxn modelId="{989ED8B5-56D7-4007-B881-00675D40B5B5}" type="presParOf" srcId="{1F3CC7B2-F8BD-4F72-8452-E21BC1F2DF1B}" destId="{28E02A57-B083-4001-B40F-0351F2F2C8E2}" srcOrd="2" destOrd="0" presId="urn:microsoft.com/office/officeart/2005/8/layout/arrow2"/>
    <dgm:cxn modelId="{E64ABBDF-CAD2-4896-8D67-806B7163F2D1}" type="presParOf" srcId="{1F3CC7B2-F8BD-4F72-8452-E21BC1F2DF1B}" destId="{651F4B47-5570-4016-8923-223F54C8EDBB}" srcOrd="3" destOrd="0" presId="urn:microsoft.com/office/officeart/2005/8/layout/arrow2"/>
    <dgm:cxn modelId="{360EB92D-F5C0-45CB-934B-B8DC0B78296E}" type="presParOf" srcId="{1F3CC7B2-F8BD-4F72-8452-E21BC1F2DF1B}" destId="{38D3F7BB-BA55-4C9D-96A0-2BF45DA20677}" srcOrd="4" destOrd="0" presId="urn:microsoft.com/office/officeart/2005/8/layout/arrow2"/>
    <dgm:cxn modelId="{2A1E9CE2-2E19-4B4B-8496-2BAA2434A9A1}" type="presParOf" srcId="{1F3CC7B2-F8BD-4F72-8452-E21BC1F2DF1B}" destId="{D472AF31-8020-45F9-9199-47F836DFDF8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C1B1E7-695F-46F6-A3A6-6E04F85A077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113294C-387A-445E-A28D-B6B71B552DE0}">
      <dgm:prSet phldrT="[Texto]"/>
      <dgm:spPr/>
      <dgm:t>
        <a:bodyPr/>
        <a:lstStyle/>
        <a:p>
          <a:pPr algn="ctr"/>
          <a:r>
            <a:rPr lang="es-PE" dirty="0"/>
            <a:t>Presentación de solicitud de AIP</a:t>
          </a:r>
        </a:p>
      </dgm:t>
    </dgm:pt>
    <dgm:pt modelId="{2B9A0CBA-3AC5-4FEB-B913-44BA31F79F25}" type="parTrans" cxnId="{515D073C-F158-4E33-B9FA-C55F5699A184}">
      <dgm:prSet/>
      <dgm:spPr/>
      <dgm:t>
        <a:bodyPr/>
        <a:lstStyle/>
        <a:p>
          <a:endParaRPr lang="es-PE"/>
        </a:p>
      </dgm:t>
    </dgm:pt>
    <dgm:pt modelId="{6E68BB01-F434-44D6-8AC1-AA16BAAB5BE0}" type="sibTrans" cxnId="{515D073C-F158-4E33-B9FA-C55F5699A184}">
      <dgm:prSet/>
      <dgm:spPr/>
      <dgm:t>
        <a:bodyPr/>
        <a:lstStyle/>
        <a:p>
          <a:endParaRPr lang="es-PE"/>
        </a:p>
      </dgm:t>
    </dgm:pt>
    <dgm:pt modelId="{FBF30C76-3B98-4768-95CB-2E725C38E766}">
      <dgm:prSet phldrT="[Texto]" custT="1"/>
      <dgm:spPr/>
      <dgm:t>
        <a:bodyPr/>
        <a:lstStyle/>
        <a:p>
          <a:pPr algn="just"/>
          <a:r>
            <a:rPr lang="es-PE" sz="1300" dirty="0"/>
            <a:t>Comprobada y manifiesta falta de capacidad logística u operativa</a:t>
          </a:r>
        </a:p>
        <a:p>
          <a:pPr algn="just"/>
          <a:endParaRPr lang="es-PE" sz="1300" dirty="0"/>
        </a:p>
        <a:p>
          <a:pPr algn="just"/>
          <a:r>
            <a:rPr lang="es-PE" sz="1300" dirty="0"/>
            <a:t>Comprobada y manifiesta falta de recursos humanos de la entidad</a:t>
          </a:r>
        </a:p>
        <a:p>
          <a:pPr algn="just"/>
          <a:endParaRPr lang="es-PE" sz="1300" dirty="0"/>
        </a:p>
        <a:p>
          <a:pPr algn="just"/>
          <a:r>
            <a:rPr lang="es-PE" sz="1300" dirty="0"/>
            <a:t>Significativo volumen de la información solicitada</a:t>
          </a:r>
        </a:p>
        <a:p>
          <a:pPr algn="just"/>
          <a:r>
            <a:rPr lang="es-PE" sz="1000" dirty="0"/>
            <a:t>(*)</a:t>
          </a:r>
        </a:p>
      </dgm:t>
    </dgm:pt>
    <dgm:pt modelId="{85A58415-F2A4-42B2-91D9-D5C6CEBB3DF7}" type="parTrans" cxnId="{AFA62BE6-6774-4C1E-8E16-9236868C9A11}">
      <dgm:prSet/>
      <dgm:spPr/>
      <dgm:t>
        <a:bodyPr/>
        <a:lstStyle/>
        <a:p>
          <a:endParaRPr lang="es-PE"/>
        </a:p>
      </dgm:t>
    </dgm:pt>
    <dgm:pt modelId="{622E2424-9205-4287-8C04-8742656875D8}" type="sibTrans" cxnId="{AFA62BE6-6774-4C1E-8E16-9236868C9A11}">
      <dgm:prSet/>
      <dgm:spPr/>
      <dgm:t>
        <a:bodyPr/>
        <a:lstStyle/>
        <a:p>
          <a:endParaRPr lang="es-PE"/>
        </a:p>
      </dgm:t>
    </dgm:pt>
    <dgm:pt modelId="{71FD24AB-F897-49EF-B353-5141D93A153A}" type="pres">
      <dgm:prSet presAssocID="{13C1B1E7-695F-46F6-A3A6-6E04F85A077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1ED7280-C1C6-4F24-8100-56199BED4911}" type="pres">
      <dgm:prSet presAssocID="{13C1B1E7-695F-46F6-A3A6-6E04F85A0772}" presName="arrow" presStyleLbl="bgShp" presStyleIdx="0" presStyleCnt="1"/>
      <dgm:spPr>
        <a:solidFill>
          <a:srgbClr val="FFD5D5"/>
        </a:solidFill>
      </dgm:spPr>
    </dgm:pt>
    <dgm:pt modelId="{A3DD9C66-0B38-41A9-AD91-93A5E2CCDAE2}" type="pres">
      <dgm:prSet presAssocID="{13C1B1E7-695F-46F6-A3A6-6E04F85A0772}" presName="arrowDiagram2" presStyleCnt="0"/>
      <dgm:spPr/>
    </dgm:pt>
    <dgm:pt modelId="{82C3392D-486D-40E7-AF43-1878CD498DF9}" type="pres">
      <dgm:prSet presAssocID="{D113294C-387A-445E-A28D-B6B71B552DE0}" presName="bullet2a" presStyleLbl="node1" presStyleIdx="0" presStyleCnt="2" custLinFactX="-156461" custLinFactY="100000" custLinFactNeighborX="-200000" custLinFactNeighborY="143336"/>
      <dgm:spPr>
        <a:solidFill>
          <a:srgbClr val="C00000"/>
        </a:solidFill>
        <a:ln>
          <a:solidFill>
            <a:schemeClr val="bg1"/>
          </a:solidFill>
        </a:ln>
      </dgm:spPr>
    </dgm:pt>
    <dgm:pt modelId="{AA3C2295-EE91-4D9E-8BF5-CA140DC5091C}" type="pres">
      <dgm:prSet presAssocID="{D113294C-387A-445E-A28D-B6B71B552DE0}" presName="textBox2a" presStyleLbl="revTx" presStyleIdx="0" presStyleCnt="2" custScaleY="31359" custLinFactNeighborX="-59185" custLinFactNeighborY="1115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7E3526-24A6-44DC-847C-0274A5136898}" type="pres">
      <dgm:prSet presAssocID="{FBF30C76-3B98-4768-95CB-2E725C38E766}" presName="bullet2b" presStyleLbl="node1" presStyleIdx="1" presStyleCnt="2" custLinFactX="25404" custLinFactNeighborX="100000" custLinFactNeighborY="-35036"/>
      <dgm:spPr>
        <a:solidFill>
          <a:srgbClr val="C00000"/>
        </a:solidFill>
      </dgm:spPr>
    </dgm:pt>
    <dgm:pt modelId="{E686CC86-4E07-4EB0-8FEF-91745FD6D79F}" type="pres">
      <dgm:prSet presAssocID="{FBF30C76-3B98-4768-95CB-2E725C38E766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A49CACB3-CD50-43C3-AABA-005C66DEF69A}" type="presOf" srcId="{13C1B1E7-695F-46F6-A3A6-6E04F85A0772}" destId="{71FD24AB-F897-49EF-B353-5141D93A153A}" srcOrd="0" destOrd="0" presId="urn:microsoft.com/office/officeart/2005/8/layout/arrow2"/>
    <dgm:cxn modelId="{AFA62BE6-6774-4C1E-8E16-9236868C9A11}" srcId="{13C1B1E7-695F-46F6-A3A6-6E04F85A0772}" destId="{FBF30C76-3B98-4768-95CB-2E725C38E766}" srcOrd="1" destOrd="0" parTransId="{85A58415-F2A4-42B2-91D9-D5C6CEBB3DF7}" sibTransId="{622E2424-9205-4287-8C04-8742656875D8}"/>
    <dgm:cxn modelId="{92D443A6-17DE-492A-BDA5-D7B46C1D32A0}" type="presOf" srcId="{FBF30C76-3B98-4768-95CB-2E725C38E766}" destId="{E686CC86-4E07-4EB0-8FEF-91745FD6D79F}" srcOrd="0" destOrd="0" presId="urn:microsoft.com/office/officeart/2005/8/layout/arrow2"/>
    <dgm:cxn modelId="{6B0DC519-39DC-4A08-87C4-0F936094B747}" type="presOf" srcId="{D113294C-387A-445E-A28D-B6B71B552DE0}" destId="{AA3C2295-EE91-4D9E-8BF5-CA140DC5091C}" srcOrd="0" destOrd="0" presId="urn:microsoft.com/office/officeart/2005/8/layout/arrow2"/>
    <dgm:cxn modelId="{515D073C-F158-4E33-B9FA-C55F5699A184}" srcId="{13C1B1E7-695F-46F6-A3A6-6E04F85A0772}" destId="{D113294C-387A-445E-A28D-B6B71B552DE0}" srcOrd="0" destOrd="0" parTransId="{2B9A0CBA-3AC5-4FEB-B913-44BA31F79F25}" sibTransId="{6E68BB01-F434-44D6-8AC1-AA16BAAB5BE0}"/>
    <dgm:cxn modelId="{67AC51F0-15CE-46E6-A423-958B1DDF8E40}" type="presParOf" srcId="{71FD24AB-F897-49EF-B353-5141D93A153A}" destId="{C1ED7280-C1C6-4F24-8100-56199BED4911}" srcOrd="0" destOrd="0" presId="urn:microsoft.com/office/officeart/2005/8/layout/arrow2"/>
    <dgm:cxn modelId="{AEE54B2E-831B-4F10-894D-3EEEFF71B4AD}" type="presParOf" srcId="{71FD24AB-F897-49EF-B353-5141D93A153A}" destId="{A3DD9C66-0B38-41A9-AD91-93A5E2CCDAE2}" srcOrd="1" destOrd="0" presId="urn:microsoft.com/office/officeart/2005/8/layout/arrow2"/>
    <dgm:cxn modelId="{C6AFA75B-329B-46F9-906B-EC3E43BCD1BB}" type="presParOf" srcId="{A3DD9C66-0B38-41A9-AD91-93A5E2CCDAE2}" destId="{82C3392D-486D-40E7-AF43-1878CD498DF9}" srcOrd="0" destOrd="0" presId="urn:microsoft.com/office/officeart/2005/8/layout/arrow2"/>
    <dgm:cxn modelId="{CB5E8763-3F12-4939-8D44-2468ACCA737D}" type="presParOf" srcId="{A3DD9C66-0B38-41A9-AD91-93A5E2CCDAE2}" destId="{AA3C2295-EE91-4D9E-8BF5-CA140DC5091C}" srcOrd="1" destOrd="0" presId="urn:microsoft.com/office/officeart/2005/8/layout/arrow2"/>
    <dgm:cxn modelId="{CF16D2B7-8001-46E6-82CA-02B025C93A76}" type="presParOf" srcId="{A3DD9C66-0B38-41A9-AD91-93A5E2CCDAE2}" destId="{1E7E3526-24A6-44DC-847C-0274A5136898}" srcOrd="2" destOrd="0" presId="urn:microsoft.com/office/officeart/2005/8/layout/arrow2"/>
    <dgm:cxn modelId="{7872245A-58F9-4645-BA8E-4DB39DBB3A7B}" type="presParOf" srcId="{A3DD9C66-0B38-41A9-AD91-93A5E2CCDAE2}" destId="{E686CC86-4E07-4EB0-8FEF-91745FD6D79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EAD82C-3DCC-49B5-A6DB-20D64C7C2E72}" type="doc">
      <dgm:prSet loTypeId="urn:microsoft.com/office/officeart/2005/8/layout/radial4#1" loCatId="relationship" qsTypeId="urn:microsoft.com/office/officeart/2005/8/quickstyle/simple1#2" qsCatId="simple" csTypeId="urn:microsoft.com/office/officeart/2005/8/colors/accent1_1#2" csCatId="accent1" phldr="1"/>
      <dgm:spPr/>
      <dgm:t>
        <a:bodyPr/>
        <a:lstStyle/>
        <a:p>
          <a:endParaRPr lang="es-PE"/>
        </a:p>
      </dgm:t>
    </dgm:pt>
    <dgm:pt modelId="{A5932365-8B50-4E2A-AE9B-D826B627100E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s-ES_tradnl" sz="1800" b="1" dirty="0"/>
            <a:t>COBROS ILEGALES</a:t>
          </a:r>
          <a:endParaRPr lang="es-MX" sz="1800" dirty="0"/>
        </a:p>
      </dgm:t>
    </dgm:pt>
    <dgm:pt modelId="{01D09EA4-1CFA-4A39-A8CB-51D5DEFEB0C4}" type="parTrans" cxnId="{110C5869-BD44-449D-9EE1-90DA8BA757AF}">
      <dgm:prSet/>
      <dgm:spPr/>
      <dgm:t>
        <a:bodyPr/>
        <a:lstStyle/>
        <a:p>
          <a:endParaRPr lang="es-PE" sz="1400"/>
        </a:p>
      </dgm:t>
    </dgm:pt>
    <dgm:pt modelId="{AFB80B96-0128-4707-B3C7-547FE974E9F3}" type="sibTrans" cxnId="{110C5869-BD44-449D-9EE1-90DA8BA757AF}">
      <dgm:prSet/>
      <dgm:spPr/>
      <dgm:t>
        <a:bodyPr/>
        <a:lstStyle/>
        <a:p>
          <a:endParaRPr lang="es-PE" sz="1400"/>
        </a:p>
      </dgm:t>
    </dgm:pt>
    <dgm:pt modelId="{6C96E4FB-5A4A-4E59-99B2-DD86F19C28C4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1200" dirty="0"/>
            <a:t>envío por correo electrónico</a:t>
          </a:r>
          <a:endParaRPr lang="es-PE" sz="1200" dirty="0"/>
        </a:p>
      </dgm:t>
    </dgm:pt>
    <dgm:pt modelId="{67D5B43F-930A-42A1-AD36-D500E89DA4BF}" type="parTrans" cxnId="{5CB63632-E284-435F-8E7B-EB2FF98C924E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1904C042-36E6-4B69-A75B-CC585B9915CB}" type="sibTrans" cxnId="{5CB63632-E284-435F-8E7B-EB2FF98C924E}">
      <dgm:prSet/>
      <dgm:spPr/>
      <dgm:t>
        <a:bodyPr/>
        <a:lstStyle/>
        <a:p>
          <a:endParaRPr lang="es-PE" sz="1400"/>
        </a:p>
      </dgm:t>
    </dgm:pt>
    <dgm:pt modelId="{150EB2E1-771D-4E92-A488-F013A9FDCFD8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ES" sz="1200" dirty="0"/>
            <a:t>escaneo</a:t>
          </a:r>
          <a:endParaRPr lang="es-PE" sz="1200" dirty="0"/>
        </a:p>
      </dgm:t>
    </dgm:pt>
    <dgm:pt modelId="{0A1DCF17-0FA3-4235-BE95-1CA51E54A2D0}" type="parTrans" cxnId="{97688493-4171-467C-AD39-339173DB1FEC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8716E03E-9293-4CC2-B438-B645C1FAD65C}" type="sibTrans" cxnId="{97688493-4171-467C-AD39-339173DB1FEC}">
      <dgm:prSet/>
      <dgm:spPr/>
      <dgm:t>
        <a:bodyPr/>
        <a:lstStyle/>
        <a:p>
          <a:endParaRPr lang="es-PE" sz="1400"/>
        </a:p>
      </dgm:t>
    </dgm:pt>
    <dgm:pt modelId="{7715BCEA-759F-4167-9407-CE669692CAF5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1200"/>
            <a:t>derecho de búsqueda </a:t>
          </a:r>
          <a:endParaRPr lang="es-MX" sz="1200" dirty="0"/>
        </a:p>
      </dgm:t>
    </dgm:pt>
    <dgm:pt modelId="{EE5BDDAA-411F-4E3F-BE90-F4653FC0B68F}" type="parTrans" cxnId="{02051748-6E0A-43A6-A691-1BE54C3AAADE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1B89C340-8BED-45EA-8945-2CF8C32002DE}" type="sibTrans" cxnId="{02051748-6E0A-43A6-A691-1BE54C3AAADE}">
      <dgm:prSet/>
      <dgm:spPr/>
      <dgm:t>
        <a:bodyPr/>
        <a:lstStyle/>
        <a:p>
          <a:endParaRPr lang="es-PE" sz="1400"/>
        </a:p>
      </dgm:t>
    </dgm:pt>
    <dgm:pt modelId="{48AF88EC-DFEA-4BD3-AB6F-D029E84C9B81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1200"/>
            <a:t>horas de trabajo </a:t>
          </a:r>
          <a:endParaRPr lang="es-MX" sz="1200" dirty="0"/>
        </a:p>
      </dgm:t>
    </dgm:pt>
    <dgm:pt modelId="{D4500F61-D446-4B5C-AA5E-A27F32A27D9C}" type="parTrans" cxnId="{954FFD10-740F-464B-AF39-CDF6FD130065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A6B77E62-FD68-41FC-BDD8-0B6196BF1B52}" type="sibTrans" cxnId="{954FFD10-740F-464B-AF39-CDF6FD130065}">
      <dgm:prSet/>
      <dgm:spPr/>
      <dgm:t>
        <a:bodyPr/>
        <a:lstStyle/>
        <a:p>
          <a:endParaRPr lang="es-PE" sz="1400"/>
        </a:p>
      </dgm:t>
    </dgm:pt>
    <dgm:pt modelId="{6ECDB8D7-548F-49A0-8308-B8EA4ECF6BA2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PE" sz="1200" dirty="0"/>
            <a:t>movilidad</a:t>
          </a:r>
        </a:p>
      </dgm:t>
    </dgm:pt>
    <dgm:pt modelId="{824E21F7-7F04-4FA5-96F7-96E2B50B3A0D}" type="parTrans" cxnId="{D8FAD93E-80FD-4562-8EA6-E211E5A2C3E7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3E9130EF-D376-4000-A490-53E0C5915B7D}" type="sibTrans" cxnId="{D8FAD93E-80FD-4562-8EA6-E211E5A2C3E7}">
      <dgm:prSet/>
      <dgm:spPr/>
      <dgm:t>
        <a:bodyPr/>
        <a:lstStyle/>
        <a:p>
          <a:endParaRPr lang="es-PE" sz="1400"/>
        </a:p>
      </dgm:t>
    </dgm:pt>
    <dgm:pt modelId="{6CB74C1D-FB18-4BB6-A48F-61C7139D00A0}" type="pres">
      <dgm:prSet presAssocID="{F1EAD82C-3DCC-49B5-A6DB-20D64C7C2E7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28727F4-B0B2-462F-A2A8-1B593630E0E5}" type="pres">
      <dgm:prSet presAssocID="{A5932365-8B50-4E2A-AE9B-D826B627100E}" presName="centerShape" presStyleLbl="node0" presStyleIdx="0" presStyleCnt="1"/>
      <dgm:spPr/>
      <dgm:t>
        <a:bodyPr/>
        <a:lstStyle/>
        <a:p>
          <a:endParaRPr lang="es-PE"/>
        </a:p>
      </dgm:t>
    </dgm:pt>
    <dgm:pt modelId="{5FFE2802-1F29-48EB-87E5-A676E2EA31CF}" type="pres">
      <dgm:prSet presAssocID="{67D5B43F-930A-42A1-AD36-D500E89DA4BF}" presName="parTrans" presStyleLbl="bgSibTrans2D1" presStyleIdx="0" presStyleCnt="5"/>
      <dgm:spPr/>
      <dgm:t>
        <a:bodyPr/>
        <a:lstStyle/>
        <a:p>
          <a:endParaRPr lang="es-PE"/>
        </a:p>
      </dgm:t>
    </dgm:pt>
    <dgm:pt modelId="{45CC95B4-5DA5-47FD-9D5E-5F91158364FB}" type="pres">
      <dgm:prSet presAssocID="{6C96E4FB-5A4A-4E59-99B2-DD86F19C28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3C36D17-48C4-437D-8866-2F31D364A1AE}" type="pres">
      <dgm:prSet presAssocID="{D4500F61-D446-4B5C-AA5E-A27F32A27D9C}" presName="parTrans" presStyleLbl="bgSibTrans2D1" presStyleIdx="1" presStyleCnt="5"/>
      <dgm:spPr/>
      <dgm:t>
        <a:bodyPr/>
        <a:lstStyle/>
        <a:p>
          <a:endParaRPr lang="es-PE"/>
        </a:p>
      </dgm:t>
    </dgm:pt>
    <dgm:pt modelId="{66510F65-F83F-4392-9913-C69BD7B18794}" type="pres">
      <dgm:prSet presAssocID="{48AF88EC-DFEA-4BD3-AB6F-D029E84C9B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059393A-479A-400D-85CA-ECE89F3E8CA6}" type="pres">
      <dgm:prSet presAssocID="{EE5BDDAA-411F-4E3F-BE90-F4653FC0B68F}" presName="parTrans" presStyleLbl="bgSibTrans2D1" presStyleIdx="2" presStyleCnt="5"/>
      <dgm:spPr/>
      <dgm:t>
        <a:bodyPr/>
        <a:lstStyle/>
        <a:p>
          <a:endParaRPr lang="es-PE"/>
        </a:p>
      </dgm:t>
    </dgm:pt>
    <dgm:pt modelId="{7EC90795-6885-4EDF-ACD4-ED53EA845E7A}" type="pres">
      <dgm:prSet presAssocID="{7715BCEA-759F-4167-9407-CE669692CA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79291AC-1BF8-4103-8F7A-D855BE6120E3}" type="pres">
      <dgm:prSet presAssocID="{0A1DCF17-0FA3-4235-BE95-1CA51E54A2D0}" presName="parTrans" presStyleLbl="bgSibTrans2D1" presStyleIdx="3" presStyleCnt="5"/>
      <dgm:spPr/>
      <dgm:t>
        <a:bodyPr/>
        <a:lstStyle/>
        <a:p>
          <a:endParaRPr lang="es-PE"/>
        </a:p>
      </dgm:t>
    </dgm:pt>
    <dgm:pt modelId="{743B5439-4DFC-4E64-8003-C7E3E68CE1CB}" type="pres">
      <dgm:prSet presAssocID="{150EB2E1-771D-4E92-A488-F013A9FDCF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DE8C99-B0B5-494B-A6F6-D956BAA66F0D}" type="pres">
      <dgm:prSet presAssocID="{824E21F7-7F04-4FA5-96F7-96E2B50B3A0D}" presName="parTrans" presStyleLbl="bgSibTrans2D1" presStyleIdx="4" presStyleCnt="5"/>
      <dgm:spPr/>
      <dgm:t>
        <a:bodyPr/>
        <a:lstStyle/>
        <a:p>
          <a:endParaRPr lang="es-PE"/>
        </a:p>
      </dgm:t>
    </dgm:pt>
    <dgm:pt modelId="{F9B8359C-92AD-4506-B86D-BB1928DA7391}" type="pres">
      <dgm:prSet presAssocID="{6ECDB8D7-548F-49A0-8308-B8EA4ECF6B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1BEC064-CF0C-4705-B575-8D0A3D0F1DB9}" type="presOf" srcId="{D4500F61-D446-4B5C-AA5E-A27F32A27D9C}" destId="{D3C36D17-48C4-437D-8866-2F31D364A1AE}" srcOrd="0" destOrd="0" presId="urn:microsoft.com/office/officeart/2005/8/layout/radial4#1"/>
    <dgm:cxn modelId="{32A0FBE1-5428-432D-84C9-2D7AA030A35A}" type="presOf" srcId="{48AF88EC-DFEA-4BD3-AB6F-D029E84C9B81}" destId="{66510F65-F83F-4392-9913-C69BD7B18794}" srcOrd="0" destOrd="0" presId="urn:microsoft.com/office/officeart/2005/8/layout/radial4#1"/>
    <dgm:cxn modelId="{954FFD10-740F-464B-AF39-CDF6FD130065}" srcId="{A5932365-8B50-4E2A-AE9B-D826B627100E}" destId="{48AF88EC-DFEA-4BD3-AB6F-D029E84C9B81}" srcOrd="1" destOrd="0" parTransId="{D4500F61-D446-4B5C-AA5E-A27F32A27D9C}" sibTransId="{A6B77E62-FD68-41FC-BDD8-0B6196BF1B52}"/>
    <dgm:cxn modelId="{110C5869-BD44-449D-9EE1-90DA8BA757AF}" srcId="{F1EAD82C-3DCC-49B5-A6DB-20D64C7C2E72}" destId="{A5932365-8B50-4E2A-AE9B-D826B627100E}" srcOrd="0" destOrd="0" parTransId="{01D09EA4-1CFA-4A39-A8CB-51D5DEFEB0C4}" sibTransId="{AFB80B96-0128-4707-B3C7-547FE974E9F3}"/>
    <dgm:cxn modelId="{D8FAD93E-80FD-4562-8EA6-E211E5A2C3E7}" srcId="{A5932365-8B50-4E2A-AE9B-D826B627100E}" destId="{6ECDB8D7-548F-49A0-8308-B8EA4ECF6BA2}" srcOrd="4" destOrd="0" parTransId="{824E21F7-7F04-4FA5-96F7-96E2B50B3A0D}" sibTransId="{3E9130EF-D376-4000-A490-53E0C5915B7D}"/>
    <dgm:cxn modelId="{4C567808-F99D-4FE0-9AB8-ADFABCCE6013}" type="presOf" srcId="{EE5BDDAA-411F-4E3F-BE90-F4653FC0B68F}" destId="{A059393A-479A-400D-85CA-ECE89F3E8CA6}" srcOrd="0" destOrd="0" presId="urn:microsoft.com/office/officeart/2005/8/layout/radial4#1"/>
    <dgm:cxn modelId="{5CB63632-E284-435F-8E7B-EB2FF98C924E}" srcId="{A5932365-8B50-4E2A-AE9B-D826B627100E}" destId="{6C96E4FB-5A4A-4E59-99B2-DD86F19C28C4}" srcOrd="0" destOrd="0" parTransId="{67D5B43F-930A-42A1-AD36-D500E89DA4BF}" sibTransId="{1904C042-36E6-4B69-A75B-CC585B9915CB}"/>
    <dgm:cxn modelId="{628706EC-2A63-4FC3-9755-1DDD0E21AE92}" type="presOf" srcId="{6ECDB8D7-548F-49A0-8308-B8EA4ECF6BA2}" destId="{F9B8359C-92AD-4506-B86D-BB1928DA7391}" srcOrd="0" destOrd="0" presId="urn:microsoft.com/office/officeart/2005/8/layout/radial4#1"/>
    <dgm:cxn modelId="{DB1DB5B1-8921-454A-BD18-06B241FA40CC}" type="presOf" srcId="{A5932365-8B50-4E2A-AE9B-D826B627100E}" destId="{628727F4-B0B2-462F-A2A8-1B593630E0E5}" srcOrd="0" destOrd="0" presId="urn:microsoft.com/office/officeart/2005/8/layout/radial4#1"/>
    <dgm:cxn modelId="{AD69F56B-13CF-43B9-9BF2-666DA31BFFAE}" type="presOf" srcId="{6C96E4FB-5A4A-4E59-99B2-DD86F19C28C4}" destId="{45CC95B4-5DA5-47FD-9D5E-5F91158364FB}" srcOrd="0" destOrd="0" presId="urn:microsoft.com/office/officeart/2005/8/layout/radial4#1"/>
    <dgm:cxn modelId="{02051748-6E0A-43A6-A691-1BE54C3AAADE}" srcId="{A5932365-8B50-4E2A-AE9B-D826B627100E}" destId="{7715BCEA-759F-4167-9407-CE669692CAF5}" srcOrd="2" destOrd="0" parTransId="{EE5BDDAA-411F-4E3F-BE90-F4653FC0B68F}" sibTransId="{1B89C340-8BED-45EA-8945-2CF8C32002DE}"/>
    <dgm:cxn modelId="{B98E2D58-9B06-4E90-84EB-912FF7357275}" type="presOf" srcId="{150EB2E1-771D-4E92-A488-F013A9FDCFD8}" destId="{743B5439-4DFC-4E64-8003-C7E3E68CE1CB}" srcOrd="0" destOrd="0" presId="urn:microsoft.com/office/officeart/2005/8/layout/radial4#1"/>
    <dgm:cxn modelId="{9D6BA6CB-956B-4623-A6FE-0E9B7FF8F79A}" type="presOf" srcId="{F1EAD82C-3DCC-49B5-A6DB-20D64C7C2E72}" destId="{6CB74C1D-FB18-4BB6-A48F-61C7139D00A0}" srcOrd="0" destOrd="0" presId="urn:microsoft.com/office/officeart/2005/8/layout/radial4#1"/>
    <dgm:cxn modelId="{469FBB9F-DDFA-46C2-BE32-8B7BD8D31BA4}" type="presOf" srcId="{7715BCEA-759F-4167-9407-CE669692CAF5}" destId="{7EC90795-6885-4EDF-ACD4-ED53EA845E7A}" srcOrd="0" destOrd="0" presId="urn:microsoft.com/office/officeart/2005/8/layout/radial4#1"/>
    <dgm:cxn modelId="{5B19CED6-CFC6-4332-AC36-6CD27C02EF24}" type="presOf" srcId="{0A1DCF17-0FA3-4235-BE95-1CA51E54A2D0}" destId="{A79291AC-1BF8-4103-8F7A-D855BE6120E3}" srcOrd="0" destOrd="0" presId="urn:microsoft.com/office/officeart/2005/8/layout/radial4#1"/>
    <dgm:cxn modelId="{E521E3FE-C36C-4478-AA84-B6B3B4672177}" type="presOf" srcId="{67D5B43F-930A-42A1-AD36-D500E89DA4BF}" destId="{5FFE2802-1F29-48EB-87E5-A676E2EA31CF}" srcOrd="0" destOrd="0" presId="urn:microsoft.com/office/officeart/2005/8/layout/radial4#1"/>
    <dgm:cxn modelId="{97688493-4171-467C-AD39-339173DB1FEC}" srcId="{A5932365-8B50-4E2A-AE9B-D826B627100E}" destId="{150EB2E1-771D-4E92-A488-F013A9FDCFD8}" srcOrd="3" destOrd="0" parTransId="{0A1DCF17-0FA3-4235-BE95-1CA51E54A2D0}" sibTransId="{8716E03E-9293-4CC2-B438-B645C1FAD65C}"/>
    <dgm:cxn modelId="{9984FCFB-772A-4CDC-86C7-707122D52A3F}" type="presOf" srcId="{824E21F7-7F04-4FA5-96F7-96E2B50B3A0D}" destId="{F3DE8C99-B0B5-494B-A6F6-D956BAA66F0D}" srcOrd="0" destOrd="0" presId="urn:microsoft.com/office/officeart/2005/8/layout/radial4#1"/>
    <dgm:cxn modelId="{E635F26B-372E-4AE3-A823-FC2B7B835F60}" type="presParOf" srcId="{6CB74C1D-FB18-4BB6-A48F-61C7139D00A0}" destId="{628727F4-B0B2-462F-A2A8-1B593630E0E5}" srcOrd="0" destOrd="0" presId="urn:microsoft.com/office/officeart/2005/8/layout/radial4#1"/>
    <dgm:cxn modelId="{ACF54438-0526-4902-AD0A-322986B1D906}" type="presParOf" srcId="{6CB74C1D-FB18-4BB6-A48F-61C7139D00A0}" destId="{5FFE2802-1F29-48EB-87E5-A676E2EA31CF}" srcOrd="1" destOrd="0" presId="urn:microsoft.com/office/officeart/2005/8/layout/radial4#1"/>
    <dgm:cxn modelId="{36383113-C6C4-4F20-9F76-35FF8D75B906}" type="presParOf" srcId="{6CB74C1D-FB18-4BB6-A48F-61C7139D00A0}" destId="{45CC95B4-5DA5-47FD-9D5E-5F91158364FB}" srcOrd="2" destOrd="0" presId="urn:microsoft.com/office/officeart/2005/8/layout/radial4#1"/>
    <dgm:cxn modelId="{FBED88AE-6B9C-488C-8E11-C699BDE11A1E}" type="presParOf" srcId="{6CB74C1D-FB18-4BB6-A48F-61C7139D00A0}" destId="{D3C36D17-48C4-437D-8866-2F31D364A1AE}" srcOrd="3" destOrd="0" presId="urn:microsoft.com/office/officeart/2005/8/layout/radial4#1"/>
    <dgm:cxn modelId="{FFB6D9AC-B1B6-4E98-B18B-1D9064D50F8F}" type="presParOf" srcId="{6CB74C1D-FB18-4BB6-A48F-61C7139D00A0}" destId="{66510F65-F83F-4392-9913-C69BD7B18794}" srcOrd="4" destOrd="0" presId="urn:microsoft.com/office/officeart/2005/8/layout/radial4#1"/>
    <dgm:cxn modelId="{E883BAFB-55B9-4BB4-8397-800645686CD9}" type="presParOf" srcId="{6CB74C1D-FB18-4BB6-A48F-61C7139D00A0}" destId="{A059393A-479A-400D-85CA-ECE89F3E8CA6}" srcOrd="5" destOrd="0" presId="urn:microsoft.com/office/officeart/2005/8/layout/radial4#1"/>
    <dgm:cxn modelId="{00BA4940-55D3-491C-99D3-E2367A152D5A}" type="presParOf" srcId="{6CB74C1D-FB18-4BB6-A48F-61C7139D00A0}" destId="{7EC90795-6885-4EDF-ACD4-ED53EA845E7A}" srcOrd="6" destOrd="0" presId="urn:microsoft.com/office/officeart/2005/8/layout/radial4#1"/>
    <dgm:cxn modelId="{57AA506F-67B0-4AA5-98F8-480785AE2EAF}" type="presParOf" srcId="{6CB74C1D-FB18-4BB6-A48F-61C7139D00A0}" destId="{A79291AC-1BF8-4103-8F7A-D855BE6120E3}" srcOrd="7" destOrd="0" presId="urn:microsoft.com/office/officeart/2005/8/layout/radial4#1"/>
    <dgm:cxn modelId="{81CABA13-C268-40C2-94B7-2C7AE3564E4D}" type="presParOf" srcId="{6CB74C1D-FB18-4BB6-A48F-61C7139D00A0}" destId="{743B5439-4DFC-4E64-8003-C7E3E68CE1CB}" srcOrd="8" destOrd="0" presId="urn:microsoft.com/office/officeart/2005/8/layout/radial4#1"/>
    <dgm:cxn modelId="{0C1D43E4-7ACD-4E85-B418-D628F8EC3728}" type="presParOf" srcId="{6CB74C1D-FB18-4BB6-A48F-61C7139D00A0}" destId="{F3DE8C99-B0B5-494B-A6F6-D956BAA66F0D}" srcOrd="9" destOrd="0" presId="urn:microsoft.com/office/officeart/2005/8/layout/radial4#1"/>
    <dgm:cxn modelId="{74DDB04B-9C88-45A2-873A-CBB67F50EBC5}" type="presParOf" srcId="{6CB74C1D-FB18-4BB6-A48F-61C7139D00A0}" destId="{F9B8359C-92AD-4506-B86D-BB1928DA7391}" srcOrd="10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323905-CA77-4CAD-866A-F9326BB253B5}" type="doc">
      <dgm:prSet loTypeId="urn:microsoft.com/office/officeart/2005/8/layout/hList1" loCatId="list" qsTypeId="urn:microsoft.com/office/officeart/2005/8/quickstyle/simple1#3" qsCatId="simple" csTypeId="urn:microsoft.com/office/officeart/2005/8/colors/accent1_1#3" csCatId="accent1" phldr="1"/>
      <dgm:spPr/>
      <dgm:t>
        <a:bodyPr/>
        <a:lstStyle/>
        <a:p>
          <a:endParaRPr lang="es-PE"/>
        </a:p>
      </dgm:t>
    </dgm:pt>
    <dgm:pt modelId="{389061BB-3E37-4542-927E-3CCCC12E1231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secreta  </a:t>
          </a:r>
          <a:endParaRPr lang="es-PE" sz="1200" dirty="0"/>
        </a:p>
        <a:p>
          <a:r>
            <a:rPr lang="es-PE" sz="1200" b="1" dirty="0"/>
            <a:t>(Art 15º TUO de la Ley) </a:t>
          </a:r>
          <a:endParaRPr lang="es-PE" sz="1200" dirty="0"/>
        </a:p>
      </dgm:t>
    </dgm:pt>
    <dgm:pt modelId="{4942BEF2-4AFB-411D-B541-04C416449687}" type="parTrans" cxnId="{43852F12-F59C-47E6-B1D0-D1B696C4BCEF}">
      <dgm:prSet/>
      <dgm:spPr/>
      <dgm:t>
        <a:bodyPr/>
        <a:lstStyle/>
        <a:p>
          <a:endParaRPr lang="es-PE" sz="1200"/>
        </a:p>
      </dgm:t>
    </dgm:pt>
    <dgm:pt modelId="{7C372CB1-27D0-4472-91E3-62CEAB96C129}" type="sibTrans" cxnId="{43852F12-F59C-47E6-B1D0-D1B696C4BCEF}">
      <dgm:prSet/>
      <dgm:spPr/>
      <dgm:t>
        <a:bodyPr/>
        <a:lstStyle/>
        <a:p>
          <a:endParaRPr lang="es-PE" sz="1200"/>
        </a:p>
      </dgm:t>
    </dgm:pt>
    <dgm:pt modelId="{141C3B44-77A4-46C5-8FFF-91B74949473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200" b="1" dirty="0"/>
            <a:t>Información militar y de inteligencia </a:t>
          </a:r>
          <a:r>
            <a:rPr lang="es-MX" sz="1200" dirty="0"/>
            <a:t>cuya revelación originaría riesgo para las acciones destinadas a proteger:</a:t>
          </a:r>
          <a:endParaRPr lang="es-PE" sz="1200" dirty="0"/>
        </a:p>
      </dgm:t>
    </dgm:pt>
    <dgm:pt modelId="{D903A2DA-581A-4ADC-AAA5-2BD0319702CE}" type="parTrans" cxnId="{B3BEA02B-4DD0-4159-B637-A919AE879CAC}">
      <dgm:prSet/>
      <dgm:spPr/>
      <dgm:t>
        <a:bodyPr/>
        <a:lstStyle/>
        <a:p>
          <a:endParaRPr lang="es-PE" sz="1200"/>
        </a:p>
      </dgm:t>
    </dgm:pt>
    <dgm:pt modelId="{646CE370-ED70-403F-AE00-CDA01C063DB0}" type="sibTrans" cxnId="{B3BEA02B-4DD0-4159-B637-A919AE879CAC}">
      <dgm:prSet/>
      <dgm:spPr/>
      <dgm:t>
        <a:bodyPr/>
        <a:lstStyle/>
        <a:p>
          <a:endParaRPr lang="es-PE" sz="1200"/>
        </a:p>
      </dgm:t>
    </dgm:pt>
    <dgm:pt modelId="{95E79DD0-B420-491A-BF99-A55D4247DC7B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reservada </a:t>
          </a:r>
          <a:endParaRPr lang="es-PE" sz="1200" dirty="0"/>
        </a:p>
        <a:p>
          <a:r>
            <a:rPr lang="es-PE" sz="1200" b="1" dirty="0"/>
            <a:t>(Art 16º TUO de la Ley)</a:t>
          </a:r>
          <a:endParaRPr lang="es-PE" sz="1200" dirty="0"/>
        </a:p>
      </dgm:t>
    </dgm:pt>
    <dgm:pt modelId="{B0D7B18D-49BF-4E8F-BE66-0A9F977CD88A}" type="parTrans" cxnId="{E47A9FD7-881D-4136-80FD-F501AAB516DD}">
      <dgm:prSet/>
      <dgm:spPr/>
      <dgm:t>
        <a:bodyPr/>
        <a:lstStyle/>
        <a:p>
          <a:endParaRPr lang="es-PE" sz="1200"/>
        </a:p>
      </dgm:t>
    </dgm:pt>
    <dgm:pt modelId="{5B95E52A-1091-4306-BFC5-853CC7B8729B}" type="sibTrans" cxnId="{E47A9FD7-881D-4136-80FD-F501AAB516DD}">
      <dgm:prSet/>
      <dgm:spPr/>
      <dgm:t>
        <a:bodyPr/>
        <a:lstStyle/>
        <a:p>
          <a:endParaRPr lang="es-PE" sz="1200"/>
        </a:p>
      </dgm:t>
    </dgm:pt>
    <dgm:pt modelId="{3A49B3C1-3A70-4193-9A8D-2B40952872C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dirty="0"/>
            <a:t>Información de </a:t>
          </a:r>
          <a:r>
            <a:rPr lang="es-MX" sz="1200" b="1" dirty="0"/>
            <a:t>seguridad nacional</a:t>
          </a:r>
          <a:r>
            <a:rPr lang="es-MX" sz="1200" dirty="0"/>
            <a:t> cuya divulgación originaría un riesgo a la </a:t>
          </a:r>
          <a:r>
            <a:rPr lang="es-MX" sz="1200" b="1" dirty="0"/>
            <a:t>integridad territorial y/o la subsistencia del sistema democrático </a:t>
          </a:r>
          <a:endParaRPr lang="es-PE" sz="1200" dirty="0"/>
        </a:p>
      </dgm:t>
    </dgm:pt>
    <dgm:pt modelId="{14963038-6146-42C1-A7DC-13AE8DAC6F6A}" type="parTrans" cxnId="{D9812A4E-A4B4-4D47-8E43-7213BF32CF40}">
      <dgm:prSet/>
      <dgm:spPr/>
      <dgm:t>
        <a:bodyPr/>
        <a:lstStyle/>
        <a:p>
          <a:endParaRPr lang="es-PE" sz="1200"/>
        </a:p>
      </dgm:t>
    </dgm:pt>
    <dgm:pt modelId="{F5176F08-8572-47BD-B5B6-CC3FDE6CEABC}" type="sibTrans" cxnId="{D9812A4E-A4B4-4D47-8E43-7213BF32CF40}">
      <dgm:prSet/>
      <dgm:spPr/>
      <dgm:t>
        <a:bodyPr/>
        <a:lstStyle/>
        <a:p>
          <a:endParaRPr lang="es-PE" sz="1200"/>
        </a:p>
      </dgm:t>
    </dgm:pt>
    <dgm:pt modelId="{754F44F7-3471-476C-BDC6-5379B879C52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confidencial </a:t>
          </a:r>
        </a:p>
        <a:p>
          <a:r>
            <a:rPr lang="es-PE" sz="1200" b="1" dirty="0"/>
            <a:t>(Art 17º TUO de la Ley) </a:t>
          </a:r>
          <a:endParaRPr lang="es-PE" sz="1200" dirty="0"/>
        </a:p>
      </dgm:t>
    </dgm:pt>
    <dgm:pt modelId="{9B4B10A0-6D9E-4B96-A99D-B65740E8E1F8}" type="parTrans" cxnId="{7FE2EB87-D06F-4C1F-B0F5-AE8E00A77861}">
      <dgm:prSet/>
      <dgm:spPr/>
      <dgm:t>
        <a:bodyPr/>
        <a:lstStyle/>
        <a:p>
          <a:endParaRPr lang="es-PE" sz="1200"/>
        </a:p>
      </dgm:t>
    </dgm:pt>
    <dgm:pt modelId="{BCCE1CC5-2F0B-4923-90B6-F382E8DE4038}" type="sibTrans" cxnId="{7FE2EB87-D06F-4C1F-B0F5-AE8E00A77861}">
      <dgm:prSet/>
      <dgm:spPr/>
      <dgm:t>
        <a:bodyPr/>
        <a:lstStyle/>
        <a:p>
          <a:endParaRPr lang="es-PE" sz="1200"/>
        </a:p>
      </dgm:t>
    </dgm:pt>
    <dgm:pt modelId="{9B34C438-7A26-4ECB-B7B2-515D0EC9025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dirty="0"/>
            <a:t>Información que de divulgarse afectaría derechos que sólo le competen a su titular:  </a:t>
          </a:r>
          <a:endParaRPr lang="es-PE" sz="1200" dirty="0"/>
        </a:p>
      </dgm:t>
    </dgm:pt>
    <dgm:pt modelId="{34DB9031-D4EB-4A36-A7A8-10D4A02E5F7E}" type="parTrans" cxnId="{6F978EC7-13F2-4AD1-855D-7FA0666810A0}">
      <dgm:prSet/>
      <dgm:spPr/>
      <dgm:t>
        <a:bodyPr/>
        <a:lstStyle/>
        <a:p>
          <a:endParaRPr lang="es-PE" sz="1200"/>
        </a:p>
      </dgm:t>
    </dgm:pt>
    <dgm:pt modelId="{B71D74C1-4D5C-4B83-8DD8-447A0CFCD9C4}" type="sibTrans" cxnId="{6F978EC7-13F2-4AD1-855D-7FA0666810A0}">
      <dgm:prSet/>
      <dgm:spPr/>
      <dgm:t>
        <a:bodyPr/>
        <a:lstStyle/>
        <a:p>
          <a:endParaRPr lang="es-PE" sz="1200"/>
        </a:p>
      </dgm:t>
    </dgm:pt>
    <dgm:pt modelId="{2EB3A5BF-7424-4C5A-A7B2-5218083D8E29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200" b="1" dirty="0"/>
            <a:t>Integridad territorial</a:t>
          </a:r>
          <a:endParaRPr lang="es-PE" sz="1200" dirty="0"/>
        </a:p>
      </dgm:t>
    </dgm:pt>
    <dgm:pt modelId="{1209D5E4-BAC4-43C6-9D7B-F59332DD5328}" type="parTrans" cxnId="{9F26950B-0527-4EAE-8DB6-BB1072E0EE65}">
      <dgm:prSet/>
      <dgm:spPr/>
      <dgm:t>
        <a:bodyPr/>
        <a:lstStyle/>
        <a:p>
          <a:endParaRPr lang="es-PE" sz="1200"/>
        </a:p>
      </dgm:t>
    </dgm:pt>
    <dgm:pt modelId="{3F194010-4DC9-4939-8AA4-60D0C93CAC3F}" type="sibTrans" cxnId="{9F26950B-0527-4EAE-8DB6-BB1072E0EE65}">
      <dgm:prSet/>
      <dgm:spPr/>
      <dgm:t>
        <a:bodyPr/>
        <a:lstStyle/>
        <a:p>
          <a:endParaRPr lang="es-PE" sz="1200"/>
        </a:p>
      </dgm:t>
    </dgm:pt>
    <dgm:pt modelId="{E70BEE08-5DE9-486B-AF39-BDD8AE1300FC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200" b="1" dirty="0"/>
            <a:t>Subsistencia del régimen democrático  </a:t>
          </a:r>
          <a:endParaRPr lang="es-PE" sz="1200" dirty="0"/>
        </a:p>
      </dgm:t>
    </dgm:pt>
    <dgm:pt modelId="{1C8CB9DD-74D1-4E64-B34E-C0A32B66C774}" type="parTrans" cxnId="{F8C88280-A440-4D7D-9689-21B6C8D01170}">
      <dgm:prSet/>
      <dgm:spPr/>
      <dgm:t>
        <a:bodyPr/>
        <a:lstStyle/>
        <a:p>
          <a:endParaRPr lang="es-PE" sz="1200"/>
        </a:p>
      </dgm:t>
    </dgm:pt>
    <dgm:pt modelId="{4B8F87A2-C8F3-4772-BBCA-9CC2292F4DE3}" type="sibTrans" cxnId="{F8C88280-A440-4D7D-9689-21B6C8D01170}">
      <dgm:prSet/>
      <dgm:spPr/>
      <dgm:t>
        <a:bodyPr/>
        <a:lstStyle/>
        <a:p>
          <a:endParaRPr lang="es-PE" sz="1200"/>
        </a:p>
      </dgm:t>
    </dgm:pt>
    <dgm:pt modelId="{FC16B19D-1B7B-4740-84C0-BC1AC4033F8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200" b="1" dirty="0"/>
            <a:t>Seguridad nacional </a:t>
          </a:r>
          <a:r>
            <a:rPr lang="es-MX" sz="1200" dirty="0"/>
            <a:t>/ vida e integridad de las personas que desarrollan actividades en dicho ámbito</a:t>
          </a:r>
          <a:endParaRPr lang="es-PE" sz="1200" dirty="0"/>
        </a:p>
      </dgm:t>
    </dgm:pt>
    <dgm:pt modelId="{F83E90CB-4A1B-4278-92EB-BAA61043AD65}" type="parTrans" cxnId="{E9D4D9E4-38EC-4FA8-8108-2A4519260F13}">
      <dgm:prSet/>
      <dgm:spPr/>
      <dgm:t>
        <a:bodyPr/>
        <a:lstStyle/>
        <a:p>
          <a:endParaRPr lang="es-PE" sz="1200"/>
        </a:p>
      </dgm:t>
    </dgm:pt>
    <dgm:pt modelId="{97D0A1DA-33CF-4D2C-9DD5-B219202855BC}" type="sibTrans" cxnId="{E9D4D9E4-38EC-4FA8-8108-2A4519260F13}">
      <dgm:prSet/>
      <dgm:spPr/>
      <dgm:t>
        <a:bodyPr/>
        <a:lstStyle/>
        <a:p>
          <a:endParaRPr lang="es-PE" sz="1200"/>
        </a:p>
      </dgm:t>
    </dgm:pt>
    <dgm:pt modelId="{43A95FC7-420A-43B8-90D4-E78AE72A570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200" dirty="0"/>
        </a:p>
      </dgm:t>
    </dgm:pt>
    <dgm:pt modelId="{DDAFD6FA-1127-452A-9AB9-6F3A7B482433}" type="parTrans" cxnId="{9D336C52-9108-49E0-BF01-E9C44C458D1E}">
      <dgm:prSet/>
      <dgm:spPr/>
      <dgm:t>
        <a:bodyPr/>
        <a:lstStyle/>
        <a:p>
          <a:endParaRPr lang="es-PE" sz="1200"/>
        </a:p>
      </dgm:t>
    </dgm:pt>
    <dgm:pt modelId="{5A3F082D-D8F8-4B76-BBE5-250CC9FB9FA2}" type="sibTrans" cxnId="{9D336C52-9108-49E0-BF01-E9C44C458D1E}">
      <dgm:prSet/>
      <dgm:spPr/>
      <dgm:t>
        <a:bodyPr/>
        <a:lstStyle/>
        <a:p>
          <a:endParaRPr lang="es-PE" sz="1200"/>
        </a:p>
      </dgm:t>
    </dgm:pt>
    <dgm:pt modelId="{F1B7FB94-9772-477D-8394-9ACDB7767E22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b="1" dirty="0"/>
            <a:t>En el orden interno: </a:t>
          </a:r>
          <a:r>
            <a:rPr lang="es-MX" sz="1200" dirty="0"/>
            <a:t>la información que tiene por finalidad </a:t>
          </a:r>
          <a:r>
            <a:rPr lang="es-MX" sz="1200" b="1" dirty="0"/>
            <a:t>prevenir y reprimir la criminalidad</a:t>
          </a:r>
          <a:endParaRPr lang="es-PE" sz="1200" b="1" dirty="0"/>
        </a:p>
      </dgm:t>
    </dgm:pt>
    <dgm:pt modelId="{F86BC81F-9393-40F2-88BC-8A2F1E2A25F4}" type="parTrans" cxnId="{EE9CB3A8-6B5B-4711-B387-D7F5C1312315}">
      <dgm:prSet/>
      <dgm:spPr/>
      <dgm:t>
        <a:bodyPr/>
        <a:lstStyle/>
        <a:p>
          <a:endParaRPr lang="es-PE" sz="1200"/>
        </a:p>
      </dgm:t>
    </dgm:pt>
    <dgm:pt modelId="{83CD4EC8-52DB-44D8-8E00-095AB232673C}" type="sibTrans" cxnId="{EE9CB3A8-6B5B-4711-B387-D7F5C1312315}">
      <dgm:prSet/>
      <dgm:spPr/>
      <dgm:t>
        <a:bodyPr/>
        <a:lstStyle/>
        <a:p>
          <a:endParaRPr lang="es-PE" sz="1200"/>
        </a:p>
      </dgm:t>
    </dgm:pt>
    <dgm:pt modelId="{980ACDD3-E30A-4244-B14B-C987295992B3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b="1" dirty="0"/>
            <a:t>En el orden externo: </a:t>
          </a:r>
          <a:r>
            <a:rPr lang="es-MX" sz="1200" dirty="0"/>
            <a:t>la información que tiene por finalidad </a:t>
          </a:r>
          <a:r>
            <a:rPr lang="es-ES" sz="1200" b="0" dirty="0"/>
            <a:t>salvaguardar la defensa nacional, el curso de las negociaciones internacionales y/o la subsistencia del sistema democrático </a:t>
          </a:r>
          <a:endParaRPr lang="es-PE" sz="1200" b="0" dirty="0"/>
        </a:p>
      </dgm:t>
    </dgm:pt>
    <dgm:pt modelId="{8F5408BF-AF51-4CEB-A5B3-926FCA851139}" type="parTrans" cxnId="{2F46E3A2-63DB-4713-8047-40F1C1E80E57}">
      <dgm:prSet/>
      <dgm:spPr/>
      <dgm:t>
        <a:bodyPr/>
        <a:lstStyle/>
        <a:p>
          <a:endParaRPr lang="es-PE" sz="1200"/>
        </a:p>
      </dgm:t>
    </dgm:pt>
    <dgm:pt modelId="{66A14DF9-E96A-4210-8286-4B1DBFEFFF4B}" type="sibTrans" cxnId="{2F46E3A2-63DB-4713-8047-40F1C1E80E57}">
      <dgm:prSet/>
      <dgm:spPr/>
      <dgm:t>
        <a:bodyPr/>
        <a:lstStyle/>
        <a:p>
          <a:endParaRPr lang="es-PE" sz="1200"/>
        </a:p>
      </dgm:t>
    </dgm:pt>
    <dgm:pt modelId="{C3FA01C3-03B4-441F-8647-CD79485CFF67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endParaRPr lang="es-PE" sz="1200" dirty="0"/>
        </a:p>
      </dgm:t>
    </dgm:pt>
    <dgm:pt modelId="{004A3DCF-FF72-4725-9B35-6F929CB80F53}" type="parTrans" cxnId="{2CF30413-C91E-44FB-BCF6-158FF9C4FB21}">
      <dgm:prSet/>
      <dgm:spPr/>
      <dgm:t>
        <a:bodyPr/>
        <a:lstStyle/>
        <a:p>
          <a:endParaRPr lang="es-PE" sz="1200"/>
        </a:p>
      </dgm:t>
    </dgm:pt>
    <dgm:pt modelId="{BD23DF8A-1FB6-4965-BB05-BD9B466FB1AE}" type="sibTrans" cxnId="{2CF30413-C91E-44FB-BCF6-158FF9C4FB21}">
      <dgm:prSet/>
      <dgm:spPr/>
      <dgm:t>
        <a:bodyPr/>
        <a:lstStyle/>
        <a:p>
          <a:endParaRPr lang="es-PE" sz="1200"/>
        </a:p>
      </dgm:t>
    </dgm:pt>
    <dgm:pt modelId="{155DC233-B2BF-493B-9C8A-1200E31CBD55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200"/>
        </a:p>
      </dgm:t>
    </dgm:pt>
    <dgm:pt modelId="{E2D3103A-C496-4F0C-96B8-ECE54304AD3E}" type="parTrans" cxnId="{E9865908-0A0D-49CA-AD8B-6FBD19E13F36}">
      <dgm:prSet/>
      <dgm:spPr/>
      <dgm:t>
        <a:bodyPr/>
        <a:lstStyle/>
        <a:p>
          <a:endParaRPr lang="es-PE" sz="1200"/>
        </a:p>
      </dgm:t>
    </dgm:pt>
    <dgm:pt modelId="{4581ACC8-6B24-4FCD-8743-DD3C1F71F6B2}" type="sibTrans" cxnId="{E9865908-0A0D-49CA-AD8B-6FBD19E13F36}">
      <dgm:prSet/>
      <dgm:spPr/>
      <dgm:t>
        <a:bodyPr/>
        <a:lstStyle/>
        <a:p>
          <a:endParaRPr lang="es-PE" sz="1200"/>
        </a:p>
      </dgm:t>
    </dgm:pt>
    <dgm:pt modelId="{11E43959-736C-41D9-84AC-8EBA6B3FBEBB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200" b="1" dirty="0"/>
            <a:t>Secretos</a:t>
          </a:r>
          <a:r>
            <a:rPr lang="es-PE" sz="1200" dirty="0"/>
            <a:t> bancario, tributario, comercial, industrial, tecnológico y bursátil</a:t>
          </a:r>
        </a:p>
      </dgm:t>
    </dgm:pt>
    <dgm:pt modelId="{C40C7FC1-0813-4EDF-A67E-5529994A75A0}" type="parTrans" cxnId="{73CB89DF-9CB4-418C-92D9-674A28FD2F28}">
      <dgm:prSet/>
      <dgm:spPr/>
      <dgm:t>
        <a:bodyPr/>
        <a:lstStyle/>
        <a:p>
          <a:endParaRPr lang="es-PE" sz="1200"/>
        </a:p>
      </dgm:t>
    </dgm:pt>
    <dgm:pt modelId="{60A3D7E8-E148-4CBD-B906-87DDC7FDD4B1}" type="sibTrans" cxnId="{73CB89DF-9CB4-418C-92D9-674A28FD2F28}">
      <dgm:prSet/>
      <dgm:spPr/>
      <dgm:t>
        <a:bodyPr/>
        <a:lstStyle/>
        <a:p>
          <a:endParaRPr lang="es-PE" sz="1200"/>
        </a:p>
      </dgm:t>
    </dgm:pt>
    <dgm:pt modelId="{37650D23-88CD-45FF-96DF-CB3683CFEF6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b="1" dirty="0"/>
            <a:t>Datos personales </a:t>
          </a:r>
          <a:r>
            <a:rPr lang="es-MX" sz="1200" dirty="0"/>
            <a:t>cuya publicidad invada la intimidad personal o familiar </a:t>
          </a:r>
          <a:endParaRPr lang="es-PE" sz="1200" dirty="0"/>
        </a:p>
      </dgm:t>
    </dgm:pt>
    <dgm:pt modelId="{6F6440A4-CB11-475C-98CD-B9C1126E85D6}" type="sibTrans" cxnId="{CA4F12AF-2DA7-4FF5-9F56-7F6EF3635002}">
      <dgm:prSet/>
      <dgm:spPr/>
      <dgm:t>
        <a:bodyPr/>
        <a:lstStyle/>
        <a:p>
          <a:endParaRPr lang="es-PE" sz="1200"/>
        </a:p>
      </dgm:t>
    </dgm:pt>
    <dgm:pt modelId="{FB7A4B26-7F94-4302-A401-EF639DEEB16A}" type="parTrans" cxnId="{CA4F12AF-2DA7-4FF5-9F56-7F6EF3635002}">
      <dgm:prSet/>
      <dgm:spPr/>
      <dgm:t>
        <a:bodyPr/>
        <a:lstStyle/>
        <a:p>
          <a:endParaRPr lang="es-PE" sz="1200"/>
        </a:p>
      </dgm:t>
    </dgm:pt>
    <dgm:pt modelId="{956F2952-C8C0-40BB-AF9B-9B24612E4516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200" b="1" dirty="0"/>
            <a:t>Procedimientos administrativos sancionadores</a:t>
          </a:r>
        </a:p>
      </dgm:t>
    </dgm:pt>
    <dgm:pt modelId="{2F05EB1A-920F-46C8-B1D2-63B4736C24FE}" type="parTrans" cxnId="{734535DF-F03A-41D0-88A5-19AD41797A93}">
      <dgm:prSet/>
      <dgm:spPr/>
      <dgm:t>
        <a:bodyPr/>
        <a:lstStyle/>
        <a:p>
          <a:endParaRPr lang="es-PE"/>
        </a:p>
      </dgm:t>
    </dgm:pt>
    <dgm:pt modelId="{1D1ACD73-BD07-4A29-91D8-59FCDF4E4C85}" type="sibTrans" cxnId="{734535DF-F03A-41D0-88A5-19AD41797A93}">
      <dgm:prSet/>
      <dgm:spPr/>
      <dgm:t>
        <a:bodyPr/>
        <a:lstStyle/>
        <a:p>
          <a:endParaRPr lang="es-PE"/>
        </a:p>
      </dgm:t>
    </dgm:pt>
    <dgm:pt modelId="{072762C5-A423-4F36-A4A4-055BECE5D0B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200" b="1" dirty="0"/>
            <a:t>Procesos deliberativos</a:t>
          </a:r>
        </a:p>
      </dgm:t>
    </dgm:pt>
    <dgm:pt modelId="{36FEBDC8-06BD-438F-BB76-72ED4C389B09}" type="parTrans" cxnId="{18F17DDC-532D-41F9-A33D-CB424D667477}">
      <dgm:prSet/>
      <dgm:spPr/>
      <dgm:t>
        <a:bodyPr/>
        <a:lstStyle/>
        <a:p>
          <a:endParaRPr lang="es-PE"/>
        </a:p>
      </dgm:t>
    </dgm:pt>
    <dgm:pt modelId="{F9A52303-34ED-42F1-BDB0-D67B7459E0D8}" type="sibTrans" cxnId="{18F17DDC-532D-41F9-A33D-CB424D667477}">
      <dgm:prSet/>
      <dgm:spPr/>
      <dgm:t>
        <a:bodyPr/>
        <a:lstStyle/>
        <a:p>
          <a:endParaRPr lang="es-PE"/>
        </a:p>
      </dgm:t>
    </dgm:pt>
    <dgm:pt modelId="{49B33E55-49BD-432A-A5B2-91124AD48FF7}" type="pres">
      <dgm:prSet presAssocID="{A7323905-CA77-4CAD-866A-F9326BB253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081DAED-EFF6-4978-8835-4E9213794BCE}" type="pres">
      <dgm:prSet presAssocID="{389061BB-3E37-4542-927E-3CCCC12E1231}" presName="composite" presStyleCnt="0"/>
      <dgm:spPr/>
    </dgm:pt>
    <dgm:pt modelId="{24E9C64B-33FF-44A4-8B08-D984CF0936D1}" type="pres">
      <dgm:prSet presAssocID="{389061BB-3E37-4542-927E-3CCCC12E1231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370D1F-B8D4-4939-9B78-F7640FAC3B4F}" type="pres">
      <dgm:prSet presAssocID="{389061BB-3E37-4542-927E-3CCCC12E1231}" presName="desTx" presStyleLbl="alignAccFollowNode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10E6F33-069E-468B-83C3-345F5361676B}" type="pres">
      <dgm:prSet presAssocID="{7C372CB1-27D0-4472-91E3-62CEAB96C129}" presName="space" presStyleCnt="0"/>
      <dgm:spPr/>
    </dgm:pt>
    <dgm:pt modelId="{7B6A19A7-10D7-4AEF-931F-B1FFA35864F4}" type="pres">
      <dgm:prSet presAssocID="{95E79DD0-B420-491A-BF99-A55D4247DC7B}" presName="composite" presStyleCnt="0"/>
      <dgm:spPr/>
    </dgm:pt>
    <dgm:pt modelId="{96B718D2-2185-4D91-9249-57BF6A4ECF9D}" type="pres">
      <dgm:prSet presAssocID="{95E79DD0-B420-491A-BF99-A55D4247DC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91172F-39D4-4416-AD39-ED2868E977BE}" type="pres">
      <dgm:prSet presAssocID="{95E79DD0-B420-491A-BF99-A55D4247DC7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525CB68-253B-4A2A-9D1E-EDB13A97399F}" type="pres">
      <dgm:prSet presAssocID="{5B95E52A-1091-4306-BFC5-853CC7B8729B}" presName="space" presStyleCnt="0"/>
      <dgm:spPr/>
    </dgm:pt>
    <dgm:pt modelId="{61E43403-5882-49CF-BB2E-536E8789D019}" type="pres">
      <dgm:prSet presAssocID="{754F44F7-3471-476C-BDC6-5379B879C529}" presName="composite" presStyleCnt="0"/>
      <dgm:spPr/>
    </dgm:pt>
    <dgm:pt modelId="{2552CAA4-7D20-4D8F-BE96-3BF458792E35}" type="pres">
      <dgm:prSet presAssocID="{754F44F7-3471-476C-BDC6-5379B879C52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CC194B-0038-455C-B8DC-2DFF783581B8}" type="pres">
      <dgm:prSet presAssocID="{754F44F7-3471-476C-BDC6-5379B879C52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9865908-0A0D-49CA-AD8B-6FBD19E13F36}" srcId="{754F44F7-3471-476C-BDC6-5379B879C529}" destId="{155DC233-B2BF-493B-9C8A-1200E31CBD55}" srcOrd="1" destOrd="0" parTransId="{E2D3103A-C496-4F0C-96B8-ECE54304AD3E}" sibTransId="{4581ACC8-6B24-4FCD-8743-DD3C1F71F6B2}"/>
    <dgm:cxn modelId="{43852F12-F59C-47E6-B1D0-D1B696C4BCEF}" srcId="{A7323905-CA77-4CAD-866A-F9326BB253B5}" destId="{389061BB-3E37-4542-927E-3CCCC12E1231}" srcOrd="0" destOrd="0" parTransId="{4942BEF2-4AFB-411D-B541-04C416449687}" sibTransId="{7C372CB1-27D0-4472-91E3-62CEAB96C129}"/>
    <dgm:cxn modelId="{734535DF-F03A-41D0-88A5-19AD41797A93}" srcId="{155DC233-B2BF-493B-9C8A-1200E31CBD55}" destId="{956F2952-C8C0-40BB-AF9B-9B24612E4516}" srcOrd="2" destOrd="0" parTransId="{2F05EB1A-920F-46C8-B1D2-63B4736C24FE}" sibTransId="{1D1ACD73-BD07-4A29-91D8-59FCDF4E4C85}"/>
    <dgm:cxn modelId="{E626134F-2C6F-407D-9DFA-0EEBB8C7BC25}" type="presOf" srcId="{072762C5-A423-4F36-A4A4-055BECE5D0BA}" destId="{5BCC194B-0038-455C-B8DC-2DFF783581B8}" srcOrd="0" destOrd="5" presId="urn:microsoft.com/office/officeart/2005/8/layout/hList1"/>
    <dgm:cxn modelId="{2F46E3A2-63DB-4713-8047-40F1C1E80E57}" srcId="{43A95FC7-420A-43B8-90D4-E78AE72A570A}" destId="{980ACDD3-E30A-4244-B14B-C987295992B3}" srcOrd="1" destOrd="0" parTransId="{8F5408BF-AF51-4CEB-A5B3-926FCA851139}" sibTransId="{66A14DF9-E96A-4210-8286-4B1DBFEFFF4B}"/>
    <dgm:cxn modelId="{5AF96541-493F-4959-A34E-BFCE723AFBA5}" type="presOf" srcId="{FC16B19D-1B7B-4740-84C0-BC1AC4033F8A}" destId="{15370D1F-B8D4-4939-9B78-F7640FAC3B4F}" srcOrd="0" destOrd="2" presId="urn:microsoft.com/office/officeart/2005/8/layout/hList1"/>
    <dgm:cxn modelId="{1FA2D162-BC06-4657-9C7B-81F8F4BB3151}" type="presOf" srcId="{754F44F7-3471-476C-BDC6-5379B879C529}" destId="{2552CAA4-7D20-4D8F-BE96-3BF458792E35}" srcOrd="0" destOrd="0" presId="urn:microsoft.com/office/officeart/2005/8/layout/hList1"/>
    <dgm:cxn modelId="{79FA3958-0C1C-4FA6-841B-0360FBDFD976}" type="presOf" srcId="{389061BB-3E37-4542-927E-3CCCC12E1231}" destId="{24E9C64B-33FF-44A4-8B08-D984CF0936D1}" srcOrd="0" destOrd="0" presId="urn:microsoft.com/office/officeart/2005/8/layout/hList1"/>
    <dgm:cxn modelId="{E49D0C93-E0B2-4425-B0D9-9A0EDC17EA32}" type="presOf" srcId="{C3FA01C3-03B4-441F-8647-CD79485CFF67}" destId="{15370D1F-B8D4-4939-9B78-F7640FAC3B4F}" srcOrd="0" destOrd="1" presId="urn:microsoft.com/office/officeart/2005/8/layout/hList1"/>
    <dgm:cxn modelId="{D9812A4E-A4B4-4D47-8E43-7213BF32CF40}" srcId="{95E79DD0-B420-491A-BF99-A55D4247DC7B}" destId="{3A49B3C1-3A70-4193-9A8D-2B40952872CD}" srcOrd="0" destOrd="0" parTransId="{14963038-6146-42C1-A7DC-13AE8DAC6F6A}" sibTransId="{F5176F08-8572-47BD-B5B6-CC3FDE6CEABC}"/>
    <dgm:cxn modelId="{5C79DEFB-DC91-4CF2-B838-52222EE5890C}" type="presOf" srcId="{11E43959-736C-41D9-84AC-8EBA6B3FBEBB}" destId="{5BCC194B-0038-455C-B8DC-2DFF783581B8}" srcOrd="0" destOrd="2" presId="urn:microsoft.com/office/officeart/2005/8/layout/hList1"/>
    <dgm:cxn modelId="{36167D2A-1FB4-4187-A240-4E3D9ACAFDB0}" type="presOf" srcId="{43A95FC7-420A-43B8-90D4-E78AE72A570A}" destId="{0591172F-39D4-4416-AD39-ED2868E977BE}" srcOrd="0" destOrd="1" presId="urn:microsoft.com/office/officeart/2005/8/layout/hList1"/>
    <dgm:cxn modelId="{4616397E-8FDF-47E4-A6AF-86310C9FD09E}" type="presOf" srcId="{2EB3A5BF-7424-4C5A-A7B2-5218083D8E29}" destId="{15370D1F-B8D4-4939-9B78-F7640FAC3B4F}" srcOrd="0" destOrd="3" presId="urn:microsoft.com/office/officeart/2005/8/layout/hList1"/>
    <dgm:cxn modelId="{05029780-09C0-45A7-890E-BA4B403B208F}" type="presOf" srcId="{E70BEE08-5DE9-486B-AF39-BDD8AE1300FC}" destId="{15370D1F-B8D4-4939-9B78-F7640FAC3B4F}" srcOrd="0" destOrd="4" presId="urn:microsoft.com/office/officeart/2005/8/layout/hList1"/>
    <dgm:cxn modelId="{91ED1130-2B99-4F26-AA14-835FA255187F}" type="presOf" srcId="{F1B7FB94-9772-477D-8394-9ACDB7767E22}" destId="{0591172F-39D4-4416-AD39-ED2868E977BE}" srcOrd="0" destOrd="2" presId="urn:microsoft.com/office/officeart/2005/8/layout/hList1"/>
    <dgm:cxn modelId="{B9791496-9296-4F0B-8CAC-030BF56D696C}" type="presOf" srcId="{980ACDD3-E30A-4244-B14B-C987295992B3}" destId="{0591172F-39D4-4416-AD39-ED2868E977BE}" srcOrd="0" destOrd="3" presId="urn:microsoft.com/office/officeart/2005/8/layout/hList1"/>
    <dgm:cxn modelId="{7FE2EB87-D06F-4C1F-B0F5-AE8E00A77861}" srcId="{A7323905-CA77-4CAD-866A-F9326BB253B5}" destId="{754F44F7-3471-476C-BDC6-5379B879C529}" srcOrd="2" destOrd="0" parTransId="{9B4B10A0-6D9E-4B96-A99D-B65740E8E1F8}" sibTransId="{BCCE1CC5-2F0B-4923-90B6-F382E8DE4038}"/>
    <dgm:cxn modelId="{12620BD8-9A3E-4710-B71F-B30167CEC4A5}" type="presOf" srcId="{A7323905-CA77-4CAD-866A-F9326BB253B5}" destId="{49B33E55-49BD-432A-A5B2-91124AD48FF7}" srcOrd="0" destOrd="0" presId="urn:microsoft.com/office/officeart/2005/8/layout/hList1"/>
    <dgm:cxn modelId="{F8C88280-A440-4D7D-9689-21B6C8D01170}" srcId="{C3FA01C3-03B4-441F-8647-CD79485CFF67}" destId="{E70BEE08-5DE9-486B-AF39-BDD8AE1300FC}" srcOrd="2" destOrd="0" parTransId="{1C8CB9DD-74D1-4E64-B34E-C0A32B66C774}" sibTransId="{4B8F87A2-C8F3-4772-BBCA-9CC2292F4DE3}"/>
    <dgm:cxn modelId="{18F17DDC-532D-41F9-A33D-CB424D667477}" srcId="{155DC233-B2BF-493B-9C8A-1200E31CBD55}" destId="{072762C5-A423-4F36-A4A4-055BECE5D0BA}" srcOrd="3" destOrd="0" parTransId="{36FEBDC8-06BD-438F-BB76-72ED4C389B09}" sibTransId="{F9A52303-34ED-42F1-BDB0-D67B7459E0D8}"/>
    <dgm:cxn modelId="{40B888E3-F2D7-46B7-96FD-5BCCC3DD07E7}" type="presOf" srcId="{956F2952-C8C0-40BB-AF9B-9B24612E4516}" destId="{5BCC194B-0038-455C-B8DC-2DFF783581B8}" srcOrd="0" destOrd="4" presId="urn:microsoft.com/office/officeart/2005/8/layout/hList1"/>
    <dgm:cxn modelId="{73CB89DF-9CB4-418C-92D9-674A28FD2F28}" srcId="{155DC233-B2BF-493B-9C8A-1200E31CBD55}" destId="{11E43959-736C-41D9-84AC-8EBA6B3FBEBB}" srcOrd="0" destOrd="0" parTransId="{C40C7FC1-0813-4EDF-A67E-5529994A75A0}" sibTransId="{60A3D7E8-E148-4CBD-B906-87DDC7FDD4B1}"/>
    <dgm:cxn modelId="{95116AD7-9E20-4597-B3CD-18CC6590B328}" type="presOf" srcId="{3A49B3C1-3A70-4193-9A8D-2B40952872CD}" destId="{0591172F-39D4-4416-AD39-ED2868E977BE}" srcOrd="0" destOrd="0" presId="urn:microsoft.com/office/officeart/2005/8/layout/hList1"/>
    <dgm:cxn modelId="{CA4F12AF-2DA7-4FF5-9F56-7F6EF3635002}" srcId="{155DC233-B2BF-493B-9C8A-1200E31CBD55}" destId="{37650D23-88CD-45FF-96DF-CB3683CFEF6A}" srcOrd="1" destOrd="0" parTransId="{FB7A4B26-7F94-4302-A401-EF639DEEB16A}" sibTransId="{6F6440A4-CB11-475C-98CD-B9C1126E85D6}"/>
    <dgm:cxn modelId="{24B844EE-7EE7-4EA6-864E-0C48606FBAE1}" type="presOf" srcId="{95E79DD0-B420-491A-BF99-A55D4247DC7B}" destId="{96B718D2-2185-4D91-9249-57BF6A4ECF9D}" srcOrd="0" destOrd="0" presId="urn:microsoft.com/office/officeart/2005/8/layout/hList1"/>
    <dgm:cxn modelId="{E47A9FD7-881D-4136-80FD-F501AAB516DD}" srcId="{A7323905-CA77-4CAD-866A-F9326BB253B5}" destId="{95E79DD0-B420-491A-BF99-A55D4247DC7B}" srcOrd="1" destOrd="0" parTransId="{B0D7B18D-49BF-4E8F-BE66-0A9F977CD88A}" sibTransId="{5B95E52A-1091-4306-BFC5-853CC7B8729B}"/>
    <dgm:cxn modelId="{B0B3F39F-3D58-446B-A0E7-4331C8E5B533}" type="presOf" srcId="{141C3B44-77A4-46C5-8FFF-91B74949473A}" destId="{15370D1F-B8D4-4939-9B78-F7640FAC3B4F}" srcOrd="0" destOrd="0" presId="urn:microsoft.com/office/officeart/2005/8/layout/hList1"/>
    <dgm:cxn modelId="{F99F58EC-68F0-401F-8442-9FC2DF74A5F4}" type="presOf" srcId="{37650D23-88CD-45FF-96DF-CB3683CFEF6A}" destId="{5BCC194B-0038-455C-B8DC-2DFF783581B8}" srcOrd="0" destOrd="3" presId="urn:microsoft.com/office/officeart/2005/8/layout/hList1"/>
    <dgm:cxn modelId="{B3BEA02B-4DD0-4159-B637-A919AE879CAC}" srcId="{389061BB-3E37-4542-927E-3CCCC12E1231}" destId="{141C3B44-77A4-46C5-8FFF-91B74949473A}" srcOrd="0" destOrd="0" parTransId="{D903A2DA-581A-4ADC-AAA5-2BD0319702CE}" sibTransId="{646CE370-ED70-403F-AE00-CDA01C063DB0}"/>
    <dgm:cxn modelId="{EE9CB3A8-6B5B-4711-B387-D7F5C1312315}" srcId="{43A95FC7-420A-43B8-90D4-E78AE72A570A}" destId="{F1B7FB94-9772-477D-8394-9ACDB7767E22}" srcOrd="0" destOrd="0" parTransId="{F86BC81F-9393-40F2-88BC-8A2F1E2A25F4}" sibTransId="{83CD4EC8-52DB-44D8-8E00-095AB232673C}"/>
    <dgm:cxn modelId="{1D1A25BB-C031-4F1F-9E44-EB301BF538D2}" type="presOf" srcId="{155DC233-B2BF-493B-9C8A-1200E31CBD55}" destId="{5BCC194B-0038-455C-B8DC-2DFF783581B8}" srcOrd="0" destOrd="1" presId="urn:microsoft.com/office/officeart/2005/8/layout/hList1"/>
    <dgm:cxn modelId="{6F978EC7-13F2-4AD1-855D-7FA0666810A0}" srcId="{754F44F7-3471-476C-BDC6-5379B879C529}" destId="{9B34C438-7A26-4ECB-B7B2-515D0EC9025D}" srcOrd="0" destOrd="0" parTransId="{34DB9031-D4EB-4A36-A7A8-10D4A02E5F7E}" sibTransId="{B71D74C1-4D5C-4B83-8DD8-447A0CFCD9C4}"/>
    <dgm:cxn modelId="{9F26950B-0527-4EAE-8DB6-BB1072E0EE65}" srcId="{C3FA01C3-03B4-441F-8647-CD79485CFF67}" destId="{2EB3A5BF-7424-4C5A-A7B2-5218083D8E29}" srcOrd="1" destOrd="0" parTransId="{1209D5E4-BAC4-43C6-9D7B-F59332DD5328}" sibTransId="{3F194010-4DC9-4939-8AA4-60D0C93CAC3F}"/>
    <dgm:cxn modelId="{2CF30413-C91E-44FB-BCF6-158FF9C4FB21}" srcId="{389061BB-3E37-4542-927E-3CCCC12E1231}" destId="{C3FA01C3-03B4-441F-8647-CD79485CFF67}" srcOrd="1" destOrd="0" parTransId="{004A3DCF-FF72-4725-9B35-6F929CB80F53}" sibTransId="{BD23DF8A-1FB6-4965-BB05-BD9B466FB1AE}"/>
    <dgm:cxn modelId="{482E1E8C-CAA2-445E-A093-F13DE782E700}" type="presOf" srcId="{9B34C438-7A26-4ECB-B7B2-515D0EC9025D}" destId="{5BCC194B-0038-455C-B8DC-2DFF783581B8}" srcOrd="0" destOrd="0" presId="urn:microsoft.com/office/officeart/2005/8/layout/hList1"/>
    <dgm:cxn modelId="{E9D4D9E4-38EC-4FA8-8108-2A4519260F13}" srcId="{C3FA01C3-03B4-441F-8647-CD79485CFF67}" destId="{FC16B19D-1B7B-4740-84C0-BC1AC4033F8A}" srcOrd="0" destOrd="0" parTransId="{F83E90CB-4A1B-4278-92EB-BAA61043AD65}" sibTransId="{97D0A1DA-33CF-4D2C-9DD5-B219202855BC}"/>
    <dgm:cxn modelId="{9D336C52-9108-49E0-BF01-E9C44C458D1E}" srcId="{95E79DD0-B420-491A-BF99-A55D4247DC7B}" destId="{43A95FC7-420A-43B8-90D4-E78AE72A570A}" srcOrd="1" destOrd="0" parTransId="{DDAFD6FA-1127-452A-9AB9-6F3A7B482433}" sibTransId="{5A3F082D-D8F8-4B76-BBE5-250CC9FB9FA2}"/>
    <dgm:cxn modelId="{2F964241-BDDF-473D-8A8F-B624567E0E2C}" type="presParOf" srcId="{49B33E55-49BD-432A-A5B2-91124AD48FF7}" destId="{4081DAED-EFF6-4978-8835-4E9213794BCE}" srcOrd="0" destOrd="0" presId="urn:microsoft.com/office/officeart/2005/8/layout/hList1"/>
    <dgm:cxn modelId="{EB48525F-2D41-406E-8F36-762CBB135E61}" type="presParOf" srcId="{4081DAED-EFF6-4978-8835-4E9213794BCE}" destId="{24E9C64B-33FF-44A4-8B08-D984CF0936D1}" srcOrd="0" destOrd="0" presId="urn:microsoft.com/office/officeart/2005/8/layout/hList1"/>
    <dgm:cxn modelId="{3B83F9D9-5881-4FCB-AF6D-6732B758B07A}" type="presParOf" srcId="{4081DAED-EFF6-4978-8835-4E9213794BCE}" destId="{15370D1F-B8D4-4939-9B78-F7640FAC3B4F}" srcOrd="1" destOrd="0" presId="urn:microsoft.com/office/officeart/2005/8/layout/hList1"/>
    <dgm:cxn modelId="{C20129B4-BD90-4C84-862A-3D6E5D59268D}" type="presParOf" srcId="{49B33E55-49BD-432A-A5B2-91124AD48FF7}" destId="{E10E6F33-069E-468B-83C3-345F5361676B}" srcOrd="1" destOrd="0" presId="urn:microsoft.com/office/officeart/2005/8/layout/hList1"/>
    <dgm:cxn modelId="{E4D8389E-FB46-4211-BEF3-5156E903AE46}" type="presParOf" srcId="{49B33E55-49BD-432A-A5B2-91124AD48FF7}" destId="{7B6A19A7-10D7-4AEF-931F-B1FFA35864F4}" srcOrd="2" destOrd="0" presId="urn:microsoft.com/office/officeart/2005/8/layout/hList1"/>
    <dgm:cxn modelId="{9F0B5CBE-6955-4E02-A677-A57B57CB5A4C}" type="presParOf" srcId="{7B6A19A7-10D7-4AEF-931F-B1FFA35864F4}" destId="{96B718D2-2185-4D91-9249-57BF6A4ECF9D}" srcOrd="0" destOrd="0" presId="urn:microsoft.com/office/officeart/2005/8/layout/hList1"/>
    <dgm:cxn modelId="{EB918C17-ECC2-489B-8266-65B3DF573470}" type="presParOf" srcId="{7B6A19A7-10D7-4AEF-931F-B1FFA35864F4}" destId="{0591172F-39D4-4416-AD39-ED2868E977BE}" srcOrd="1" destOrd="0" presId="urn:microsoft.com/office/officeart/2005/8/layout/hList1"/>
    <dgm:cxn modelId="{D2BE075A-AF6D-4EAE-A829-2FE5314608FA}" type="presParOf" srcId="{49B33E55-49BD-432A-A5B2-91124AD48FF7}" destId="{4525CB68-253B-4A2A-9D1E-EDB13A97399F}" srcOrd="3" destOrd="0" presId="urn:microsoft.com/office/officeart/2005/8/layout/hList1"/>
    <dgm:cxn modelId="{E0DDE7D4-4A17-4B3A-B561-F95CD71D0595}" type="presParOf" srcId="{49B33E55-49BD-432A-A5B2-91124AD48FF7}" destId="{61E43403-5882-49CF-BB2E-536E8789D019}" srcOrd="4" destOrd="0" presId="urn:microsoft.com/office/officeart/2005/8/layout/hList1"/>
    <dgm:cxn modelId="{DC8CF60C-9FAB-48D6-8E9B-B7F326ED28CA}" type="presParOf" srcId="{61E43403-5882-49CF-BB2E-536E8789D019}" destId="{2552CAA4-7D20-4D8F-BE96-3BF458792E35}" srcOrd="0" destOrd="0" presId="urn:microsoft.com/office/officeart/2005/8/layout/hList1"/>
    <dgm:cxn modelId="{8EBFDC00-E158-4882-8788-6B0C0397A937}" type="presParOf" srcId="{61E43403-5882-49CF-BB2E-536E8789D019}" destId="{5BCC194B-0038-455C-B8DC-2DFF783581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6C1222-9160-404D-BAFA-0E039AED842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CD0E708F-AEF6-472B-9D1C-79DE454FFDC9}">
      <dgm:prSet phldrT="[Texto]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Obligaciones de los funcionarios responsables del PTE</a:t>
          </a:r>
        </a:p>
      </dgm:t>
    </dgm:pt>
    <dgm:pt modelId="{027D4233-B8B9-48B1-9FC4-A9BF09F24EDA}" type="parTrans" cxnId="{6BB6E720-84A4-4CB0-85B8-70771DBBFD46}">
      <dgm:prSet/>
      <dgm:spPr/>
      <dgm:t>
        <a:bodyPr/>
        <a:lstStyle/>
        <a:p>
          <a:endParaRPr lang="es-PE"/>
        </a:p>
      </dgm:t>
    </dgm:pt>
    <dgm:pt modelId="{BB19C5DB-C2B7-41D2-B075-39B216856419}" type="sibTrans" cxnId="{6BB6E720-84A4-4CB0-85B8-70771DBBFD46}">
      <dgm:prSet/>
      <dgm:spPr/>
      <dgm:t>
        <a:bodyPr/>
        <a:lstStyle/>
        <a:p>
          <a:endParaRPr lang="es-PE"/>
        </a:p>
      </dgm:t>
    </dgm:pt>
    <dgm:pt modelId="{130526F2-7E3D-4326-AC21-1E5762CC8019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900" dirty="0"/>
            <a:t>Elaborar el PTE en caso la entidad no cuente con este. Para ello, solicitará un administrador a </a:t>
          </a:r>
          <a:r>
            <a:rPr lang="es-PE" sz="900" dirty="0">
              <a:hlinkClick xmlns:r="http://schemas.openxmlformats.org/officeDocument/2006/relationships" r:id="rId1"/>
            </a:rPr>
            <a:t>portalpep@pcm.Gob.pe</a:t>
          </a:r>
          <a:r>
            <a:rPr lang="es-PE" sz="900" dirty="0"/>
            <a:t> de la Secretaría de Gobierno Digital de la PCM</a:t>
          </a:r>
        </a:p>
      </dgm:t>
    </dgm:pt>
    <dgm:pt modelId="{F5B1AD11-8C6C-48D5-9914-2CD147EE623E}" type="parTrans" cxnId="{B0EED12C-05B4-439B-B2EC-054F5280E8FA}">
      <dgm:prSet/>
      <dgm:spPr/>
      <dgm:t>
        <a:bodyPr/>
        <a:lstStyle/>
        <a:p>
          <a:endParaRPr lang="es-PE"/>
        </a:p>
      </dgm:t>
    </dgm:pt>
    <dgm:pt modelId="{8167628E-1B0C-428E-B119-B37CCFFE6568}" type="sibTrans" cxnId="{B0EED12C-05B4-439B-B2EC-054F5280E8FA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1DCF911F-F270-45C0-9183-91DC9776BC47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700" dirty="0"/>
            <a:t>Recabar la información  a ser difundida en el PTE de acuerdo a lo establecido en la normativa. Para ello, solicitará a los coordinadores de cada unidad orgánica la información necesaria</a:t>
          </a:r>
        </a:p>
      </dgm:t>
    </dgm:pt>
    <dgm:pt modelId="{437A1F12-7FCC-4AA9-9D5A-E21E6F586C90}" type="parTrans" cxnId="{9DE02B21-5A9F-4E33-8506-75FA1D9E371A}">
      <dgm:prSet/>
      <dgm:spPr/>
      <dgm:t>
        <a:bodyPr/>
        <a:lstStyle/>
        <a:p>
          <a:endParaRPr lang="es-PE"/>
        </a:p>
      </dgm:t>
    </dgm:pt>
    <dgm:pt modelId="{B4B35735-ED80-4993-AE87-89A88E5E5259}" type="sibTrans" cxnId="{9DE02B21-5A9F-4E33-8506-75FA1D9E371A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BFFA9100-591A-4CEF-B90E-055BE7083435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1000" dirty="0"/>
            <a:t>Actualizar la información en el PTE conforme a la normativa de transparencia</a:t>
          </a:r>
        </a:p>
      </dgm:t>
    </dgm:pt>
    <dgm:pt modelId="{58AE6541-9925-44CD-BA50-8DFA044A62D6}" type="parTrans" cxnId="{6D4B0316-1C50-45E4-9074-86D578E39911}">
      <dgm:prSet/>
      <dgm:spPr/>
      <dgm:t>
        <a:bodyPr/>
        <a:lstStyle/>
        <a:p>
          <a:endParaRPr lang="es-PE"/>
        </a:p>
      </dgm:t>
    </dgm:pt>
    <dgm:pt modelId="{790F504D-0C29-4A85-B028-37A453AF7CB0}" type="sibTrans" cxnId="{6D4B0316-1C50-45E4-9074-86D578E39911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B55DDAFA-DE5B-4B57-BF69-0F604207D24C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1000" dirty="0"/>
            <a:t>Verificar permanentemente la operatividad del PTE y de sus enlaces</a:t>
          </a:r>
        </a:p>
      </dgm:t>
    </dgm:pt>
    <dgm:pt modelId="{A2A1890A-77A8-4BAB-B564-FAD488853298}" type="parTrans" cxnId="{CB8342E9-75BF-4A13-B09F-285072272C02}">
      <dgm:prSet/>
      <dgm:spPr/>
      <dgm:t>
        <a:bodyPr/>
        <a:lstStyle/>
        <a:p>
          <a:endParaRPr lang="es-PE"/>
        </a:p>
      </dgm:t>
    </dgm:pt>
    <dgm:pt modelId="{0B246AAE-8311-4D8C-AC05-E9954807FDFD}" type="sibTrans" cxnId="{CB8342E9-75BF-4A13-B09F-285072272C02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B7FCC052-6927-4548-9613-93ED2F670BED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900" dirty="0"/>
            <a:t>Solicitar a las unidades orgánicas poseedoras de información, la designación de coordinadores</a:t>
          </a:r>
        </a:p>
      </dgm:t>
    </dgm:pt>
    <dgm:pt modelId="{F731777B-62F0-4720-A7CF-2F546AA23A98}" type="parTrans" cxnId="{801330FB-B9B5-48E4-9F9B-2EC5F2D9CC9B}">
      <dgm:prSet/>
      <dgm:spPr/>
      <dgm:t>
        <a:bodyPr/>
        <a:lstStyle/>
        <a:p>
          <a:endParaRPr lang="es-PE"/>
        </a:p>
      </dgm:t>
    </dgm:pt>
    <dgm:pt modelId="{DEE99CE5-5474-4704-A9FA-49D0CC85D551}" type="sibTrans" cxnId="{801330FB-B9B5-48E4-9F9B-2EC5F2D9CC9B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9F8A9687-ED86-40DA-9E1D-BB33E1CFF8CD}">
      <dgm:prSet phldrT="[Texto]" custT="1"/>
      <dgm:spPr>
        <a:solidFill>
          <a:srgbClr val="C00000"/>
        </a:solidFill>
        <a:ln>
          <a:solidFill>
            <a:schemeClr val="bg1"/>
          </a:solidFill>
        </a:ln>
      </dgm:spPr>
      <dgm:t>
        <a:bodyPr/>
        <a:lstStyle/>
        <a:p>
          <a:r>
            <a:rPr lang="es-PE" sz="800" dirty="0"/>
            <a:t>Mensualmente, hacer seguimiento y evaluación de la actualización en el PTE, a través del módulo de administración del PTE</a:t>
          </a:r>
        </a:p>
      </dgm:t>
    </dgm:pt>
    <dgm:pt modelId="{C398D333-30F7-433B-98CF-3CFFB8880954}" type="parTrans" cxnId="{45BC76C2-385F-4A41-ABC5-9A73FF7B5DF0}">
      <dgm:prSet/>
      <dgm:spPr/>
      <dgm:t>
        <a:bodyPr/>
        <a:lstStyle/>
        <a:p>
          <a:endParaRPr lang="es-PE"/>
        </a:p>
      </dgm:t>
    </dgm:pt>
    <dgm:pt modelId="{36EC60FE-B654-4D43-B2B5-4DA6BB8CAD48}" type="sibTrans" cxnId="{45BC76C2-385F-4A41-ABC5-9A73FF7B5DF0}">
      <dgm:prSet/>
      <dgm:spPr>
        <a:solidFill>
          <a:srgbClr val="FFD5D5"/>
        </a:solidFill>
      </dgm:spPr>
      <dgm:t>
        <a:bodyPr/>
        <a:lstStyle/>
        <a:p>
          <a:endParaRPr lang="es-PE"/>
        </a:p>
      </dgm:t>
    </dgm:pt>
    <dgm:pt modelId="{BAA236F8-5747-438A-BF07-8D99F47EB243}" type="pres">
      <dgm:prSet presAssocID="{486C1222-9160-404D-BAFA-0E039AED842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BC1F9F4-D207-4B5B-84D5-DC97A9DA368F}" type="pres">
      <dgm:prSet presAssocID="{CD0E708F-AEF6-472B-9D1C-79DE454FFDC9}" presName="centerShape" presStyleLbl="node0" presStyleIdx="0" presStyleCnt="1"/>
      <dgm:spPr/>
      <dgm:t>
        <a:bodyPr/>
        <a:lstStyle/>
        <a:p>
          <a:endParaRPr lang="es-PE"/>
        </a:p>
      </dgm:t>
    </dgm:pt>
    <dgm:pt modelId="{27D36D20-62D0-40DD-9AE2-112546C952AF}" type="pres">
      <dgm:prSet presAssocID="{130526F2-7E3D-4326-AC21-1E5762CC8019}" presName="node" presStyleLbl="node1" presStyleIdx="0" presStyleCnt="6" custScaleX="118853" custScaleY="111090" custRadScaleRad="100058" custRadScaleInc="189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EDA6CE-F9FC-4832-92B0-36B8E5444AE5}" type="pres">
      <dgm:prSet presAssocID="{130526F2-7E3D-4326-AC21-1E5762CC8019}" presName="dummy" presStyleCnt="0"/>
      <dgm:spPr/>
    </dgm:pt>
    <dgm:pt modelId="{6B4E990B-8D39-4655-AFF2-AE7AB50960DB}" type="pres">
      <dgm:prSet presAssocID="{8167628E-1B0C-428E-B119-B37CCFFE6568}" presName="sibTrans" presStyleLbl="sibTrans2D1" presStyleIdx="0" presStyleCnt="6" custLinFactNeighborX="647"/>
      <dgm:spPr/>
      <dgm:t>
        <a:bodyPr/>
        <a:lstStyle/>
        <a:p>
          <a:endParaRPr lang="es-PE"/>
        </a:p>
      </dgm:t>
    </dgm:pt>
    <dgm:pt modelId="{A1C56882-9187-4928-97AD-2FBAF85F3365}" type="pres">
      <dgm:prSet presAssocID="{B7FCC052-6927-4548-9613-93ED2F670BE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C06AB4C-2A7C-4AE4-B51E-5E59737588AE}" type="pres">
      <dgm:prSet presAssocID="{B7FCC052-6927-4548-9613-93ED2F670BED}" presName="dummy" presStyleCnt="0"/>
      <dgm:spPr/>
    </dgm:pt>
    <dgm:pt modelId="{577F710E-BB64-434D-91D2-18BD727EF56A}" type="pres">
      <dgm:prSet presAssocID="{DEE99CE5-5474-4704-A9FA-49D0CC85D551}" presName="sibTrans" presStyleLbl="sibTrans2D1" presStyleIdx="1" presStyleCnt="6" custLinFactNeighborX="647"/>
      <dgm:spPr/>
      <dgm:t>
        <a:bodyPr/>
        <a:lstStyle/>
        <a:p>
          <a:endParaRPr lang="es-PE"/>
        </a:p>
      </dgm:t>
    </dgm:pt>
    <dgm:pt modelId="{8F3C93C5-E367-4D34-8796-E652848750E0}" type="pres">
      <dgm:prSet presAssocID="{1DCF911F-F270-45C0-9183-91DC9776BC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ED2BA5E-EB6F-482C-9825-CF97D3C4AF15}" type="pres">
      <dgm:prSet presAssocID="{1DCF911F-F270-45C0-9183-91DC9776BC47}" presName="dummy" presStyleCnt="0"/>
      <dgm:spPr/>
    </dgm:pt>
    <dgm:pt modelId="{EEBFD151-5986-4265-A831-FACC475E28E0}" type="pres">
      <dgm:prSet presAssocID="{B4B35735-ED80-4993-AE87-89A88E5E5259}" presName="sibTrans" presStyleLbl="sibTrans2D1" presStyleIdx="2" presStyleCnt="6" custLinFactNeighborX="647"/>
      <dgm:spPr/>
      <dgm:t>
        <a:bodyPr/>
        <a:lstStyle/>
        <a:p>
          <a:endParaRPr lang="es-PE"/>
        </a:p>
      </dgm:t>
    </dgm:pt>
    <dgm:pt modelId="{4CE7C75A-952A-41B7-B30C-8EB0CD447420}" type="pres">
      <dgm:prSet presAssocID="{BFFA9100-591A-4CEF-B90E-055BE70834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B1B3AF6-EF95-439D-A5EF-7E519034A2A4}" type="pres">
      <dgm:prSet presAssocID="{BFFA9100-591A-4CEF-B90E-055BE7083435}" presName="dummy" presStyleCnt="0"/>
      <dgm:spPr/>
    </dgm:pt>
    <dgm:pt modelId="{79AB8679-8F25-44C0-910E-2602F29DA2B6}" type="pres">
      <dgm:prSet presAssocID="{790F504D-0C29-4A85-B028-37A453AF7CB0}" presName="sibTrans" presStyleLbl="sibTrans2D1" presStyleIdx="3" presStyleCnt="6"/>
      <dgm:spPr/>
      <dgm:t>
        <a:bodyPr/>
        <a:lstStyle/>
        <a:p>
          <a:endParaRPr lang="es-PE"/>
        </a:p>
      </dgm:t>
    </dgm:pt>
    <dgm:pt modelId="{922EFCFB-E026-46C8-9199-EC314739B811}" type="pres">
      <dgm:prSet presAssocID="{9F8A9687-ED86-40DA-9E1D-BB33E1CFF8C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5407A3D-4159-407C-8959-FE6BBEE53140}" type="pres">
      <dgm:prSet presAssocID="{9F8A9687-ED86-40DA-9E1D-BB33E1CFF8CD}" presName="dummy" presStyleCnt="0"/>
      <dgm:spPr/>
    </dgm:pt>
    <dgm:pt modelId="{D52EA66F-8EFD-42CA-A989-0BBB2C77E268}" type="pres">
      <dgm:prSet presAssocID="{36EC60FE-B654-4D43-B2B5-4DA6BB8CAD48}" presName="sibTrans" presStyleLbl="sibTrans2D1" presStyleIdx="4" presStyleCnt="6"/>
      <dgm:spPr/>
      <dgm:t>
        <a:bodyPr/>
        <a:lstStyle/>
        <a:p>
          <a:endParaRPr lang="es-PE"/>
        </a:p>
      </dgm:t>
    </dgm:pt>
    <dgm:pt modelId="{62154A58-D262-42F6-B7F9-1E4789BC15B8}" type="pres">
      <dgm:prSet presAssocID="{B55DDAFA-DE5B-4B57-BF69-0F604207D2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3DDB408-CC20-41D0-96BA-A0A53BB90F68}" type="pres">
      <dgm:prSet presAssocID="{B55DDAFA-DE5B-4B57-BF69-0F604207D24C}" presName="dummy" presStyleCnt="0"/>
      <dgm:spPr/>
    </dgm:pt>
    <dgm:pt modelId="{7DE3D8AC-813E-4E76-BF4E-580747DDA423}" type="pres">
      <dgm:prSet presAssocID="{0B246AAE-8311-4D8C-AC05-E9954807FDFD}" presName="sibTrans" presStyleLbl="sibTrans2D1" presStyleIdx="5" presStyleCnt="6"/>
      <dgm:spPr/>
      <dgm:t>
        <a:bodyPr/>
        <a:lstStyle/>
        <a:p>
          <a:endParaRPr lang="es-PE"/>
        </a:p>
      </dgm:t>
    </dgm:pt>
  </dgm:ptLst>
  <dgm:cxnLst>
    <dgm:cxn modelId="{019D260F-3AC9-4851-967B-E48F38805878}" type="presOf" srcId="{9F8A9687-ED86-40DA-9E1D-BB33E1CFF8CD}" destId="{922EFCFB-E026-46C8-9199-EC314739B811}" srcOrd="0" destOrd="0" presId="urn:microsoft.com/office/officeart/2005/8/layout/radial6"/>
    <dgm:cxn modelId="{6BB6E720-84A4-4CB0-85B8-70771DBBFD46}" srcId="{486C1222-9160-404D-BAFA-0E039AED8423}" destId="{CD0E708F-AEF6-472B-9D1C-79DE454FFDC9}" srcOrd="0" destOrd="0" parTransId="{027D4233-B8B9-48B1-9FC4-A9BF09F24EDA}" sibTransId="{BB19C5DB-C2B7-41D2-B075-39B216856419}"/>
    <dgm:cxn modelId="{6D4B0316-1C50-45E4-9074-86D578E39911}" srcId="{CD0E708F-AEF6-472B-9D1C-79DE454FFDC9}" destId="{BFFA9100-591A-4CEF-B90E-055BE7083435}" srcOrd="3" destOrd="0" parTransId="{58AE6541-9925-44CD-BA50-8DFA044A62D6}" sibTransId="{790F504D-0C29-4A85-B028-37A453AF7CB0}"/>
    <dgm:cxn modelId="{4DDEA1B7-1984-490B-A8A4-EEA02F7FFBDF}" type="presOf" srcId="{36EC60FE-B654-4D43-B2B5-4DA6BB8CAD48}" destId="{D52EA66F-8EFD-42CA-A989-0BBB2C77E268}" srcOrd="0" destOrd="0" presId="urn:microsoft.com/office/officeart/2005/8/layout/radial6"/>
    <dgm:cxn modelId="{743992E7-0FD2-467C-8AA2-73F5195DFBB9}" type="presOf" srcId="{B7FCC052-6927-4548-9613-93ED2F670BED}" destId="{A1C56882-9187-4928-97AD-2FBAF85F3365}" srcOrd="0" destOrd="0" presId="urn:microsoft.com/office/officeart/2005/8/layout/radial6"/>
    <dgm:cxn modelId="{9DE02B21-5A9F-4E33-8506-75FA1D9E371A}" srcId="{CD0E708F-AEF6-472B-9D1C-79DE454FFDC9}" destId="{1DCF911F-F270-45C0-9183-91DC9776BC47}" srcOrd="2" destOrd="0" parTransId="{437A1F12-7FCC-4AA9-9D5A-E21E6F586C90}" sibTransId="{B4B35735-ED80-4993-AE87-89A88E5E5259}"/>
    <dgm:cxn modelId="{45E8CAAF-CEC7-4B55-B36F-4EE141FABFD6}" type="presOf" srcId="{CD0E708F-AEF6-472B-9D1C-79DE454FFDC9}" destId="{BBC1F9F4-D207-4B5B-84D5-DC97A9DA368F}" srcOrd="0" destOrd="0" presId="urn:microsoft.com/office/officeart/2005/8/layout/radial6"/>
    <dgm:cxn modelId="{1F5FAF43-08D8-4CDE-9D74-D00EF9D8A10D}" type="presOf" srcId="{790F504D-0C29-4A85-B028-37A453AF7CB0}" destId="{79AB8679-8F25-44C0-910E-2602F29DA2B6}" srcOrd="0" destOrd="0" presId="urn:microsoft.com/office/officeart/2005/8/layout/radial6"/>
    <dgm:cxn modelId="{DC1F8D2F-BA66-4280-819E-802F34D3BD96}" type="presOf" srcId="{8167628E-1B0C-428E-B119-B37CCFFE6568}" destId="{6B4E990B-8D39-4655-AFF2-AE7AB50960DB}" srcOrd="0" destOrd="0" presId="urn:microsoft.com/office/officeart/2005/8/layout/radial6"/>
    <dgm:cxn modelId="{A1EEDE73-A3D3-41DF-8042-68300DC64E03}" type="presOf" srcId="{B4B35735-ED80-4993-AE87-89A88E5E5259}" destId="{EEBFD151-5986-4265-A831-FACC475E28E0}" srcOrd="0" destOrd="0" presId="urn:microsoft.com/office/officeart/2005/8/layout/radial6"/>
    <dgm:cxn modelId="{801330FB-B9B5-48E4-9F9B-2EC5F2D9CC9B}" srcId="{CD0E708F-AEF6-472B-9D1C-79DE454FFDC9}" destId="{B7FCC052-6927-4548-9613-93ED2F670BED}" srcOrd="1" destOrd="0" parTransId="{F731777B-62F0-4720-A7CF-2F546AA23A98}" sibTransId="{DEE99CE5-5474-4704-A9FA-49D0CC85D551}"/>
    <dgm:cxn modelId="{111B39D1-780C-457A-90F6-9A99DC3470C5}" type="presOf" srcId="{0B246AAE-8311-4D8C-AC05-E9954807FDFD}" destId="{7DE3D8AC-813E-4E76-BF4E-580747DDA423}" srcOrd="0" destOrd="0" presId="urn:microsoft.com/office/officeart/2005/8/layout/radial6"/>
    <dgm:cxn modelId="{34AF162C-2BA8-4078-B21F-AB9137F7B579}" type="presOf" srcId="{DEE99CE5-5474-4704-A9FA-49D0CC85D551}" destId="{577F710E-BB64-434D-91D2-18BD727EF56A}" srcOrd="0" destOrd="0" presId="urn:microsoft.com/office/officeart/2005/8/layout/radial6"/>
    <dgm:cxn modelId="{45BC76C2-385F-4A41-ABC5-9A73FF7B5DF0}" srcId="{CD0E708F-AEF6-472B-9D1C-79DE454FFDC9}" destId="{9F8A9687-ED86-40DA-9E1D-BB33E1CFF8CD}" srcOrd="4" destOrd="0" parTransId="{C398D333-30F7-433B-98CF-3CFFB8880954}" sibTransId="{36EC60FE-B654-4D43-B2B5-4DA6BB8CAD48}"/>
    <dgm:cxn modelId="{B0EED12C-05B4-439B-B2EC-054F5280E8FA}" srcId="{CD0E708F-AEF6-472B-9D1C-79DE454FFDC9}" destId="{130526F2-7E3D-4326-AC21-1E5762CC8019}" srcOrd="0" destOrd="0" parTransId="{F5B1AD11-8C6C-48D5-9914-2CD147EE623E}" sibTransId="{8167628E-1B0C-428E-B119-B37CCFFE6568}"/>
    <dgm:cxn modelId="{4C632CC9-C79A-4F3A-868A-515E91D61C89}" type="presOf" srcId="{BFFA9100-591A-4CEF-B90E-055BE7083435}" destId="{4CE7C75A-952A-41B7-B30C-8EB0CD447420}" srcOrd="0" destOrd="0" presId="urn:microsoft.com/office/officeart/2005/8/layout/radial6"/>
    <dgm:cxn modelId="{4687C96C-88B7-4A51-BAEF-48B5B2447C77}" type="presOf" srcId="{B55DDAFA-DE5B-4B57-BF69-0F604207D24C}" destId="{62154A58-D262-42F6-B7F9-1E4789BC15B8}" srcOrd="0" destOrd="0" presId="urn:microsoft.com/office/officeart/2005/8/layout/radial6"/>
    <dgm:cxn modelId="{AE43EC51-9529-45B1-8CD5-05267AD467B9}" type="presOf" srcId="{1DCF911F-F270-45C0-9183-91DC9776BC47}" destId="{8F3C93C5-E367-4D34-8796-E652848750E0}" srcOrd="0" destOrd="0" presId="urn:microsoft.com/office/officeart/2005/8/layout/radial6"/>
    <dgm:cxn modelId="{CB8342E9-75BF-4A13-B09F-285072272C02}" srcId="{CD0E708F-AEF6-472B-9D1C-79DE454FFDC9}" destId="{B55DDAFA-DE5B-4B57-BF69-0F604207D24C}" srcOrd="5" destOrd="0" parTransId="{A2A1890A-77A8-4BAB-B564-FAD488853298}" sibTransId="{0B246AAE-8311-4D8C-AC05-E9954807FDFD}"/>
    <dgm:cxn modelId="{440CE2FB-BA8C-4ACC-83E3-B4097594FD5E}" type="presOf" srcId="{486C1222-9160-404D-BAFA-0E039AED8423}" destId="{BAA236F8-5747-438A-BF07-8D99F47EB243}" srcOrd="0" destOrd="0" presId="urn:microsoft.com/office/officeart/2005/8/layout/radial6"/>
    <dgm:cxn modelId="{5A4AF93D-E3E2-4B25-B48E-451A2A4C05A0}" type="presOf" srcId="{130526F2-7E3D-4326-AC21-1E5762CC8019}" destId="{27D36D20-62D0-40DD-9AE2-112546C952AF}" srcOrd="0" destOrd="0" presId="urn:microsoft.com/office/officeart/2005/8/layout/radial6"/>
    <dgm:cxn modelId="{93AEE464-433B-4166-9267-83D7677F147B}" type="presParOf" srcId="{BAA236F8-5747-438A-BF07-8D99F47EB243}" destId="{BBC1F9F4-D207-4B5B-84D5-DC97A9DA368F}" srcOrd="0" destOrd="0" presId="urn:microsoft.com/office/officeart/2005/8/layout/radial6"/>
    <dgm:cxn modelId="{FE957047-91C5-4D00-AB40-02E884FA19BB}" type="presParOf" srcId="{BAA236F8-5747-438A-BF07-8D99F47EB243}" destId="{27D36D20-62D0-40DD-9AE2-112546C952AF}" srcOrd="1" destOrd="0" presId="urn:microsoft.com/office/officeart/2005/8/layout/radial6"/>
    <dgm:cxn modelId="{C911A6E3-2697-44A9-8135-92F9B1BB2AAB}" type="presParOf" srcId="{BAA236F8-5747-438A-BF07-8D99F47EB243}" destId="{CDEDA6CE-F9FC-4832-92B0-36B8E5444AE5}" srcOrd="2" destOrd="0" presId="urn:microsoft.com/office/officeart/2005/8/layout/radial6"/>
    <dgm:cxn modelId="{77DD8FF9-F84F-4763-A9B7-81ADA6BBEC1F}" type="presParOf" srcId="{BAA236F8-5747-438A-BF07-8D99F47EB243}" destId="{6B4E990B-8D39-4655-AFF2-AE7AB50960DB}" srcOrd="3" destOrd="0" presId="urn:microsoft.com/office/officeart/2005/8/layout/radial6"/>
    <dgm:cxn modelId="{04BCA256-C6F5-4939-A67F-BFBF2C3EC07B}" type="presParOf" srcId="{BAA236F8-5747-438A-BF07-8D99F47EB243}" destId="{A1C56882-9187-4928-97AD-2FBAF85F3365}" srcOrd="4" destOrd="0" presId="urn:microsoft.com/office/officeart/2005/8/layout/radial6"/>
    <dgm:cxn modelId="{496AB2A4-F6CC-49BA-AC7F-BFA185A0C6BC}" type="presParOf" srcId="{BAA236F8-5747-438A-BF07-8D99F47EB243}" destId="{EC06AB4C-2A7C-4AE4-B51E-5E59737588AE}" srcOrd="5" destOrd="0" presId="urn:microsoft.com/office/officeart/2005/8/layout/radial6"/>
    <dgm:cxn modelId="{5C5441A4-4159-4C89-9D93-B3B460C8B676}" type="presParOf" srcId="{BAA236F8-5747-438A-BF07-8D99F47EB243}" destId="{577F710E-BB64-434D-91D2-18BD727EF56A}" srcOrd="6" destOrd="0" presId="urn:microsoft.com/office/officeart/2005/8/layout/radial6"/>
    <dgm:cxn modelId="{094413A1-4CF7-4790-9F94-4DA69564B226}" type="presParOf" srcId="{BAA236F8-5747-438A-BF07-8D99F47EB243}" destId="{8F3C93C5-E367-4D34-8796-E652848750E0}" srcOrd="7" destOrd="0" presId="urn:microsoft.com/office/officeart/2005/8/layout/radial6"/>
    <dgm:cxn modelId="{245C8AFE-47BC-46FD-ABC8-5C2258E52CEB}" type="presParOf" srcId="{BAA236F8-5747-438A-BF07-8D99F47EB243}" destId="{9ED2BA5E-EB6F-482C-9825-CF97D3C4AF15}" srcOrd="8" destOrd="0" presId="urn:microsoft.com/office/officeart/2005/8/layout/radial6"/>
    <dgm:cxn modelId="{DA26440D-F6F7-4854-BCC1-D5B1C211F57C}" type="presParOf" srcId="{BAA236F8-5747-438A-BF07-8D99F47EB243}" destId="{EEBFD151-5986-4265-A831-FACC475E28E0}" srcOrd="9" destOrd="0" presId="urn:microsoft.com/office/officeart/2005/8/layout/radial6"/>
    <dgm:cxn modelId="{337538CE-1F4E-421C-9FAE-B5E0B5456D72}" type="presParOf" srcId="{BAA236F8-5747-438A-BF07-8D99F47EB243}" destId="{4CE7C75A-952A-41B7-B30C-8EB0CD447420}" srcOrd="10" destOrd="0" presId="urn:microsoft.com/office/officeart/2005/8/layout/radial6"/>
    <dgm:cxn modelId="{40AAF777-DC3E-4D1D-8AA0-965A0009D08C}" type="presParOf" srcId="{BAA236F8-5747-438A-BF07-8D99F47EB243}" destId="{DB1B3AF6-EF95-439D-A5EF-7E519034A2A4}" srcOrd="11" destOrd="0" presId="urn:microsoft.com/office/officeart/2005/8/layout/radial6"/>
    <dgm:cxn modelId="{674830BF-6099-4870-A9EB-D5ADB06242AE}" type="presParOf" srcId="{BAA236F8-5747-438A-BF07-8D99F47EB243}" destId="{79AB8679-8F25-44C0-910E-2602F29DA2B6}" srcOrd="12" destOrd="0" presId="urn:microsoft.com/office/officeart/2005/8/layout/radial6"/>
    <dgm:cxn modelId="{008627EC-1C88-4804-A910-DC6CAA5D2597}" type="presParOf" srcId="{BAA236F8-5747-438A-BF07-8D99F47EB243}" destId="{922EFCFB-E026-46C8-9199-EC314739B811}" srcOrd="13" destOrd="0" presId="urn:microsoft.com/office/officeart/2005/8/layout/radial6"/>
    <dgm:cxn modelId="{A8AD9DCE-93E0-4277-9B00-B6C5DB1E6CD0}" type="presParOf" srcId="{BAA236F8-5747-438A-BF07-8D99F47EB243}" destId="{45407A3D-4159-407C-8959-FE6BBEE53140}" srcOrd="14" destOrd="0" presId="urn:microsoft.com/office/officeart/2005/8/layout/radial6"/>
    <dgm:cxn modelId="{89D08777-37CA-41C8-A824-6F10946E197D}" type="presParOf" srcId="{BAA236F8-5747-438A-BF07-8D99F47EB243}" destId="{D52EA66F-8EFD-42CA-A989-0BBB2C77E268}" srcOrd="15" destOrd="0" presId="urn:microsoft.com/office/officeart/2005/8/layout/radial6"/>
    <dgm:cxn modelId="{24CC06F9-45AC-48B9-97B8-0C32231FE8F3}" type="presParOf" srcId="{BAA236F8-5747-438A-BF07-8D99F47EB243}" destId="{62154A58-D262-42F6-B7F9-1E4789BC15B8}" srcOrd="16" destOrd="0" presId="urn:microsoft.com/office/officeart/2005/8/layout/radial6"/>
    <dgm:cxn modelId="{E79C2F32-65FB-4C61-BD41-425053119886}" type="presParOf" srcId="{BAA236F8-5747-438A-BF07-8D99F47EB243}" destId="{D3DDB408-CC20-41D0-96BA-A0A53BB90F68}" srcOrd="17" destOrd="0" presId="urn:microsoft.com/office/officeart/2005/8/layout/radial6"/>
    <dgm:cxn modelId="{93E089FC-EDE0-4926-9E1B-54014464D0C4}" type="presParOf" srcId="{BAA236F8-5747-438A-BF07-8D99F47EB243}" destId="{7DE3D8AC-813E-4E76-BF4E-580747DDA42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12E2AC-A23D-4106-A927-BCA5898F4E4A}" type="doc">
      <dgm:prSet loTypeId="urn:microsoft.com/office/officeart/2005/8/layout/radial4#2" loCatId="relationship" qsTypeId="urn:microsoft.com/office/officeart/2005/8/quickstyle/simple2#1" qsCatId="simple" csTypeId="urn:microsoft.com/office/officeart/2005/8/colors/accent2_1#1" csCatId="accent2" phldr="1"/>
      <dgm:spPr/>
      <dgm:t>
        <a:bodyPr/>
        <a:lstStyle/>
        <a:p>
          <a:endParaRPr lang="es-PE"/>
        </a:p>
      </dgm:t>
    </dgm:pt>
    <dgm:pt modelId="{8F46309A-EFFD-45F4-90F2-7EC008C6CF5E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P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TRIBUNAL</a:t>
          </a:r>
        </a:p>
      </dgm:t>
    </dgm:pt>
    <dgm:pt modelId="{019DD521-48C6-4C67-A224-48CCD3FE8787}" type="parTrans" cxnId="{DC1059A8-214D-42F7-A24C-C9D5058A94B0}">
      <dgm:prSet/>
      <dgm:spPr/>
      <dgm:t>
        <a:bodyPr/>
        <a:lstStyle/>
        <a:p>
          <a:endParaRPr lang="es-PE"/>
        </a:p>
      </dgm:t>
    </dgm:pt>
    <dgm:pt modelId="{C2915A72-3992-4003-9AA5-493F5B7D8AB0}" type="sibTrans" cxnId="{DC1059A8-214D-42F7-A24C-C9D5058A94B0}">
      <dgm:prSet/>
      <dgm:spPr/>
      <dgm:t>
        <a:bodyPr/>
        <a:lstStyle/>
        <a:p>
          <a:endParaRPr lang="es-PE"/>
        </a:p>
      </dgm:t>
    </dgm:pt>
    <dgm:pt modelId="{34ED6F2D-F23F-49E8-846B-D8E74A62636E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pPr algn="ctr"/>
          <a:r>
            <a:rPr lang="es-ES" sz="1600" dirty="0"/>
            <a:t>Establece precedentes vinculantes</a:t>
          </a:r>
          <a:endParaRPr lang="es-PE" sz="1600" dirty="0"/>
        </a:p>
      </dgm:t>
    </dgm:pt>
    <dgm:pt modelId="{EAF52378-2CDA-4C38-B460-C28E17B5B7C1}" type="parTrans" cxnId="{9A1C6F0D-D86D-493F-B6D7-54AD182B0407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FA56C992-C527-45A3-8EB3-F09134DDA086}" type="sibTrans" cxnId="{9A1C6F0D-D86D-493F-B6D7-54AD182B0407}">
      <dgm:prSet/>
      <dgm:spPr/>
      <dgm:t>
        <a:bodyPr/>
        <a:lstStyle/>
        <a:p>
          <a:endParaRPr lang="es-PE"/>
        </a:p>
      </dgm:t>
    </dgm:pt>
    <dgm:pt modelId="{2C902581-FDF4-4AAC-B3C1-D1032CC343F7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S" sz="1200" dirty="0"/>
            <a:t>Resuelve recursos de apelación </a:t>
          </a:r>
          <a:r>
            <a:rPr lang="es-PE" altLang="es-PE" sz="1200" dirty="0"/>
            <a:t>contra las decisiones de las entidades comprendidas en la LPAG, en TAIP   </a:t>
          </a:r>
          <a:r>
            <a:rPr lang="es-ES" sz="1200" dirty="0"/>
            <a:t> </a:t>
          </a:r>
          <a:endParaRPr lang="es-PE" sz="1200" dirty="0"/>
        </a:p>
      </dgm:t>
    </dgm:pt>
    <dgm:pt modelId="{9D0174C1-8CA6-4603-B226-983A127AAC5B}" type="parTrans" cxnId="{306EFD57-20B1-4158-96F6-46624DADA786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B7281711-1B76-44A6-B623-F3DA202B09C5}" type="sibTrans" cxnId="{306EFD57-20B1-4158-96F6-46624DADA786}">
      <dgm:prSet/>
      <dgm:spPr/>
      <dgm:t>
        <a:bodyPr/>
        <a:lstStyle/>
        <a:p>
          <a:endParaRPr lang="es-PE"/>
        </a:p>
      </dgm:t>
    </dgm:pt>
    <dgm:pt modelId="{C82C1AD0-4992-4E58-8700-E357EC77AD11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S" sz="1600" dirty="0"/>
            <a:t>Emite opinión técnica vinculante</a:t>
          </a:r>
        </a:p>
      </dgm:t>
    </dgm:pt>
    <dgm:pt modelId="{1DE117B6-8323-4C6E-99CB-1CDF37796E7E}" type="parTrans" cxnId="{B557F288-926B-430E-8AB9-9EDCF9019B89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C2D99413-EBE0-4A27-A2CE-7B1B591AE283}" type="sibTrans" cxnId="{B557F288-926B-430E-8AB9-9EDCF9019B89}">
      <dgm:prSet/>
      <dgm:spPr/>
      <dgm:t>
        <a:bodyPr/>
        <a:lstStyle/>
        <a:p>
          <a:endParaRPr lang="es-PE"/>
        </a:p>
      </dgm:t>
    </dgm:pt>
    <dgm:pt modelId="{1C19ACFF-9530-4DD8-8480-49E5D06D250C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S" sz="1600" dirty="0"/>
            <a:t>Custodia DDJJ</a:t>
          </a:r>
        </a:p>
      </dgm:t>
    </dgm:pt>
    <dgm:pt modelId="{F0F2CE3A-E28F-4DAD-8CC1-DD5D9EC1AF47}" type="parTrans" cxnId="{55DA094B-E3AA-4CC7-8B38-1BC4BE9ACF0F}">
      <dgm:prSet/>
      <dgm:spPr/>
      <dgm:t>
        <a:bodyPr/>
        <a:lstStyle/>
        <a:p>
          <a:endParaRPr lang="es-PE"/>
        </a:p>
      </dgm:t>
    </dgm:pt>
    <dgm:pt modelId="{EF5A0CC9-6F54-45AA-AC3C-D5BD14226D00}" type="sibTrans" cxnId="{55DA094B-E3AA-4CC7-8B38-1BC4BE9ACF0F}">
      <dgm:prSet/>
      <dgm:spPr/>
      <dgm:t>
        <a:bodyPr/>
        <a:lstStyle/>
        <a:p>
          <a:endParaRPr lang="es-PE"/>
        </a:p>
      </dgm:t>
    </dgm:pt>
    <dgm:pt modelId="{82EF9641-D1AB-4877-AA33-37F5117F862F}" type="pres">
      <dgm:prSet presAssocID="{A512E2AC-A23D-4106-A927-BCA5898F4E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5C542DF8-8E38-427C-B741-185595899BBA}" type="pres">
      <dgm:prSet presAssocID="{8F46309A-EFFD-45F4-90F2-7EC008C6CF5E}" presName="centerShape" presStyleLbl="node0" presStyleIdx="0" presStyleCnt="1" custLinFactNeighborX="-1067" custLinFactNeighborY="-123"/>
      <dgm:spPr/>
      <dgm:t>
        <a:bodyPr/>
        <a:lstStyle/>
        <a:p>
          <a:endParaRPr lang="es-PE"/>
        </a:p>
      </dgm:t>
    </dgm:pt>
    <dgm:pt modelId="{9D38BE44-59AC-4FF7-B6F4-72B1F8312556}" type="pres">
      <dgm:prSet presAssocID="{EAF52378-2CDA-4C38-B460-C28E17B5B7C1}" presName="parTrans" presStyleLbl="bgSibTrans2D1" presStyleIdx="0" presStyleCnt="4" custScaleX="114189" custLinFactNeighborX="1804" custLinFactNeighborY="-17494"/>
      <dgm:spPr/>
      <dgm:t>
        <a:bodyPr/>
        <a:lstStyle/>
        <a:p>
          <a:endParaRPr lang="es-PE"/>
        </a:p>
      </dgm:t>
    </dgm:pt>
    <dgm:pt modelId="{EF9C1687-508F-40A5-86ED-4E1393409F77}" type="pres">
      <dgm:prSet presAssocID="{34ED6F2D-F23F-49E8-846B-D8E74A62636E}" presName="node" presStyleLbl="node1" presStyleIdx="0" presStyleCnt="4" custScaleX="122004" custRadScaleRad="132983" custRadScaleInc="-135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41F16A-0FD1-4464-B9A6-C34B853EECCD}" type="pres">
      <dgm:prSet presAssocID="{9D0174C1-8CA6-4603-B226-983A127AAC5B}" presName="parTrans" presStyleLbl="bgSibTrans2D1" presStyleIdx="1" presStyleCnt="4" custLinFactNeighborX="-5498" custLinFactNeighborY="18169"/>
      <dgm:spPr/>
      <dgm:t>
        <a:bodyPr/>
        <a:lstStyle/>
        <a:p>
          <a:endParaRPr lang="es-PE"/>
        </a:p>
      </dgm:t>
    </dgm:pt>
    <dgm:pt modelId="{F55BB29C-EA79-4A95-BA7F-46E17A151B98}" type="pres">
      <dgm:prSet presAssocID="{2C902581-FDF4-4AAC-B3C1-D1032CC343F7}" presName="node" presStyleLbl="node1" presStyleIdx="1" presStyleCnt="4" custScaleX="122004" custRadScaleRad="102191" custRadScaleInc="-559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FDBD68F-1724-4BD5-BAF1-43F22C44C8B0}" type="pres">
      <dgm:prSet presAssocID="{1DE117B6-8323-4C6E-99CB-1CDF37796E7E}" presName="parTrans" presStyleLbl="bgSibTrans2D1" presStyleIdx="2" presStyleCnt="4" custLinFactNeighborX="-9635" custLinFactNeighborY="-5349"/>
      <dgm:spPr/>
      <dgm:t>
        <a:bodyPr/>
        <a:lstStyle/>
        <a:p>
          <a:endParaRPr lang="es-PE"/>
        </a:p>
      </dgm:t>
    </dgm:pt>
    <dgm:pt modelId="{F87FB66D-B3CB-4C21-A276-BDB0BB581395}" type="pres">
      <dgm:prSet presAssocID="{C82C1AD0-4992-4E58-8700-E357EC77AD11}" presName="node" presStyleLbl="node1" presStyleIdx="2" presStyleCnt="4" custScaleX="122004" custRadScaleRad="116683" custRadScaleInc="403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D2BEAC1-82D1-44EF-9DC9-C8614B20A64C}" type="pres">
      <dgm:prSet presAssocID="{F0F2CE3A-E28F-4DAD-8CC1-DD5D9EC1AF47}" presName="parTrans" presStyleLbl="bgSibTrans2D1" presStyleIdx="3" presStyleCnt="4"/>
      <dgm:spPr/>
      <dgm:t>
        <a:bodyPr/>
        <a:lstStyle/>
        <a:p>
          <a:endParaRPr lang="es-PE"/>
        </a:p>
      </dgm:t>
    </dgm:pt>
    <dgm:pt modelId="{D2DFB9E5-DDDF-4E05-BC0E-2E8AC4CB7670}" type="pres">
      <dgm:prSet presAssocID="{1C19ACFF-9530-4DD8-8480-49E5D06D25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D6E0661A-479B-4476-BACD-EC59E66F8C18}" type="presOf" srcId="{34ED6F2D-F23F-49E8-846B-D8E74A62636E}" destId="{EF9C1687-508F-40A5-86ED-4E1393409F77}" srcOrd="0" destOrd="0" presId="urn:microsoft.com/office/officeart/2005/8/layout/radial4#2"/>
    <dgm:cxn modelId="{659EE0E5-0B78-4BC5-9F11-829017BA25F4}" type="presOf" srcId="{C82C1AD0-4992-4E58-8700-E357EC77AD11}" destId="{F87FB66D-B3CB-4C21-A276-BDB0BB581395}" srcOrd="0" destOrd="0" presId="urn:microsoft.com/office/officeart/2005/8/layout/radial4#2"/>
    <dgm:cxn modelId="{09728137-DFD8-4ADD-96B9-30CB1E3DA97A}" type="presOf" srcId="{A512E2AC-A23D-4106-A927-BCA5898F4E4A}" destId="{82EF9641-D1AB-4877-AA33-37F5117F862F}" srcOrd="0" destOrd="0" presId="urn:microsoft.com/office/officeart/2005/8/layout/radial4#2"/>
    <dgm:cxn modelId="{2EB814F1-D84A-453B-B9E8-5A2F3D7F9465}" type="presOf" srcId="{F0F2CE3A-E28F-4DAD-8CC1-DD5D9EC1AF47}" destId="{7D2BEAC1-82D1-44EF-9DC9-C8614B20A64C}" srcOrd="0" destOrd="0" presId="urn:microsoft.com/office/officeart/2005/8/layout/radial4#2"/>
    <dgm:cxn modelId="{7CD0F90B-F8C6-424B-9A28-805844381010}" type="presOf" srcId="{2C902581-FDF4-4AAC-B3C1-D1032CC343F7}" destId="{F55BB29C-EA79-4A95-BA7F-46E17A151B98}" srcOrd="0" destOrd="0" presId="urn:microsoft.com/office/officeart/2005/8/layout/radial4#2"/>
    <dgm:cxn modelId="{306EFD57-20B1-4158-96F6-46624DADA786}" srcId="{8F46309A-EFFD-45F4-90F2-7EC008C6CF5E}" destId="{2C902581-FDF4-4AAC-B3C1-D1032CC343F7}" srcOrd="1" destOrd="0" parTransId="{9D0174C1-8CA6-4603-B226-983A127AAC5B}" sibTransId="{B7281711-1B76-44A6-B623-F3DA202B09C5}"/>
    <dgm:cxn modelId="{DBA544A8-249D-42BD-96C5-C29B78867C18}" type="presOf" srcId="{1DE117B6-8323-4C6E-99CB-1CDF37796E7E}" destId="{2FDBD68F-1724-4BD5-BAF1-43F22C44C8B0}" srcOrd="0" destOrd="0" presId="urn:microsoft.com/office/officeart/2005/8/layout/radial4#2"/>
    <dgm:cxn modelId="{292B2B49-3CDD-43C9-B54A-A05CF1373211}" type="presOf" srcId="{8F46309A-EFFD-45F4-90F2-7EC008C6CF5E}" destId="{5C542DF8-8E38-427C-B741-185595899BBA}" srcOrd="0" destOrd="0" presId="urn:microsoft.com/office/officeart/2005/8/layout/radial4#2"/>
    <dgm:cxn modelId="{2B517183-4D3A-4EA0-83F4-7C1834B75AAC}" type="presOf" srcId="{EAF52378-2CDA-4C38-B460-C28E17B5B7C1}" destId="{9D38BE44-59AC-4FF7-B6F4-72B1F8312556}" srcOrd="0" destOrd="0" presId="urn:microsoft.com/office/officeart/2005/8/layout/radial4#2"/>
    <dgm:cxn modelId="{55DA094B-E3AA-4CC7-8B38-1BC4BE9ACF0F}" srcId="{8F46309A-EFFD-45F4-90F2-7EC008C6CF5E}" destId="{1C19ACFF-9530-4DD8-8480-49E5D06D250C}" srcOrd="3" destOrd="0" parTransId="{F0F2CE3A-E28F-4DAD-8CC1-DD5D9EC1AF47}" sibTransId="{EF5A0CC9-6F54-45AA-AC3C-D5BD14226D00}"/>
    <dgm:cxn modelId="{3DB14EBA-E149-4849-A309-336B48D2FAF0}" type="presOf" srcId="{1C19ACFF-9530-4DD8-8480-49E5D06D250C}" destId="{D2DFB9E5-DDDF-4E05-BC0E-2E8AC4CB7670}" srcOrd="0" destOrd="0" presId="urn:microsoft.com/office/officeart/2005/8/layout/radial4#2"/>
    <dgm:cxn modelId="{9A1C6F0D-D86D-493F-B6D7-54AD182B0407}" srcId="{8F46309A-EFFD-45F4-90F2-7EC008C6CF5E}" destId="{34ED6F2D-F23F-49E8-846B-D8E74A62636E}" srcOrd="0" destOrd="0" parTransId="{EAF52378-2CDA-4C38-B460-C28E17B5B7C1}" sibTransId="{FA56C992-C527-45A3-8EB3-F09134DDA086}"/>
    <dgm:cxn modelId="{B557F288-926B-430E-8AB9-9EDCF9019B89}" srcId="{8F46309A-EFFD-45F4-90F2-7EC008C6CF5E}" destId="{C82C1AD0-4992-4E58-8700-E357EC77AD11}" srcOrd="2" destOrd="0" parTransId="{1DE117B6-8323-4C6E-99CB-1CDF37796E7E}" sibTransId="{C2D99413-EBE0-4A27-A2CE-7B1B591AE283}"/>
    <dgm:cxn modelId="{5ADB312B-9249-4BB9-AD94-C73343C4A696}" type="presOf" srcId="{9D0174C1-8CA6-4603-B226-983A127AAC5B}" destId="{8041F16A-0FD1-4464-B9A6-C34B853EECCD}" srcOrd="0" destOrd="0" presId="urn:microsoft.com/office/officeart/2005/8/layout/radial4#2"/>
    <dgm:cxn modelId="{DC1059A8-214D-42F7-A24C-C9D5058A94B0}" srcId="{A512E2AC-A23D-4106-A927-BCA5898F4E4A}" destId="{8F46309A-EFFD-45F4-90F2-7EC008C6CF5E}" srcOrd="0" destOrd="0" parTransId="{019DD521-48C6-4C67-A224-48CCD3FE8787}" sibTransId="{C2915A72-3992-4003-9AA5-493F5B7D8AB0}"/>
    <dgm:cxn modelId="{ADBF245A-1633-41F4-A1A6-0076AAD94D61}" type="presParOf" srcId="{82EF9641-D1AB-4877-AA33-37F5117F862F}" destId="{5C542DF8-8E38-427C-B741-185595899BBA}" srcOrd="0" destOrd="0" presId="urn:microsoft.com/office/officeart/2005/8/layout/radial4#2"/>
    <dgm:cxn modelId="{D3F66829-FAA6-43DD-9EB4-5B2E33889572}" type="presParOf" srcId="{82EF9641-D1AB-4877-AA33-37F5117F862F}" destId="{9D38BE44-59AC-4FF7-B6F4-72B1F8312556}" srcOrd="1" destOrd="0" presId="urn:microsoft.com/office/officeart/2005/8/layout/radial4#2"/>
    <dgm:cxn modelId="{AE75ABDC-1EB5-4F31-8393-EE5C545D8970}" type="presParOf" srcId="{82EF9641-D1AB-4877-AA33-37F5117F862F}" destId="{EF9C1687-508F-40A5-86ED-4E1393409F77}" srcOrd="2" destOrd="0" presId="urn:microsoft.com/office/officeart/2005/8/layout/radial4#2"/>
    <dgm:cxn modelId="{F696F2A2-A73C-4D20-8500-2CF24A9064CD}" type="presParOf" srcId="{82EF9641-D1AB-4877-AA33-37F5117F862F}" destId="{8041F16A-0FD1-4464-B9A6-C34B853EECCD}" srcOrd="3" destOrd="0" presId="urn:microsoft.com/office/officeart/2005/8/layout/radial4#2"/>
    <dgm:cxn modelId="{3C4AE40D-22E5-461E-8CE7-EB8A9C2F2DD4}" type="presParOf" srcId="{82EF9641-D1AB-4877-AA33-37F5117F862F}" destId="{F55BB29C-EA79-4A95-BA7F-46E17A151B98}" srcOrd="4" destOrd="0" presId="urn:microsoft.com/office/officeart/2005/8/layout/radial4#2"/>
    <dgm:cxn modelId="{A326FAC1-12BF-4EE7-B11C-7A9A233C10F2}" type="presParOf" srcId="{82EF9641-D1AB-4877-AA33-37F5117F862F}" destId="{2FDBD68F-1724-4BD5-BAF1-43F22C44C8B0}" srcOrd="5" destOrd="0" presId="urn:microsoft.com/office/officeart/2005/8/layout/radial4#2"/>
    <dgm:cxn modelId="{9B610092-16BC-4ACC-9B87-71E2A530DD2A}" type="presParOf" srcId="{82EF9641-D1AB-4877-AA33-37F5117F862F}" destId="{F87FB66D-B3CB-4C21-A276-BDB0BB581395}" srcOrd="6" destOrd="0" presId="urn:microsoft.com/office/officeart/2005/8/layout/radial4#2"/>
    <dgm:cxn modelId="{4F634B66-3FE0-4437-B4FA-1F7B9A521403}" type="presParOf" srcId="{82EF9641-D1AB-4877-AA33-37F5117F862F}" destId="{7D2BEAC1-82D1-44EF-9DC9-C8614B20A64C}" srcOrd="7" destOrd="0" presId="urn:microsoft.com/office/officeart/2005/8/layout/radial4#2"/>
    <dgm:cxn modelId="{65EB20F5-2742-41E2-87D6-95752154361C}" type="presParOf" srcId="{82EF9641-D1AB-4877-AA33-37F5117F862F}" destId="{D2DFB9E5-DDDF-4E05-BC0E-2E8AC4CB7670}" srcOrd="8" destOrd="0" presId="urn:microsoft.com/office/officeart/2005/8/layout/radial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#2" loCatId="hierarchy" qsTypeId="urn:microsoft.com/office/officeart/2005/8/quickstyle/simple4#1" qsCatId="simple" csTypeId="urn:microsoft.com/office/officeart/2005/8/colors/accent2_1#2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rgbClr val="CC0000"/>
        </a:solidFill>
      </dgm:spPr>
      <dgm:t>
        <a:bodyPr/>
        <a:lstStyle/>
        <a:p>
          <a:r>
            <a:rPr lang="es-ES_tradnl" sz="3200" dirty="0"/>
            <a:t>MUY GRAVES</a:t>
          </a:r>
          <a:endParaRPr lang="es-PE" sz="3200" dirty="0"/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400" dirty="0"/>
            <a:t>Sustraer, destruir, extraviar, alterar y/o mutilar, total o parcialmente, la información</a:t>
          </a:r>
          <a:r>
            <a:rPr lang="es-ES" sz="1400" dirty="0"/>
            <a:t> en poder del Estado o las solicitudes de acceso a la información.</a:t>
          </a:r>
          <a:endParaRPr lang="es-PE" sz="14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AF03DC51-6F83-4E4E-9240-A6E9CEA95973}">
      <dgm:prSet custT="1"/>
      <dgm:spPr/>
      <dgm:t>
        <a:bodyPr/>
        <a:lstStyle/>
        <a:p>
          <a:r>
            <a:rPr lang="es-ES" sz="1400" dirty="0"/>
            <a:t>Emitir directivas, lineamientos y otras disposiciones de administración internas u órdenes que contravengan el régimen jurídico de la transparencia y acceso a la información pública.</a:t>
          </a:r>
        </a:p>
      </dgm:t>
    </dgm:pt>
    <dgm:pt modelId="{A5737CEF-39A0-49A5-9B80-88EDADF96500}" type="parTrans" cxnId="{B7A9C87F-B414-499F-BAB1-52BC6D96B739}">
      <dgm:prSet custT="1"/>
      <dgm:spPr/>
      <dgm:t>
        <a:bodyPr/>
        <a:lstStyle/>
        <a:p>
          <a:endParaRPr lang="es-PE" sz="500"/>
        </a:p>
      </dgm:t>
    </dgm:pt>
    <dgm:pt modelId="{E283A6B5-4D66-4944-807B-F8CF206AF674}" type="sibTrans" cxnId="{B7A9C87F-B414-499F-BAB1-52BC6D96B739}">
      <dgm:prSet/>
      <dgm:spPr/>
      <dgm:t>
        <a:bodyPr/>
        <a:lstStyle/>
        <a:p>
          <a:endParaRPr lang="es-PE" sz="1800"/>
        </a:p>
      </dgm:t>
    </dgm:pt>
    <dgm:pt modelId="{839713E8-DE8F-4F4B-B4D9-CB13B616696D}">
      <dgm:prSet custT="1"/>
      <dgm:spPr/>
      <dgm:t>
        <a:bodyPr/>
        <a:lstStyle/>
        <a:p>
          <a:r>
            <a:rPr lang="es-ES" sz="1400" dirty="0"/>
            <a:t>Negarse a cumplir con lo ordenado por la Autoridad.</a:t>
          </a:r>
        </a:p>
      </dgm:t>
    </dgm:pt>
    <dgm:pt modelId="{7B155A55-9E92-40A8-9E53-C5204CF6D81A}" type="parTrans" cxnId="{56146844-A248-4329-9E7E-480520B41AA5}">
      <dgm:prSet custT="1"/>
      <dgm:spPr/>
      <dgm:t>
        <a:bodyPr/>
        <a:lstStyle/>
        <a:p>
          <a:endParaRPr lang="es-PE" sz="500"/>
        </a:p>
      </dgm:t>
    </dgm:pt>
    <dgm:pt modelId="{39066FEE-DCF2-440A-8AE1-98FA4122A321}" type="sibTrans" cxnId="{56146844-A248-4329-9E7E-480520B41AA5}">
      <dgm:prSet/>
      <dgm:spPr/>
      <dgm:t>
        <a:bodyPr/>
        <a:lstStyle/>
        <a:p>
          <a:endParaRPr lang="es-PE" sz="1800"/>
        </a:p>
      </dgm:t>
    </dgm:pt>
    <dgm:pt modelId="{D7B5DCF0-8435-41DA-A1E6-140C6DE24C5C}">
      <dgm:prSet custT="1"/>
      <dgm:spPr/>
      <dgm:t>
        <a:bodyPr/>
        <a:lstStyle/>
        <a:p>
          <a:r>
            <a:rPr lang="es-ES" sz="1400" dirty="0"/>
            <a:t>Denegar solicitudes de acceso a la información sin expresar motivación, con motivación aparente o apartándose de los precedentes vinculantes, y doctrina jurisprudencial vinculante del TC.</a:t>
          </a:r>
        </a:p>
      </dgm:t>
    </dgm:pt>
    <dgm:pt modelId="{1EC6A7FB-A9A1-499D-A817-D2AC3A1B91F0}" type="parTrans" cxnId="{C9DC353A-38CE-41B5-B1D6-8426DFCC6D13}">
      <dgm:prSet custT="1"/>
      <dgm:spPr/>
      <dgm:t>
        <a:bodyPr/>
        <a:lstStyle/>
        <a:p>
          <a:endParaRPr lang="es-PE" sz="500"/>
        </a:p>
      </dgm:t>
    </dgm:pt>
    <dgm:pt modelId="{D977D7C4-7D96-4EFE-BE22-325E4552089A}" type="sibTrans" cxnId="{C9DC353A-38CE-41B5-B1D6-8426DFCC6D13}">
      <dgm:prSet/>
      <dgm:spPr/>
      <dgm:t>
        <a:bodyPr/>
        <a:lstStyle/>
        <a:p>
          <a:endParaRPr lang="es-PE" sz="1800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 custScaleX="77567" custScaleY="7347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4"/>
      <dgm:spPr/>
      <dgm:t>
        <a:bodyPr/>
        <a:lstStyle/>
        <a:p>
          <a:endParaRPr lang="es-PE"/>
        </a:p>
      </dgm:t>
    </dgm:pt>
    <dgm:pt modelId="{B288BE7A-52EB-4278-BAED-DC518F3D6102}" type="pres">
      <dgm:prSet presAssocID="{118E699E-33BA-4377-86D4-B6B55C0A743F}" presName="connTx" presStyleLbl="parChTrans1D2" presStyleIdx="0" presStyleCnt="4"/>
      <dgm:spPr/>
      <dgm:t>
        <a:bodyPr/>
        <a:lstStyle/>
        <a:p>
          <a:endParaRPr lang="es-PE"/>
        </a:p>
      </dgm:t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4" custScaleX="2799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F8B5FB0A-E92C-4515-8983-D1F6215DF345}" type="pres">
      <dgm:prSet presAssocID="{94E13B8F-703E-4F2C-B25C-A8FA8960EA97}" presName="level3hierChild" presStyleCnt="0"/>
      <dgm:spPr/>
    </dgm:pt>
    <dgm:pt modelId="{75901C31-530C-4D47-B88E-B0626FEDA687}" type="pres">
      <dgm:prSet presAssocID="{A5737CEF-39A0-49A5-9B80-88EDADF96500}" presName="conn2-1" presStyleLbl="parChTrans1D2" presStyleIdx="1" presStyleCnt="4"/>
      <dgm:spPr/>
      <dgm:t>
        <a:bodyPr/>
        <a:lstStyle/>
        <a:p>
          <a:endParaRPr lang="es-PE"/>
        </a:p>
      </dgm:t>
    </dgm:pt>
    <dgm:pt modelId="{576CA642-1D23-4008-8912-CBA45576D912}" type="pres">
      <dgm:prSet presAssocID="{A5737CEF-39A0-49A5-9B80-88EDADF96500}" presName="connTx" presStyleLbl="parChTrans1D2" presStyleIdx="1" presStyleCnt="4"/>
      <dgm:spPr/>
      <dgm:t>
        <a:bodyPr/>
        <a:lstStyle/>
        <a:p>
          <a:endParaRPr lang="es-PE"/>
        </a:p>
      </dgm:t>
    </dgm:pt>
    <dgm:pt modelId="{D1D1D1B3-3563-4311-AB69-A305D5855FCA}" type="pres">
      <dgm:prSet presAssocID="{AF03DC51-6F83-4E4E-9240-A6E9CEA95973}" presName="root2" presStyleCnt="0"/>
      <dgm:spPr/>
    </dgm:pt>
    <dgm:pt modelId="{A05AEA1C-5DD9-425E-A3DF-F819B9C33968}" type="pres">
      <dgm:prSet presAssocID="{AF03DC51-6F83-4E4E-9240-A6E9CEA95973}" presName="LevelTwoTextNode" presStyleLbl="node2" presStyleIdx="1" presStyleCnt="4" custScaleX="27714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865DB7C-8B5C-460F-99ED-B089BAEFB5DC}" type="pres">
      <dgm:prSet presAssocID="{AF03DC51-6F83-4E4E-9240-A6E9CEA95973}" presName="level3hierChild" presStyleCnt="0"/>
      <dgm:spPr/>
    </dgm:pt>
    <dgm:pt modelId="{87F8C843-929A-437B-A0A2-19E09FD4F2FF}" type="pres">
      <dgm:prSet presAssocID="{7B155A55-9E92-40A8-9E53-C5204CF6D81A}" presName="conn2-1" presStyleLbl="parChTrans1D2" presStyleIdx="2" presStyleCnt="4"/>
      <dgm:spPr/>
      <dgm:t>
        <a:bodyPr/>
        <a:lstStyle/>
        <a:p>
          <a:endParaRPr lang="es-PE"/>
        </a:p>
      </dgm:t>
    </dgm:pt>
    <dgm:pt modelId="{38B4FB12-655B-4075-B8E5-1CF7A0BEDC9F}" type="pres">
      <dgm:prSet presAssocID="{7B155A55-9E92-40A8-9E53-C5204CF6D81A}" presName="connTx" presStyleLbl="parChTrans1D2" presStyleIdx="2" presStyleCnt="4"/>
      <dgm:spPr/>
      <dgm:t>
        <a:bodyPr/>
        <a:lstStyle/>
        <a:p>
          <a:endParaRPr lang="es-PE"/>
        </a:p>
      </dgm:t>
    </dgm:pt>
    <dgm:pt modelId="{4686794F-1AA5-48E9-9446-00689E36E9D1}" type="pres">
      <dgm:prSet presAssocID="{839713E8-DE8F-4F4B-B4D9-CB13B616696D}" presName="root2" presStyleCnt="0"/>
      <dgm:spPr/>
    </dgm:pt>
    <dgm:pt modelId="{F0BB07E4-DC9B-45D4-B7FF-0E436B0CFD85}" type="pres">
      <dgm:prSet presAssocID="{839713E8-DE8F-4F4B-B4D9-CB13B616696D}" presName="LevelTwoTextNode" presStyleLbl="node2" presStyleIdx="2" presStyleCnt="4" custScaleX="27457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0996B9E8-3D8B-406E-9CFB-BB3FC49ACEC1}" type="pres">
      <dgm:prSet presAssocID="{839713E8-DE8F-4F4B-B4D9-CB13B616696D}" presName="level3hierChild" presStyleCnt="0"/>
      <dgm:spPr/>
    </dgm:pt>
    <dgm:pt modelId="{AC218AA5-D7E6-4280-9FE5-D0B10914561E}" type="pres">
      <dgm:prSet presAssocID="{1EC6A7FB-A9A1-499D-A817-D2AC3A1B91F0}" presName="conn2-1" presStyleLbl="parChTrans1D2" presStyleIdx="3" presStyleCnt="4"/>
      <dgm:spPr/>
      <dgm:t>
        <a:bodyPr/>
        <a:lstStyle/>
        <a:p>
          <a:endParaRPr lang="es-PE"/>
        </a:p>
      </dgm:t>
    </dgm:pt>
    <dgm:pt modelId="{822D907C-2113-4FE2-A248-4EFD35696FD5}" type="pres">
      <dgm:prSet presAssocID="{1EC6A7FB-A9A1-499D-A817-D2AC3A1B91F0}" presName="connTx" presStyleLbl="parChTrans1D2" presStyleIdx="3" presStyleCnt="4"/>
      <dgm:spPr/>
      <dgm:t>
        <a:bodyPr/>
        <a:lstStyle/>
        <a:p>
          <a:endParaRPr lang="es-PE"/>
        </a:p>
      </dgm:t>
    </dgm:pt>
    <dgm:pt modelId="{0F4C5B62-5494-44F8-AB96-0A16578A4D9F}" type="pres">
      <dgm:prSet presAssocID="{D7B5DCF0-8435-41DA-A1E6-140C6DE24C5C}" presName="root2" presStyleCnt="0"/>
      <dgm:spPr/>
    </dgm:pt>
    <dgm:pt modelId="{8A7B01AA-2DA7-4AEB-A4C0-0C7CF02FFEC2}" type="pres">
      <dgm:prSet presAssocID="{D7B5DCF0-8435-41DA-A1E6-140C6DE24C5C}" presName="LevelTwoTextNode" presStyleLbl="node2" presStyleIdx="3" presStyleCnt="4" custScaleX="28012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3C1E2DF-9356-4080-8318-E2E5F9ED493D}" type="pres">
      <dgm:prSet presAssocID="{D7B5DCF0-8435-41DA-A1E6-140C6DE24C5C}" presName="level3hierChild" presStyleCnt="0"/>
      <dgm:spPr/>
    </dgm:pt>
  </dgm:ptLst>
  <dgm:cxnLst>
    <dgm:cxn modelId="{558C5B02-083B-4681-9C51-3EB47E5044B3}" type="presOf" srcId="{7B155A55-9E92-40A8-9E53-C5204CF6D81A}" destId="{38B4FB12-655B-4075-B8E5-1CF7A0BEDC9F}" srcOrd="1" destOrd="0" presId="urn:microsoft.com/office/officeart/2008/layout/HorizontalMultiLevelHierarchy#2"/>
    <dgm:cxn modelId="{66D0B70B-117D-4E35-8905-2D4CA60D9FA7}" type="presOf" srcId="{94E13B8F-703E-4F2C-B25C-A8FA8960EA97}" destId="{23DE828C-65F2-4520-ABFC-E8A97739A523}" srcOrd="0" destOrd="0" presId="urn:microsoft.com/office/officeart/2008/layout/HorizontalMultiLevelHierarchy#2"/>
    <dgm:cxn modelId="{8145CA86-BC61-4192-BBAB-53EBF702703C}" type="presOf" srcId="{118E699E-33BA-4377-86D4-B6B55C0A743F}" destId="{34C7732A-818B-40A1-93EC-B84531BDF4D0}" srcOrd="0" destOrd="0" presId="urn:microsoft.com/office/officeart/2008/layout/HorizontalMultiLevelHierarchy#2"/>
    <dgm:cxn modelId="{B7A9C87F-B414-499F-BAB1-52BC6D96B739}" srcId="{B95C5480-30A9-413C-80DA-DAFC78D48212}" destId="{AF03DC51-6F83-4E4E-9240-A6E9CEA95973}" srcOrd="1" destOrd="0" parTransId="{A5737CEF-39A0-49A5-9B80-88EDADF96500}" sibTransId="{E283A6B5-4D66-4944-807B-F8CF206AF674}"/>
    <dgm:cxn modelId="{264514AA-75B7-4F9F-8305-AE8E63E42709}" type="presOf" srcId="{F9A93DB9-0E89-4D67-AD1A-487BBC547ED2}" destId="{38DCBE39-F71C-40B6-87CD-59FDEC3D7959}" srcOrd="0" destOrd="0" presId="urn:microsoft.com/office/officeart/2008/layout/HorizontalMultiLevelHierarchy#2"/>
    <dgm:cxn modelId="{7FD4E2D0-27D9-42CC-9E51-6B29F50D3A15}" type="presOf" srcId="{AF03DC51-6F83-4E4E-9240-A6E9CEA95973}" destId="{A05AEA1C-5DD9-425E-A3DF-F819B9C33968}" srcOrd="0" destOrd="0" presId="urn:microsoft.com/office/officeart/2008/layout/HorizontalMultiLevelHierarchy#2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37DD1403-8B7E-4775-AB1A-2FCC253AF9A7}" type="presOf" srcId="{1EC6A7FB-A9A1-499D-A817-D2AC3A1B91F0}" destId="{AC218AA5-D7E6-4280-9FE5-D0B10914561E}" srcOrd="0" destOrd="0" presId="urn:microsoft.com/office/officeart/2008/layout/HorizontalMultiLevelHierarchy#2"/>
    <dgm:cxn modelId="{C73DA619-C1DA-47E7-9E69-5C1CA03C1C7D}" type="presOf" srcId="{D7B5DCF0-8435-41DA-A1E6-140C6DE24C5C}" destId="{8A7B01AA-2DA7-4AEB-A4C0-0C7CF02FFEC2}" srcOrd="0" destOrd="0" presId="urn:microsoft.com/office/officeart/2008/layout/HorizontalMultiLevelHierarchy#2"/>
    <dgm:cxn modelId="{C913F3EA-C2D3-4463-A70C-172F8C330C32}" type="presOf" srcId="{A5737CEF-39A0-49A5-9B80-88EDADF96500}" destId="{75901C31-530C-4D47-B88E-B0626FEDA687}" srcOrd="0" destOrd="0" presId="urn:microsoft.com/office/officeart/2008/layout/HorizontalMultiLevelHierarchy#2"/>
    <dgm:cxn modelId="{D90BBCC9-A2FC-46DB-970F-5113A81A3163}" type="presOf" srcId="{B95C5480-30A9-413C-80DA-DAFC78D48212}" destId="{F96061C7-8D25-41F1-81C6-3D2CDF69F50A}" srcOrd="0" destOrd="0" presId="urn:microsoft.com/office/officeart/2008/layout/HorizontalMultiLevelHierarchy#2"/>
    <dgm:cxn modelId="{56146844-A248-4329-9E7E-480520B41AA5}" srcId="{B95C5480-30A9-413C-80DA-DAFC78D48212}" destId="{839713E8-DE8F-4F4B-B4D9-CB13B616696D}" srcOrd="2" destOrd="0" parTransId="{7B155A55-9E92-40A8-9E53-C5204CF6D81A}" sibTransId="{39066FEE-DCF2-440A-8AE1-98FA4122A321}"/>
    <dgm:cxn modelId="{2126E426-5AE0-49BC-A2B5-39C3146549CA}" type="presOf" srcId="{118E699E-33BA-4377-86D4-B6B55C0A743F}" destId="{B288BE7A-52EB-4278-BAED-DC518F3D6102}" srcOrd="1" destOrd="0" presId="urn:microsoft.com/office/officeart/2008/layout/HorizontalMultiLevelHierarchy#2"/>
    <dgm:cxn modelId="{11EE8B89-4D7C-4E9D-AE25-3AE2E1B762FD}" type="presOf" srcId="{A5737CEF-39A0-49A5-9B80-88EDADF96500}" destId="{576CA642-1D23-4008-8912-CBA45576D912}" srcOrd="1" destOrd="0" presId="urn:microsoft.com/office/officeart/2008/layout/HorizontalMultiLevelHierarchy#2"/>
    <dgm:cxn modelId="{6FA98A30-A563-4D8A-978C-D82DF29A123F}" type="presOf" srcId="{839713E8-DE8F-4F4B-B4D9-CB13B616696D}" destId="{F0BB07E4-DC9B-45D4-B7FF-0E436B0CFD85}" srcOrd="0" destOrd="0" presId="urn:microsoft.com/office/officeart/2008/layout/HorizontalMultiLevelHierarchy#2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A6F9FE12-774B-414F-A65C-B3E58A4AEE18}" type="presOf" srcId="{7B155A55-9E92-40A8-9E53-C5204CF6D81A}" destId="{87F8C843-929A-437B-A0A2-19E09FD4F2FF}" srcOrd="0" destOrd="0" presId="urn:microsoft.com/office/officeart/2008/layout/HorizontalMultiLevelHierarchy#2"/>
    <dgm:cxn modelId="{A7962928-8F26-44CA-AD14-758B881EA5AF}" type="presOf" srcId="{1EC6A7FB-A9A1-499D-A817-D2AC3A1B91F0}" destId="{822D907C-2113-4FE2-A248-4EFD35696FD5}" srcOrd="1" destOrd="0" presId="urn:microsoft.com/office/officeart/2008/layout/HorizontalMultiLevelHierarchy#2"/>
    <dgm:cxn modelId="{C9DC353A-38CE-41B5-B1D6-8426DFCC6D13}" srcId="{B95C5480-30A9-413C-80DA-DAFC78D48212}" destId="{D7B5DCF0-8435-41DA-A1E6-140C6DE24C5C}" srcOrd="3" destOrd="0" parTransId="{1EC6A7FB-A9A1-499D-A817-D2AC3A1B91F0}" sibTransId="{D977D7C4-7D96-4EFE-BE22-325E4552089A}"/>
    <dgm:cxn modelId="{1E47B372-F3C3-442F-A15D-4B805D585FA2}" type="presParOf" srcId="{38DCBE39-F71C-40B6-87CD-59FDEC3D7959}" destId="{82C06A17-55EA-42D7-8709-9A13545063B0}" srcOrd="0" destOrd="0" presId="urn:microsoft.com/office/officeart/2008/layout/HorizontalMultiLevelHierarchy#2"/>
    <dgm:cxn modelId="{F710EDF2-BDC7-4764-A3BE-5CE993B9AED6}" type="presParOf" srcId="{82C06A17-55EA-42D7-8709-9A13545063B0}" destId="{F96061C7-8D25-41F1-81C6-3D2CDF69F50A}" srcOrd="0" destOrd="0" presId="urn:microsoft.com/office/officeart/2008/layout/HorizontalMultiLevelHierarchy#2"/>
    <dgm:cxn modelId="{261AC0CC-8599-4975-BEA6-BB23D3AEAF88}" type="presParOf" srcId="{82C06A17-55EA-42D7-8709-9A13545063B0}" destId="{BFB049BB-D66F-4F06-A44E-22D68C0E0CE0}" srcOrd="1" destOrd="0" presId="urn:microsoft.com/office/officeart/2008/layout/HorizontalMultiLevelHierarchy#2"/>
    <dgm:cxn modelId="{840A2C8D-7001-4A78-8027-24C1AEA20798}" type="presParOf" srcId="{BFB049BB-D66F-4F06-A44E-22D68C0E0CE0}" destId="{34C7732A-818B-40A1-93EC-B84531BDF4D0}" srcOrd="0" destOrd="0" presId="urn:microsoft.com/office/officeart/2008/layout/HorizontalMultiLevelHierarchy#2"/>
    <dgm:cxn modelId="{B778DB5D-34AA-429A-ADC6-8F2AEA5DDF94}" type="presParOf" srcId="{34C7732A-818B-40A1-93EC-B84531BDF4D0}" destId="{B288BE7A-52EB-4278-BAED-DC518F3D6102}" srcOrd="0" destOrd="0" presId="urn:microsoft.com/office/officeart/2008/layout/HorizontalMultiLevelHierarchy#2"/>
    <dgm:cxn modelId="{C53F18DF-5C53-4531-8DBA-08860F1DD2E5}" type="presParOf" srcId="{BFB049BB-D66F-4F06-A44E-22D68C0E0CE0}" destId="{15145524-A7A0-4DF7-8A90-2CA57E3A0040}" srcOrd="1" destOrd="0" presId="urn:microsoft.com/office/officeart/2008/layout/HorizontalMultiLevelHierarchy#2"/>
    <dgm:cxn modelId="{F8B5C936-3DB5-4E1C-B122-F244B62E8723}" type="presParOf" srcId="{15145524-A7A0-4DF7-8A90-2CA57E3A0040}" destId="{23DE828C-65F2-4520-ABFC-E8A97739A523}" srcOrd="0" destOrd="0" presId="urn:microsoft.com/office/officeart/2008/layout/HorizontalMultiLevelHierarchy#2"/>
    <dgm:cxn modelId="{05AE105D-8D6F-4C44-BC6A-8CC93D7036E0}" type="presParOf" srcId="{15145524-A7A0-4DF7-8A90-2CA57E3A0040}" destId="{F8B5FB0A-E92C-4515-8983-D1F6215DF345}" srcOrd="1" destOrd="0" presId="urn:microsoft.com/office/officeart/2008/layout/HorizontalMultiLevelHierarchy#2"/>
    <dgm:cxn modelId="{0CD50CF0-0F39-41C9-A012-08199627DD62}" type="presParOf" srcId="{BFB049BB-D66F-4F06-A44E-22D68C0E0CE0}" destId="{75901C31-530C-4D47-B88E-B0626FEDA687}" srcOrd="2" destOrd="0" presId="urn:microsoft.com/office/officeart/2008/layout/HorizontalMultiLevelHierarchy#2"/>
    <dgm:cxn modelId="{43CCEC04-A3A3-454D-A8F1-951851F06F92}" type="presParOf" srcId="{75901C31-530C-4D47-B88E-B0626FEDA687}" destId="{576CA642-1D23-4008-8912-CBA45576D912}" srcOrd="0" destOrd="0" presId="urn:microsoft.com/office/officeart/2008/layout/HorizontalMultiLevelHierarchy#2"/>
    <dgm:cxn modelId="{70B47D05-D204-412F-B511-09F84FBF0487}" type="presParOf" srcId="{BFB049BB-D66F-4F06-A44E-22D68C0E0CE0}" destId="{D1D1D1B3-3563-4311-AB69-A305D5855FCA}" srcOrd="3" destOrd="0" presId="urn:microsoft.com/office/officeart/2008/layout/HorizontalMultiLevelHierarchy#2"/>
    <dgm:cxn modelId="{E9AD2CFD-011D-4CB9-8D4C-625B51EBF617}" type="presParOf" srcId="{D1D1D1B3-3563-4311-AB69-A305D5855FCA}" destId="{A05AEA1C-5DD9-425E-A3DF-F819B9C33968}" srcOrd="0" destOrd="0" presId="urn:microsoft.com/office/officeart/2008/layout/HorizontalMultiLevelHierarchy#2"/>
    <dgm:cxn modelId="{145BF4E6-C998-40EB-A5AC-304709D6C2CD}" type="presParOf" srcId="{D1D1D1B3-3563-4311-AB69-A305D5855FCA}" destId="{8865DB7C-8B5C-460F-99ED-B089BAEFB5DC}" srcOrd="1" destOrd="0" presId="urn:microsoft.com/office/officeart/2008/layout/HorizontalMultiLevelHierarchy#2"/>
    <dgm:cxn modelId="{D00888F0-8A77-4355-AA36-5F8A55F9F769}" type="presParOf" srcId="{BFB049BB-D66F-4F06-A44E-22D68C0E0CE0}" destId="{87F8C843-929A-437B-A0A2-19E09FD4F2FF}" srcOrd="4" destOrd="0" presId="urn:microsoft.com/office/officeart/2008/layout/HorizontalMultiLevelHierarchy#2"/>
    <dgm:cxn modelId="{6F3B06A1-BCB0-41DF-822D-0BB55D7AF1C2}" type="presParOf" srcId="{87F8C843-929A-437B-A0A2-19E09FD4F2FF}" destId="{38B4FB12-655B-4075-B8E5-1CF7A0BEDC9F}" srcOrd="0" destOrd="0" presId="urn:microsoft.com/office/officeart/2008/layout/HorizontalMultiLevelHierarchy#2"/>
    <dgm:cxn modelId="{8E2B7187-C120-44DB-AFE6-D5CD909DCD3E}" type="presParOf" srcId="{BFB049BB-D66F-4F06-A44E-22D68C0E0CE0}" destId="{4686794F-1AA5-48E9-9446-00689E36E9D1}" srcOrd="5" destOrd="0" presId="urn:microsoft.com/office/officeart/2008/layout/HorizontalMultiLevelHierarchy#2"/>
    <dgm:cxn modelId="{BE493E91-CEB2-4EE3-9097-B743C8D1E26C}" type="presParOf" srcId="{4686794F-1AA5-48E9-9446-00689E36E9D1}" destId="{F0BB07E4-DC9B-45D4-B7FF-0E436B0CFD85}" srcOrd="0" destOrd="0" presId="urn:microsoft.com/office/officeart/2008/layout/HorizontalMultiLevelHierarchy#2"/>
    <dgm:cxn modelId="{5AB79885-D218-4083-A70F-FA1A0DFA2544}" type="presParOf" srcId="{4686794F-1AA5-48E9-9446-00689E36E9D1}" destId="{0996B9E8-3D8B-406E-9CFB-BB3FC49ACEC1}" srcOrd="1" destOrd="0" presId="urn:microsoft.com/office/officeart/2008/layout/HorizontalMultiLevelHierarchy#2"/>
    <dgm:cxn modelId="{FC085C97-7B97-43F3-91BC-94748199844F}" type="presParOf" srcId="{BFB049BB-D66F-4F06-A44E-22D68C0E0CE0}" destId="{AC218AA5-D7E6-4280-9FE5-D0B10914561E}" srcOrd="6" destOrd="0" presId="urn:microsoft.com/office/officeart/2008/layout/HorizontalMultiLevelHierarchy#2"/>
    <dgm:cxn modelId="{FFF52431-E77E-4794-BE82-A5F6619F9BDC}" type="presParOf" srcId="{AC218AA5-D7E6-4280-9FE5-D0B10914561E}" destId="{822D907C-2113-4FE2-A248-4EFD35696FD5}" srcOrd="0" destOrd="0" presId="urn:microsoft.com/office/officeart/2008/layout/HorizontalMultiLevelHierarchy#2"/>
    <dgm:cxn modelId="{B04FFCC1-DB63-4575-8F6A-700B3A4F1393}" type="presParOf" srcId="{BFB049BB-D66F-4F06-A44E-22D68C0E0CE0}" destId="{0F4C5B62-5494-44F8-AB96-0A16578A4D9F}" srcOrd="7" destOrd="0" presId="urn:microsoft.com/office/officeart/2008/layout/HorizontalMultiLevelHierarchy#2"/>
    <dgm:cxn modelId="{B5BAA01A-FA8E-46DE-9121-B0A13927E59A}" type="presParOf" srcId="{0F4C5B62-5494-44F8-AB96-0A16578A4D9F}" destId="{8A7B01AA-2DA7-4AEB-A4C0-0C7CF02FFEC2}" srcOrd="0" destOrd="0" presId="urn:microsoft.com/office/officeart/2008/layout/HorizontalMultiLevelHierarchy#2"/>
    <dgm:cxn modelId="{45837FB6-62CA-4C22-B6BE-11DE1AEF48D8}" type="presParOf" srcId="{0F4C5B62-5494-44F8-AB96-0A16578A4D9F}" destId="{A3C1E2DF-9356-4080-8318-E2E5F9ED493D}" srcOrd="1" destOrd="0" presId="urn:microsoft.com/office/officeart/2008/layout/HorizontalMultiLevelHierarchy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#3" loCatId="hierarchy" qsTypeId="urn:microsoft.com/office/officeart/2005/8/quickstyle/simple4#2" qsCatId="simple" csTypeId="urn:microsoft.com/office/officeart/2005/8/colors/accent2_1#3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3600" dirty="0"/>
            <a:t>GRAVES</a:t>
          </a:r>
          <a:endParaRPr lang="es-PE" sz="3600" dirty="0"/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600" dirty="0"/>
            <a:t>Negarse a recibir las solicitudes de acceso a la información</a:t>
          </a:r>
          <a:r>
            <a:rPr lang="es-ES" sz="1600" dirty="0"/>
            <a:t>.</a:t>
          </a:r>
          <a:endParaRPr lang="es-PE" sz="16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A6D5D880-ADE4-4EF8-A7C1-A86CFD07BD74}">
      <dgm:prSet custT="1"/>
      <dgm:spPr/>
      <dgm:t>
        <a:bodyPr/>
        <a:lstStyle/>
        <a:p>
          <a:r>
            <a:rPr lang="es-ES" sz="1600"/>
            <a:t>Incumplir injustificadamente los plazos para atender las solicitudes de información.</a:t>
          </a:r>
          <a:endParaRPr lang="es-ES" sz="1600" dirty="0"/>
        </a:p>
      </dgm:t>
    </dgm:pt>
    <dgm:pt modelId="{13896AD2-702B-4206-BF57-3D2AAA027A6E}" type="parTrans" cxnId="{2796F77B-9E02-4954-A149-B5F21740739E}">
      <dgm:prSet/>
      <dgm:spPr/>
      <dgm:t>
        <a:bodyPr/>
        <a:lstStyle/>
        <a:p>
          <a:endParaRPr lang="es-PE"/>
        </a:p>
      </dgm:t>
    </dgm:pt>
    <dgm:pt modelId="{E80709E0-952C-40B4-AF3C-1F92DEF2B36E}" type="sibTrans" cxnId="{2796F77B-9E02-4954-A149-B5F21740739E}">
      <dgm:prSet/>
      <dgm:spPr/>
      <dgm:t>
        <a:bodyPr/>
        <a:lstStyle/>
        <a:p>
          <a:endParaRPr lang="es-PE"/>
        </a:p>
      </dgm:t>
    </dgm:pt>
    <dgm:pt modelId="{D4C02B1D-E8E6-4B08-801F-DDD5D51E5471}">
      <dgm:prSet custT="1"/>
      <dgm:spPr/>
      <dgm:t>
        <a:bodyPr/>
        <a:lstStyle/>
        <a:p>
          <a:r>
            <a:rPr lang="es-ES_tradnl" sz="1600"/>
            <a:t>No incorporar el procedimiento de acceso en el TUPA.</a:t>
          </a:r>
          <a:endParaRPr lang="es-ES_tradnl" sz="1600" dirty="0"/>
        </a:p>
      </dgm:t>
    </dgm:pt>
    <dgm:pt modelId="{1D0E9D77-8784-405B-A12A-0E4765C50C94}" type="parTrans" cxnId="{3BF1A2D1-3FE0-4789-9452-6F2AC2D492C6}">
      <dgm:prSet/>
      <dgm:spPr/>
      <dgm:t>
        <a:bodyPr/>
        <a:lstStyle/>
        <a:p>
          <a:endParaRPr lang="es-PE"/>
        </a:p>
      </dgm:t>
    </dgm:pt>
    <dgm:pt modelId="{AFD0A773-B8DA-450A-8EAE-E8B18DD97B40}" type="sibTrans" cxnId="{3BF1A2D1-3FE0-4789-9452-6F2AC2D492C6}">
      <dgm:prSet/>
      <dgm:spPr/>
      <dgm:t>
        <a:bodyPr/>
        <a:lstStyle/>
        <a:p>
          <a:endParaRPr lang="es-PE"/>
        </a:p>
      </dgm:t>
    </dgm:pt>
    <dgm:pt modelId="{2BA7B209-2E8E-4914-BD86-A01B5319FA7C}">
      <dgm:prSet custT="1"/>
      <dgm:spPr/>
      <dgm:t>
        <a:bodyPr/>
        <a:lstStyle/>
        <a:p>
          <a:r>
            <a:rPr lang="es-ES_tradnl" sz="1600" dirty="0"/>
            <a:t>Aprobar o efectuar cobros adicionales, que no correspondan al costo de reproducción</a:t>
          </a:r>
          <a:r>
            <a:rPr lang="es-ES" sz="1600" dirty="0"/>
            <a:t>.</a:t>
          </a:r>
        </a:p>
      </dgm:t>
    </dgm:pt>
    <dgm:pt modelId="{CD1A83BF-FC26-4838-B469-48D13445DA7E}" type="parTrans" cxnId="{CF542955-926E-4FC4-86C5-2D21988E3D62}">
      <dgm:prSet/>
      <dgm:spPr/>
      <dgm:t>
        <a:bodyPr/>
        <a:lstStyle/>
        <a:p>
          <a:endParaRPr lang="es-PE"/>
        </a:p>
      </dgm:t>
    </dgm:pt>
    <dgm:pt modelId="{1E34C2C5-7E08-42B9-A635-D9030BF7A08F}" type="sibTrans" cxnId="{CF542955-926E-4FC4-86C5-2D21988E3D62}">
      <dgm:prSet/>
      <dgm:spPr/>
      <dgm:t>
        <a:bodyPr/>
        <a:lstStyle/>
        <a:p>
          <a:endParaRPr lang="es-PE"/>
        </a:p>
      </dgm:t>
    </dgm:pt>
    <dgm:pt modelId="{04D2869C-2498-4FD5-8E09-6497199952F5}">
      <dgm:prSet custT="1"/>
      <dgm:spPr/>
      <dgm:t>
        <a:bodyPr/>
        <a:lstStyle/>
        <a:p>
          <a:r>
            <a:rPr lang="es-ES" sz="1600"/>
            <a:t>No remitir, dentro del plazo establecido, la información requerida por la Autoridad.</a:t>
          </a:r>
          <a:endParaRPr lang="es-ES" sz="1600" dirty="0"/>
        </a:p>
      </dgm:t>
    </dgm:pt>
    <dgm:pt modelId="{64CC7DE0-F1B6-4D08-BE32-BCD4A4FD0681}" type="parTrans" cxnId="{6A5AAD0D-62D9-4712-BCFF-DFCADD9A5EA9}">
      <dgm:prSet/>
      <dgm:spPr/>
      <dgm:t>
        <a:bodyPr/>
        <a:lstStyle/>
        <a:p>
          <a:endParaRPr lang="es-PE"/>
        </a:p>
      </dgm:t>
    </dgm:pt>
    <dgm:pt modelId="{0F1FF40D-A12A-4394-807E-91E40BCF5C5D}" type="sibTrans" cxnId="{6A5AAD0D-62D9-4712-BCFF-DFCADD9A5EA9}">
      <dgm:prSet/>
      <dgm:spPr/>
      <dgm:t>
        <a:bodyPr/>
        <a:lstStyle/>
        <a:p>
          <a:endParaRPr lang="es-PE"/>
        </a:p>
      </dgm:t>
    </dgm:pt>
    <dgm:pt modelId="{64E8BDC2-DBB2-40DC-A166-ACC12A270BE7}">
      <dgm:prSet custT="1"/>
      <dgm:spPr/>
      <dgm:t>
        <a:bodyPr/>
        <a:lstStyle/>
        <a:p>
          <a:r>
            <a:rPr lang="es-ES" sz="1600"/>
            <a:t>Incumplir con la obligación de colaboración con la Autoridad.</a:t>
          </a:r>
          <a:endParaRPr lang="es-ES_tradnl" sz="1600" dirty="0"/>
        </a:p>
      </dgm:t>
    </dgm:pt>
    <dgm:pt modelId="{20BF9CC2-7731-4EE7-8D07-05992853CE76}" type="parTrans" cxnId="{D9EFD2F1-F91E-4164-83E8-2A60E389B186}">
      <dgm:prSet/>
      <dgm:spPr/>
      <dgm:t>
        <a:bodyPr/>
        <a:lstStyle/>
        <a:p>
          <a:endParaRPr lang="es-PE"/>
        </a:p>
      </dgm:t>
    </dgm:pt>
    <dgm:pt modelId="{4F4A6F5D-4029-4870-9BC0-C18797D0520C}" type="sibTrans" cxnId="{D9EFD2F1-F91E-4164-83E8-2A60E389B186}">
      <dgm:prSet/>
      <dgm:spPr/>
      <dgm:t>
        <a:bodyPr/>
        <a:lstStyle/>
        <a:p>
          <a:endParaRPr lang="es-PE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6"/>
      <dgm:spPr/>
      <dgm:t>
        <a:bodyPr/>
        <a:lstStyle/>
        <a:p>
          <a:endParaRPr lang="es-PE"/>
        </a:p>
      </dgm:t>
    </dgm:pt>
    <dgm:pt modelId="{B288BE7A-52EB-4278-BAED-DC518F3D6102}" type="pres">
      <dgm:prSet presAssocID="{118E699E-33BA-4377-86D4-B6B55C0A743F}" presName="connTx" presStyleLbl="parChTrans1D2" presStyleIdx="0" presStyleCnt="6"/>
      <dgm:spPr/>
      <dgm:t>
        <a:bodyPr/>
        <a:lstStyle/>
        <a:p>
          <a:endParaRPr lang="es-PE"/>
        </a:p>
      </dgm:t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F8B5FB0A-E92C-4515-8983-D1F6215DF345}" type="pres">
      <dgm:prSet presAssocID="{94E13B8F-703E-4F2C-B25C-A8FA8960EA97}" presName="level3hierChild" presStyleCnt="0"/>
      <dgm:spPr/>
    </dgm:pt>
    <dgm:pt modelId="{816A46E4-FA7E-4690-B15C-9A92F204E460}" type="pres">
      <dgm:prSet presAssocID="{13896AD2-702B-4206-BF57-3D2AAA027A6E}" presName="conn2-1" presStyleLbl="parChTrans1D2" presStyleIdx="1" presStyleCnt="6"/>
      <dgm:spPr/>
      <dgm:t>
        <a:bodyPr/>
        <a:lstStyle/>
        <a:p>
          <a:endParaRPr lang="es-PE"/>
        </a:p>
      </dgm:t>
    </dgm:pt>
    <dgm:pt modelId="{FD05C0F0-47A1-4314-9068-67731BFA8F18}" type="pres">
      <dgm:prSet presAssocID="{13896AD2-702B-4206-BF57-3D2AAA027A6E}" presName="connTx" presStyleLbl="parChTrans1D2" presStyleIdx="1" presStyleCnt="6"/>
      <dgm:spPr/>
      <dgm:t>
        <a:bodyPr/>
        <a:lstStyle/>
        <a:p>
          <a:endParaRPr lang="es-PE"/>
        </a:p>
      </dgm:t>
    </dgm:pt>
    <dgm:pt modelId="{C25891DF-0819-4F89-9DFB-2F0BF2F4CDD9}" type="pres">
      <dgm:prSet presAssocID="{A6D5D880-ADE4-4EF8-A7C1-A86CFD07BD74}" presName="root2" presStyleCnt="0"/>
      <dgm:spPr/>
    </dgm:pt>
    <dgm:pt modelId="{397A9747-3257-459C-A9EC-2A1640152617}" type="pres">
      <dgm:prSet presAssocID="{A6D5D880-ADE4-4EF8-A7C1-A86CFD07BD74}" presName="LevelTwoTextNode" presStyleLbl="node2" presStyleIdx="1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57684254-DE10-45DC-A25E-0BC374F216D2}" type="pres">
      <dgm:prSet presAssocID="{A6D5D880-ADE4-4EF8-A7C1-A86CFD07BD74}" presName="level3hierChild" presStyleCnt="0"/>
      <dgm:spPr/>
    </dgm:pt>
    <dgm:pt modelId="{363FD8E9-58C4-4684-A483-41BAC4434A6E}" type="pres">
      <dgm:prSet presAssocID="{1D0E9D77-8784-405B-A12A-0E4765C50C94}" presName="conn2-1" presStyleLbl="parChTrans1D2" presStyleIdx="2" presStyleCnt="6"/>
      <dgm:spPr/>
      <dgm:t>
        <a:bodyPr/>
        <a:lstStyle/>
        <a:p>
          <a:endParaRPr lang="es-PE"/>
        </a:p>
      </dgm:t>
    </dgm:pt>
    <dgm:pt modelId="{3E4A427C-7F2B-4461-BA20-7E27C66496C1}" type="pres">
      <dgm:prSet presAssocID="{1D0E9D77-8784-405B-A12A-0E4765C50C94}" presName="connTx" presStyleLbl="parChTrans1D2" presStyleIdx="2" presStyleCnt="6"/>
      <dgm:spPr/>
      <dgm:t>
        <a:bodyPr/>
        <a:lstStyle/>
        <a:p>
          <a:endParaRPr lang="es-PE"/>
        </a:p>
      </dgm:t>
    </dgm:pt>
    <dgm:pt modelId="{4C5B3A8E-FD44-4A05-B2F0-B275A5344905}" type="pres">
      <dgm:prSet presAssocID="{D4C02B1D-E8E6-4B08-801F-DDD5D51E5471}" presName="root2" presStyleCnt="0"/>
      <dgm:spPr/>
    </dgm:pt>
    <dgm:pt modelId="{B83CE4A2-FCC3-4F32-90CA-C6D43D669BFC}" type="pres">
      <dgm:prSet presAssocID="{D4C02B1D-E8E6-4B08-801F-DDD5D51E5471}" presName="LevelTwoTextNode" presStyleLbl="node2" presStyleIdx="2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FB133CF-7303-4C4B-8667-FBCC12B6D84B}" type="pres">
      <dgm:prSet presAssocID="{D4C02B1D-E8E6-4B08-801F-DDD5D51E5471}" presName="level3hierChild" presStyleCnt="0"/>
      <dgm:spPr/>
    </dgm:pt>
    <dgm:pt modelId="{DA860749-43DE-4ABA-B839-DBD0E17CC522}" type="pres">
      <dgm:prSet presAssocID="{CD1A83BF-FC26-4838-B469-48D13445DA7E}" presName="conn2-1" presStyleLbl="parChTrans1D2" presStyleIdx="3" presStyleCnt="6"/>
      <dgm:spPr/>
      <dgm:t>
        <a:bodyPr/>
        <a:lstStyle/>
        <a:p>
          <a:endParaRPr lang="es-PE"/>
        </a:p>
      </dgm:t>
    </dgm:pt>
    <dgm:pt modelId="{0D190248-BB78-44BD-94FA-96FDBBEC7994}" type="pres">
      <dgm:prSet presAssocID="{CD1A83BF-FC26-4838-B469-48D13445DA7E}" presName="connTx" presStyleLbl="parChTrans1D2" presStyleIdx="3" presStyleCnt="6"/>
      <dgm:spPr/>
      <dgm:t>
        <a:bodyPr/>
        <a:lstStyle/>
        <a:p>
          <a:endParaRPr lang="es-PE"/>
        </a:p>
      </dgm:t>
    </dgm:pt>
    <dgm:pt modelId="{468C7F12-50E4-4F40-80E7-AF374AD47274}" type="pres">
      <dgm:prSet presAssocID="{2BA7B209-2E8E-4914-BD86-A01B5319FA7C}" presName="root2" presStyleCnt="0"/>
      <dgm:spPr/>
    </dgm:pt>
    <dgm:pt modelId="{354F3F45-494C-48AD-A138-8F87BEFAFB24}" type="pres">
      <dgm:prSet presAssocID="{2BA7B209-2E8E-4914-BD86-A01B5319FA7C}" presName="LevelTwoTextNode" presStyleLbl="node2" presStyleIdx="3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0FC4BF1-CA1D-4E7A-A6F1-4F8C4660842E}" type="pres">
      <dgm:prSet presAssocID="{2BA7B209-2E8E-4914-BD86-A01B5319FA7C}" presName="level3hierChild" presStyleCnt="0"/>
      <dgm:spPr/>
    </dgm:pt>
    <dgm:pt modelId="{C0B51444-3417-4732-A1F4-34BF0103B8B8}" type="pres">
      <dgm:prSet presAssocID="{64CC7DE0-F1B6-4D08-BE32-BCD4A4FD0681}" presName="conn2-1" presStyleLbl="parChTrans1D2" presStyleIdx="4" presStyleCnt="6"/>
      <dgm:spPr/>
      <dgm:t>
        <a:bodyPr/>
        <a:lstStyle/>
        <a:p>
          <a:endParaRPr lang="es-PE"/>
        </a:p>
      </dgm:t>
    </dgm:pt>
    <dgm:pt modelId="{D919D7B0-F710-4514-8240-396E96A2EECF}" type="pres">
      <dgm:prSet presAssocID="{64CC7DE0-F1B6-4D08-BE32-BCD4A4FD0681}" presName="connTx" presStyleLbl="parChTrans1D2" presStyleIdx="4" presStyleCnt="6"/>
      <dgm:spPr/>
      <dgm:t>
        <a:bodyPr/>
        <a:lstStyle/>
        <a:p>
          <a:endParaRPr lang="es-PE"/>
        </a:p>
      </dgm:t>
    </dgm:pt>
    <dgm:pt modelId="{34A0B6E4-62D3-43DF-A54D-ED06F3C19E36}" type="pres">
      <dgm:prSet presAssocID="{04D2869C-2498-4FD5-8E09-6497199952F5}" presName="root2" presStyleCnt="0"/>
      <dgm:spPr/>
    </dgm:pt>
    <dgm:pt modelId="{6152FA86-44BD-4231-A0CC-8E36DE7FD499}" type="pres">
      <dgm:prSet presAssocID="{04D2869C-2498-4FD5-8E09-6497199952F5}" presName="LevelTwoTextNode" presStyleLbl="node2" presStyleIdx="4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9A7EBE1-493F-4AE7-9F12-9502CF16B0E4}" type="pres">
      <dgm:prSet presAssocID="{04D2869C-2498-4FD5-8E09-6497199952F5}" presName="level3hierChild" presStyleCnt="0"/>
      <dgm:spPr/>
    </dgm:pt>
    <dgm:pt modelId="{E2A3B4D3-21C3-4E8F-ABF6-E92A3EBE36EC}" type="pres">
      <dgm:prSet presAssocID="{20BF9CC2-7731-4EE7-8D07-05992853CE76}" presName="conn2-1" presStyleLbl="parChTrans1D2" presStyleIdx="5" presStyleCnt="6"/>
      <dgm:spPr/>
      <dgm:t>
        <a:bodyPr/>
        <a:lstStyle/>
        <a:p>
          <a:endParaRPr lang="es-PE"/>
        </a:p>
      </dgm:t>
    </dgm:pt>
    <dgm:pt modelId="{BDA56840-36BA-46D9-8675-5537118FB1D4}" type="pres">
      <dgm:prSet presAssocID="{20BF9CC2-7731-4EE7-8D07-05992853CE76}" presName="connTx" presStyleLbl="parChTrans1D2" presStyleIdx="5" presStyleCnt="6"/>
      <dgm:spPr/>
      <dgm:t>
        <a:bodyPr/>
        <a:lstStyle/>
        <a:p>
          <a:endParaRPr lang="es-PE"/>
        </a:p>
      </dgm:t>
    </dgm:pt>
    <dgm:pt modelId="{85A58502-20C7-4FBA-832D-94A352468CCA}" type="pres">
      <dgm:prSet presAssocID="{64E8BDC2-DBB2-40DC-A166-ACC12A270BE7}" presName="root2" presStyleCnt="0"/>
      <dgm:spPr/>
    </dgm:pt>
    <dgm:pt modelId="{97BAD032-28B4-4267-A170-28D04FEB54FD}" type="pres">
      <dgm:prSet presAssocID="{64E8BDC2-DBB2-40DC-A166-ACC12A270BE7}" presName="LevelTwoTextNode" presStyleLbl="node2" presStyleIdx="5" presStyleCnt="6" custScaleX="333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81545F1-9441-4883-98CD-C4664C87FA52}" type="pres">
      <dgm:prSet presAssocID="{64E8BDC2-DBB2-40DC-A166-ACC12A270BE7}" presName="level3hierChild" presStyleCnt="0"/>
      <dgm:spPr/>
    </dgm:pt>
  </dgm:ptLst>
  <dgm:cxnLst>
    <dgm:cxn modelId="{6B1A23ED-1CA6-4E08-9CCC-7EED23B4F32E}" type="presOf" srcId="{118E699E-33BA-4377-86D4-B6B55C0A743F}" destId="{B288BE7A-52EB-4278-BAED-DC518F3D6102}" srcOrd="1" destOrd="0" presId="urn:microsoft.com/office/officeart/2008/layout/HorizontalMultiLevelHierarchy#3"/>
    <dgm:cxn modelId="{CAAEC900-6C55-448A-9DD8-D9049B996E4D}" type="presOf" srcId="{D4C02B1D-E8E6-4B08-801F-DDD5D51E5471}" destId="{B83CE4A2-FCC3-4F32-90CA-C6D43D669BFC}" srcOrd="0" destOrd="0" presId="urn:microsoft.com/office/officeart/2008/layout/HorizontalMultiLevelHierarchy#3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47E33952-9D97-44D1-AAFB-D0B00D892AA4}" type="presOf" srcId="{20BF9CC2-7731-4EE7-8D07-05992853CE76}" destId="{BDA56840-36BA-46D9-8675-5537118FB1D4}" srcOrd="1" destOrd="0" presId="urn:microsoft.com/office/officeart/2008/layout/HorizontalMultiLevelHierarchy#3"/>
    <dgm:cxn modelId="{9616C9DD-8574-4284-8C09-BACDE7C6D6D4}" type="presOf" srcId="{1D0E9D77-8784-405B-A12A-0E4765C50C94}" destId="{363FD8E9-58C4-4684-A483-41BAC4434A6E}" srcOrd="0" destOrd="0" presId="urn:microsoft.com/office/officeart/2008/layout/HorizontalMultiLevelHierarchy#3"/>
    <dgm:cxn modelId="{51733A9A-5D15-46B8-BD16-2CB760F8A526}" type="presOf" srcId="{1D0E9D77-8784-405B-A12A-0E4765C50C94}" destId="{3E4A427C-7F2B-4461-BA20-7E27C66496C1}" srcOrd="1" destOrd="0" presId="urn:microsoft.com/office/officeart/2008/layout/HorizontalMultiLevelHierarchy#3"/>
    <dgm:cxn modelId="{6E67AA99-C5F8-4800-A41B-47E6E6512A56}" type="presOf" srcId="{118E699E-33BA-4377-86D4-B6B55C0A743F}" destId="{34C7732A-818B-40A1-93EC-B84531BDF4D0}" srcOrd="0" destOrd="0" presId="urn:microsoft.com/office/officeart/2008/layout/HorizontalMultiLevelHierarchy#3"/>
    <dgm:cxn modelId="{45E60D1A-E701-4B4C-A0BF-981CC05F9AC8}" type="presOf" srcId="{13896AD2-702B-4206-BF57-3D2AAA027A6E}" destId="{FD05C0F0-47A1-4314-9068-67731BFA8F18}" srcOrd="1" destOrd="0" presId="urn:microsoft.com/office/officeart/2008/layout/HorizontalMultiLevelHierarchy#3"/>
    <dgm:cxn modelId="{17933AE4-1648-4FFE-A751-202F650C8FCC}" type="presOf" srcId="{13896AD2-702B-4206-BF57-3D2AAA027A6E}" destId="{816A46E4-FA7E-4690-B15C-9A92F204E460}" srcOrd="0" destOrd="0" presId="urn:microsoft.com/office/officeart/2008/layout/HorizontalMultiLevelHierarchy#3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6A5AAD0D-62D9-4712-BCFF-DFCADD9A5EA9}" srcId="{B95C5480-30A9-413C-80DA-DAFC78D48212}" destId="{04D2869C-2498-4FD5-8E09-6497199952F5}" srcOrd="4" destOrd="0" parTransId="{64CC7DE0-F1B6-4D08-BE32-BCD4A4FD0681}" sibTransId="{0F1FF40D-A12A-4394-807E-91E40BCF5C5D}"/>
    <dgm:cxn modelId="{72552DAB-CD1E-4785-967F-7C9E51250FCD}" type="presOf" srcId="{20BF9CC2-7731-4EE7-8D07-05992853CE76}" destId="{E2A3B4D3-21C3-4E8F-ABF6-E92A3EBE36EC}" srcOrd="0" destOrd="0" presId="urn:microsoft.com/office/officeart/2008/layout/HorizontalMultiLevelHierarchy#3"/>
    <dgm:cxn modelId="{79114120-0BEC-4A41-B19A-F5DA04900879}" type="presOf" srcId="{A6D5D880-ADE4-4EF8-A7C1-A86CFD07BD74}" destId="{397A9747-3257-459C-A9EC-2A1640152617}" srcOrd="0" destOrd="0" presId="urn:microsoft.com/office/officeart/2008/layout/HorizontalMultiLevelHierarchy#3"/>
    <dgm:cxn modelId="{B8CB3E44-0744-402F-B9EF-6170981D283B}" type="presOf" srcId="{64CC7DE0-F1B6-4D08-BE32-BCD4A4FD0681}" destId="{C0B51444-3417-4732-A1F4-34BF0103B8B8}" srcOrd="0" destOrd="0" presId="urn:microsoft.com/office/officeart/2008/layout/HorizontalMultiLevelHierarchy#3"/>
    <dgm:cxn modelId="{5A09FEC0-0458-4168-826F-B8CBC247CB19}" type="presOf" srcId="{CD1A83BF-FC26-4838-B469-48D13445DA7E}" destId="{DA860749-43DE-4ABA-B839-DBD0E17CC522}" srcOrd="0" destOrd="0" presId="urn:microsoft.com/office/officeart/2008/layout/HorizontalMultiLevelHierarchy#3"/>
    <dgm:cxn modelId="{3BF1A2D1-3FE0-4789-9452-6F2AC2D492C6}" srcId="{B95C5480-30A9-413C-80DA-DAFC78D48212}" destId="{D4C02B1D-E8E6-4B08-801F-DDD5D51E5471}" srcOrd="2" destOrd="0" parTransId="{1D0E9D77-8784-405B-A12A-0E4765C50C94}" sibTransId="{AFD0A773-B8DA-450A-8EAE-E8B18DD97B40}"/>
    <dgm:cxn modelId="{7C743F98-73A8-48F3-9FFE-7D3DA886FF55}" type="presOf" srcId="{CD1A83BF-FC26-4838-B469-48D13445DA7E}" destId="{0D190248-BB78-44BD-94FA-96FDBBEC7994}" srcOrd="1" destOrd="0" presId="urn:microsoft.com/office/officeart/2008/layout/HorizontalMultiLevelHierarchy#3"/>
    <dgm:cxn modelId="{2796F77B-9E02-4954-A149-B5F21740739E}" srcId="{B95C5480-30A9-413C-80DA-DAFC78D48212}" destId="{A6D5D880-ADE4-4EF8-A7C1-A86CFD07BD74}" srcOrd="1" destOrd="0" parTransId="{13896AD2-702B-4206-BF57-3D2AAA027A6E}" sibTransId="{E80709E0-952C-40B4-AF3C-1F92DEF2B36E}"/>
    <dgm:cxn modelId="{1ACECA18-61D7-495F-B47A-2613FE1E0DD4}" type="presOf" srcId="{B95C5480-30A9-413C-80DA-DAFC78D48212}" destId="{F96061C7-8D25-41F1-81C6-3D2CDF69F50A}" srcOrd="0" destOrd="0" presId="urn:microsoft.com/office/officeart/2008/layout/HorizontalMultiLevelHierarchy#3"/>
    <dgm:cxn modelId="{B2CF9865-BCC9-446D-B4D6-1C959AC23385}" type="presOf" srcId="{F9A93DB9-0E89-4D67-AD1A-487BBC547ED2}" destId="{38DCBE39-F71C-40B6-87CD-59FDEC3D7959}" srcOrd="0" destOrd="0" presId="urn:microsoft.com/office/officeart/2008/layout/HorizontalMultiLevelHierarchy#3"/>
    <dgm:cxn modelId="{DDB195F1-FE43-4FE0-8B4F-F734C672B454}" type="presOf" srcId="{2BA7B209-2E8E-4914-BD86-A01B5319FA7C}" destId="{354F3F45-494C-48AD-A138-8F87BEFAFB24}" srcOrd="0" destOrd="0" presId="urn:microsoft.com/office/officeart/2008/layout/HorizontalMultiLevelHierarchy#3"/>
    <dgm:cxn modelId="{CF542955-926E-4FC4-86C5-2D21988E3D62}" srcId="{B95C5480-30A9-413C-80DA-DAFC78D48212}" destId="{2BA7B209-2E8E-4914-BD86-A01B5319FA7C}" srcOrd="3" destOrd="0" parTransId="{CD1A83BF-FC26-4838-B469-48D13445DA7E}" sibTransId="{1E34C2C5-7E08-42B9-A635-D9030BF7A08F}"/>
    <dgm:cxn modelId="{F76F23DB-5C2B-4C72-A5E4-761F1CB65C51}" type="presOf" srcId="{64E8BDC2-DBB2-40DC-A166-ACC12A270BE7}" destId="{97BAD032-28B4-4267-A170-28D04FEB54FD}" srcOrd="0" destOrd="0" presId="urn:microsoft.com/office/officeart/2008/layout/HorizontalMultiLevelHierarchy#3"/>
    <dgm:cxn modelId="{E0A0CA77-2B2D-48F0-99A8-324FAC58E9FF}" type="presOf" srcId="{94E13B8F-703E-4F2C-B25C-A8FA8960EA97}" destId="{23DE828C-65F2-4520-ABFC-E8A97739A523}" srcOrd="0" destOrd="0" presId="urn:microsoft.com/office/officeart/2008/layout/HorizontalMultiLevelHierarchy#3"/>
    <dgm:cxn modelId="{5A1AF8D4-E2B0-4B99-97AF-BA20F3D5E8C1}" type="presOf" srcId="{64CC7DE0-F1B6-4D08-BE32-BCD4A4FD0681}" destId="{D919D7B0-F710-4514-8240-396E96A2EECF}" srcOrd="1" destOrd="0" presId="urn:microsoft.com/office/officeart/2008/layout/HorizontalMultiLevelHierarchy#3"/>
    <dgm:cxn modelId="{14C0B1E0-A9CC-4424-A262-43108C744695}" type="presOf" srcId="{04D2869C-2498-4FD5-8E09-6497199952F5}" destId="{6152FA86-44BD-4231-A0CC-8E36DE7FD499}" srcOrd="0" destOrd="0" presId="urn:microsoft.com/office/officeart/2008/layout/HorizontalMultiLevelHierarchy#3"/>
    <dgm:cxn modelId="{D9EFD2F1-F91E-4164-83E8-2A60E389B186}" srcId="{B95C5480-30A9-413C-80DA-DAFC78D48212}" destId="{64E8BDC2-DBB2-40DC-A166-ACC12A270BE7}" srcOrd="5" destOrd="0" parTransId="{20BF9CC2-7731-4EE7-8D07-05992853CE76}" sibTransId="{4F4A6F5D-4029-4870-9BC0-C18797D0520C}"/>
    <dgm:cxn modelId="{57FA93E4-FE45-44AA-8053-E451C120B89C}" type="presParOf" srcId="{38DCBE39-F71C-40B6-87CD-59FDEC3D7959}" destId="{82C06A17-55EA-42D7-8709-9A13545063B0}" srcOrd="0" destOrd="0" presId="urn:microsoft.com/office/officeart/2008/layout/HorizontalMultiLevelHierarchy#3"/>
    <dgm:cxn modelId="{10BBD549-A2D9-4CFF-B310-7848AB6E01FD}" type="presParOf" srcId="{82C06A17-55EA-42D7-8709-9A13545063B0}" destId="{F96061C7-8D25-41F1-81C6-3D2CDF69F50A}" srcOrd="0" destOrd="0" presId="urn:microsoft.com/office/officeart/2008/layout/HorizontalMultiLevelHierarchy#3"/>
    <dgm:cxn modelId="{6132A07B-2FC0-48EE-BE6F-D5380F0A7156}" type="presParOf" srcId="{82C06A17-55EA-42D7-8709-9A13545063B0}" destId="{BFB049BB-D66F-4F06-A44E-22D68C0E0CE0}" srcOrd="1" destOrd="0" presId="urn:microsoft.com/office/officeart/2008/layout/HorizontalMultiLevelHierarchy#3"/>
    <dgm:cxn modelId="{3B527709-0066-4E3E-9E0A-49DDDCB17EC9}" type="presParOf" srcId="{BFB049BB-D66F-4F06-A44E-22D68C0E0CE0}" destId="{34C7732A-818B-40A1-93EC-B84531BDF4D0}" srcOrd="0" destOrd="0" presId="urn:microsoft.com/office/officeart/2008/layout/HorizontalMultiLevelHierarchy#3"/>
    <dgm:cxn modelId="{4875981F-EBB0-449E-B175-4082E834B0CB}" type="presParOf" srcId="{34C7732A-818B-40A1-93EC-B84531BDF4D0}" destId="{B288BE7A-52EB-4278-BAED-DC518F3D6102}" srcOrd="0" destOrd="0" presId="urn:microsoft.com/office/officeart/2008/layout/HorizontalMultiLevelHierarchy#3"/>
    <dgm:cxn modelId="{51403296-DD7C-44EC-A806-0F42307CD6FC}" type="presParOf" srcId="{BFB049BB-D66F-4F06-A44E-22D68C0E0CE0}" destId="{15145524-A7A0-4DF7-8A90-2CA57E3A0040}" srcOrd="1" destOrd="0" presId="urn:microsoft.com/office/officeart/2008/layout/HorizontalMultiLevelHierarchy#3"/>
    <dgm:cxn modelId="{FA494BEF-5796-4360-AFB8-277668238C5C}" type="presParOf" srcId="{15145524-A7A0-4DF7-8A90-2CA57E3A0040}" destId="{23DE828C-65F2-4520-ABFC-E8A97739A523}" srcOrd="0" destOrd="0" presId="urn:microsoft.com/office/officeart/2008/layout/HorizontalMultiLevelHierarchy#3"/>
    <dgm:cxn modelId="{B2498AC9-535F-4446-BC98-571609A6F23A}" type="presParOf" srcId="{15145524-A7A0-4DF7-8A90-2CA57E3A0040}" destId="{F8B5FB0A-E92C-4515-8983-D1F6215DF345}" srcOrd="1" destOrd="0" presId="urn:microsoft.com/office/officeart/2008/layout/HorizontalMultiLevelHierarchy#3"/>
    <dgm:cxn modelId="{3FDE97A0-A863-4982-AE80-677084ABE8A5}" type="presParOf" srcId="{BFB049BB-D66F-4F06-A44E-22D68C0E0CE0}" destId="{816A46E4-FA7E-4690-B15C-9A92F204E460}" srcOrd="2" destOrd="0" presId="urn:microsoft.com/office/officeart/2008/layout/HorizontalMultiLevelHierarchy#3"/>
    <dgm:cxn modelId="{73F8BC22-7DD9-44E4-B6BF-B72F59F447C0}" type="presParOf" srcId="{816A46E4-FA7E-4690-B15C-9A92F204E460}" destId="{FD05C0F0-47A1-4314-9068-67731BFA8F18}" srcOrd="0" destOrd="0" presId="urn:microsoft.com/office/officeart/2008/layout/HorizontalMultiLevelHierarchy#3"/>
    <dgm:cxn modelId="{D253AB7A-8AB4-4F9F-996A-0985099B04D7}" type="presParOf" srcId="{BFB049BB-D66F-4F06-A44E-22D68C0E0CE0}" destId="{C25891DF-0819-4F89-9DFB-2F0BF2F4CDD9}" srcOrd="3" destOrd="0" presId="urn:microsoft.com/office/officeart/2008/layout/HorizontalMultiLevelHierarchy#3"/>
    <dgm:cxn modelId="{7F2F8AE3-4999-46D0-A51C-19CAF03B800F}" type="presParOf" srcId="{C25891DF-0819-4F89-9DFB-2F0BF2F4CDD9}" destId="{397A9747-3257-459C-A9EC-2A1640152617}" srcOrd="0" destOrd="0" presId="urn:microsoft.com/office/officeart/2008/layout/HorizontalMultiLevelHierarchy#3"/>
    <dgm:cxn modelId="{E9921669-529E-48B5-A18A-A0BADF78DB47}" type="presParOf" srcId="{C25891DF-0819-4F89-9DFB-2F0BF2F4CDD9}" destId="{57684254-DE10-45DC-A25E-0BC374F216D2}" srcOrd="1" destOrd="0" presId="urn:microsoft.com/office/officeart/2008/layout/HorizontalMultiLevelHierarchy#3"/>
    <dgm:cxn modelId="{63071D3F-F406-4237-A79F-83BC56F57B07}" type="presParOf" srcId="{BFB049BB-D66F-4F06-A44E-22D68C0E0CE0}" destId="{363FD8E9-58C4-4684-A483-41BAC4434A6E}" srcOrd="4" destOrd="0" presId="urn:microsoft.com/office/officeart/2008/layout/HorizontalMultiLevelHierarchy#3"/>
    <dgm:cxn modelId="{9F35D0C5-0EF5-4059-AAA0-03BC6479F488}" type="presParOf" srcId="{363FD8E9-58C4-4684-A483-41BAC4434A6E}" destId="{3E4A427C-7F2B-4461-BA20-7E27C66496C1}" srcOrd="0" destOrd="0" presId="urn:microsoft.com/office/officeart/2008/layout/HorizontalMultiLevelHierarchy#3"/>
    <dgm:cxn modelId="{CD178000-C075-484E-A35C-AC6927FB7ECA}" type="presParOf" srcId="{BFB049BB-D66F-4F06-A44E-22D68C0E0CE0}" destId="{4C5B3A8E-FD44-4A05-B2F0-B275A5344905}" srcOrd="5" destOrd="0" presId="urn:microsoft.com/office/officeart/2008/layout/HorizontalMultiLevelHierarchy#3"/>
    <dgm:cxn modelId="{0AB4B0C8-BAF5-4FE9-9B9B-C2EE4ECA392E}" type="presParOf" srcId="{4C5B3A8E-FD44-4A05-B2F0-B275A5344905}" destId="{B83CE4A2-FCC3-4F32-90CA-C6D43D669BFC}" srcOrd="0" destOrd="0" presId="urn:microsoft.com/office/officeart/2008/layout/HorizontalMultiLevelHierarchy#3"/>
    <dgm:cxn modelId="{DD840223-BCF4-43F9-82DE-CFDE5D6DA09A}" type="presParOf" srcId="{4C5B3A8E-FD44-4A05-B2F0-B275A5344905}" destId="{AFB133CF-7303-4C4B-8667-FBCC12B6D84B}" srcOrd="1" destOrd="0" presId="urn:microsoft.com/office/officeart/2008/layout/HorizontalMultiLevelHierarchy#3"/>
    <dgm:cxn modelId="{80AA58A2-E1CA-46C4-8D25-B78D6095391D}" type="presParOf" srcId="{BFB049BB-D66F-4F06-A44E-22D68C0E0CE0}" destId="{DA860749-43DE-4ABA-B839-DBD0E17CC522}" srcOrd="6" destOrd="0" presId="urn:microsoft.com/office/officeart/2008/layout/HorizontalMultiLevelHierarchy#3"/>
    <dgm:cxn modelId="{D3F05C5B-0E3E-497E-9790-B4425DCF9ECD}" type="presParOf" srcId="{DA860749-43DE-4ABA-B839-DBD0E17CC522}" destId="{0D190248-BB78-44BD-94FA-96FDBBEC7994}" srcOrd="0" destOrd="0" presId="urn:microsoft.com/office/officeart/2008/layout/HorizontalMultiLevelHierarchy#3"/>
    <dgm:cxn modelId="{DB590DC4-C4B3-48BA-BE62-75073ABDBD8B}" type="presParOf" srcId="{BFB049BB-D66F-4F06-A44E-22D68C0E0CE0}" destId="{468C7F12-50E4-4F40-80E7-AF374AD47274}" srcOrd="7" destOrd="0" presId="urn:microsoft.com/office/officeart/2008/layout/HorizontalMultiLevelHierarchy#3"/>
    <dgm:cxn modelId="{997E92E0-F815-481C-9FE8-C67AA4B1B111}" type="presParOf" srcId="{468C7F12-50E4-4F40-80E7-AF374AD47274}" destId="{354F3F45-494C-48AD-A138-8F87BEFAFB24}" srcOrd="0" destOrd="0" presId="urn:microsoft.com/office/officeart/2008/layout/HorizontalMultiLevelHierarchy#3"/>
    <dgm:cxn modelId="{CE3B6CB5-F720-48FF-ABCF-4CE279C3CFC8}" type="presParOf" srcId="{468C7F12-50E4-4F40-80E7-AF374AD47274}" destId="{70FC4BF1-CA1D-4E7A-A6F1-4F8C4660842E}" srcOrd="1" destOrd="0" presId="urn:microsoft.com/office/officeart/2008/layout/HorizontalMultiLevelHierarchy#3"/>
    <dgm:cxn modelId="{4E90BE4D-DB38-4560-BA00-C8F83FF26BCE}" type="presParOf" srcId="{BFB049BB-D66F-4F06-A44E-22D68C0E0CE0}" destId="{C0B51444-3417-4732-A1F4-34BF0103B8B8}" srcOrd="8" destOrd="0" presId="urn:microsoft.com/office/officeart/2008/layout/HorizontalMultiLevelHierarchy#3"/>
    <dgm:cxn modelId="{2081A19A-2AA7-4995-B517-B1297021682E}" type="presParOf" srcId="{C0B51444-3417-4732-A1F4-34BF0103B8B8}" destId="{D919D7B0-F710-4514-8240-396E96A2EECF}" srcOrd="0" destOrd="0" presId="urn:microsoft.com/office/officeart/2008/layout/HorizontalMultiLevelHierarchy#3"/>
    <dgm:cxn modelId="{1ABCA547-6717-4197-B2B2-BBFD51FF0717}" type="presParOf" srcId="{BFB049BB-D66F-4F06-A44E-22D68C0E0CE0}" destId="{34A0B6E4-62D3-43DF-A54D-ED06F3C19E36}" srcOrd="9" destOrd="0" presId="urn:microsoft.com/office/officeart/2008/layout/HorizontalMultiLevelHierarchy#3"/>
    <dgm:cxn modelId="{19D69CD2-3E1B-4DC8-8ACB-51D71910C482}" type="presParOf" srcId="{34A0B6E4-62D3-43DF-A54D-ED06F3C19E36}" destId="{6152FA86-44BD-4231-A0CC-8E36DE7FD499}" srcOrd="0" destOrd="0" presId="urn:microsoft.com/office/officeart/2008/layout/HorizontalMultiLevelHierarchy#3"/>
    <dgm:cxn modelId="{A5791C91-FB7E-4CB4-93BD-05679D7572C0}" type="presParOf" srcId="{34A0B6E4-62D3-43DF-A54D-ED06F3C19E36}" destId="{A9A7EBE1-493F-4AE7-9F12-9502CF16B0E4}" srcOrd="1" destOrd="0" presId="urn:microsoft.com/office/officeart/2008/layout/HorizontalMultiLevelHierarchy#3"/>
    <dgm:cxn modelId="{A6A21ECF-7412-43E0-836A-5C60EA4C4FE3}" type="presParOf" srcId="{BFB049BB-D66F-4F06-A44E-22D68C0E0CE0}" destId="{E2A3B4D3-21C3-4E8F-ABF6-E92A3EBE36EC}" srcOrd="10" destOrd="0" presId="urn:microsoft.com/office/officeart/2008/layout/HorizontalMultiLevelHierarchy#3"/>
    <dgm:cxn modelId="{10422348-2145-443C-851D-12EE8520238E}" type="presParOf" srcId="{E2A3B4D3-21C3-4E8F-ABF6-E92A3EBE36EC}" destId="{BDA56840-36BA-46D9-8675-5537118FB1D4}" srcOrd="0" destOrd="0" presId="urn:microsoft.com/office/officeart/2008/layout/HorizontalMultiLevelHierarchy#3"/>
    <dgm:cxn modelId="{85A74314-6B0B-47DB-8C9A-F94BA793CBC3}" type="presParOf" srcId="{BFB049BB-D66F-4F06-A44E-22D68C0E0CE0}" destId="{85A58502-20C7-4FBA-832D-94A352468CCA}" srcOrd="11" destOrd="0" presId="urn:microsoft.com/office/officeart/2008/layout/HorizontalMultiLevelHierarchy#3"/>
    <dgm:cxn modelId="{DA8869A6-C11F-4586-9400-29F6ED76BE17}" type="presParOf" srcId="{85A58502-20C7-4FBA-832D-94A352468CCA}" destId="{97BAD032-28B4-4267-A170-28D04FEB54FD}" srcOrd="0" destOrd="0" presId="urn:microsoft.com/office/officeart/2008/layout/HorizontalMultiLevelHierarchy#3"/>
    <dgm:cxn modelId="{B1328F11-A4C5-4464-B681-8CC3BBB369B0}" type="presParOf" srcId="{85A58502-20C7-4FBA-832D-94A352468CCA}" destId="{681545F1-9441-4883-98CD-C4664C87FA52}" srcOrd="1" destOrd="0" presId="urn:microsoft.com/office/officeart/2008/layout/HorizontalMultiLevelHierarchy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#4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#2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#2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#3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#3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#2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7B720E-A781-4F26-92C9-35B837F430EB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08F547-770C-464E-8092-55200721A77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0459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C2F3DC-233C-43A2-8784-23003A77EE3E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2050"/>
            <a:ext cx="56007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BCBF77-4F6E-41A3-9638-8D1F0A3D9F3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457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s-PE" sz="1200" dirty="0"/>
              <a:t>5</a:t>
            </a:fld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423678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942" y="824885"/>
            <a:ext cx="6749654" cy="1754776"/>
          </a:xfrm>
        </p:spPr>
        <p:txBody>
          <a:bodyPr anchor="b"/>
          <a:lstStyle>
            <a:lvl1pPr algn="ctr">
              <a:defRPr sz="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4942" y="2647331"/>
            <a:ext cx="6749654" cy="1216909"/>
          </a:xfrm>
        </p:spPr>
        <p:txBody>
          <a:bodyPr/>
          <a:lstStyle>
            <a:lvl1pPr marL="0" indent="0" algn="ctr">
              <a:buNone/>
              <a:defRPr sz="1765"/>
            </a:lvl1pPr>
            <a:lvl2pPr marL="335915" indent="0" algn="ctr">
              <a:buNone/>
              <a:defRPr sz="1470"/>
            </a:lvl2pPr>
            <a:lvl3pPr marL="671830" indent="0" algn="ctr">
              <a:buNone/>
              <a:defRPr sz="1325"/>
            </a:lvl3pPr>
            <a:lvl4pPr marL="1008380" indent="0" algn="ctr">
              <a:buNone/>
              <a:defRPr sz="1175"/>
            </a:lvl4pPr>
            <a:lvl5pPr marL="1344295" indent="0" algn="ctr">
              <a:buNone/>
              <a:defRPr sz="1175"/>
            </a:lvl5pPr>
            <a:lvl6pPr marL="1680210" indent="0" algn="ctr">
              <a:buNone/>
              <a:defRPr sz="1175"/>
            </a:lvl6pPr>
            <a:lvl7pPr marL="2016125" indent="0" algn="ctr">
              <a:buNone/>
              <a:defRPr sz="1175"/>
            </a:lvl7pPr>
            <a:lvl8pPr marL="2352040" indent="0" algn="ctr">
              <a:buNone/>
              <a:defRPr sz="1175"/>
            </a:lvl8pPr>
            <a:lvl9pPr marL="2688590" indent="0" algn="ctr">
              <a:buNone/>
              <a:defRPr sz="117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268350"/>
            <a:ext cx="1940525" cy="427143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18718" y="268350"/>
            <a:ext cx="5709082" cy="427143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256579"/>
            <a:ext cx="7762102" cy="2096630"/>
          </a:xfrm>
        </p:spPr>
        <p:txBody>
          <a:bodyPr anchor="b"/>
          <a:lstStyle>
            <a:lvl1pPr>
              <a:defRPr sz="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031" y="3373044"/>
            <a:ext cx="7762102" cy="1102568"/>
          </a:xfrm>
        </p:spPr>
        <p:txBody>
          <a:bodyPr/>
          <a:lstStyle>
            <a:lvl1pPr marL="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1pPr>
            <a:lvl2pPr marL="335915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2pPr>
            <a:lvl3pPr marL="67183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00838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4pPr>
            <a:lvl5pPr marL="134429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5pPr>
            <a:lvl6pPr marL="168021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6pPr>
            <a:lvl7pPr marL="201612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7pPr>
            <a:lvl8pPr marL="235204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8pPr>
            <a:lvl9pPr marL="268859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8718" y="1341750"/>
            <a:ext cx="3824804" cy="31980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56016" y="1341750"/>
            <a:ext cx="3824804" cy="31980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268350"/>
            <a:ext cx="7762102" cy="97422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891" y="1235577"/>
            <a:ext cx="3807226" cy="605537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915" indent="0">
              <a:buNone/>
              <a:defRPr sz="1470" b="1"/>
            </a:lvl2pPr>
            <a:lvl3pPr marL="671830" indent="0">
              <a:buNone/>
              <a:defRPr sz="1325" b="1"/>
            </a:lvl3pPr>
            <a:lvl4pPr marL="1008380" indent="0">
              <a:buNone/>
              <a:defRPr sz="1175" b="1"/>
            </a:lvl4pPr>
            <a:lvl5pPr marL="1344295" indent="0">
              <a:buNone/>
              <a:defRPr sz="1175" b="1"/>
            </a:lvl5pPr>
            <a:lvl6pPr marL="1680210" indent="0">
              <a:buNone/>
              <a:defRPr sz="1175" b="1"/>
            </a:lvl6pPr>
            <a:lvl7pPr marL="2016125" indent="0">
              <a:buNone/>
              <a:defRPr sz="1175" b="1"/>
            </a:lvl7pPr>
            <a:lvl8pPr marL="2352040" indent="0">
              <a:buNone/>
              <a:defRPr sz="1175" b="1"/>
            </a:lvl8pPr>
            <a:lvl9pPr marL="2688590" indent="0">
              <a:buNone/>
              <a:defRPr sz="117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891" y="1841114"/>
            <a:ext cx="3807226" cy="270800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56016" y="1235577"/>
            <a:ext cx="3825976" cy="605537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915" indent="0">
              <a:buNone/>
              <a:defRPr sz="1470" b="1"/>
            </a:lvl2pPr>
            <a:lvl3pPr marL="671830" indent="0">
              <a:buNone/>
              <a:defRPr sz="1325" b="1"/>
            </a:lvl3pPr>
            <a:lvl4pPr marL="1008380" indent="0">
              <a:buNone/>
              <a:defRPr sz="1175" b="1"/>
            </a:lvl4pPr>
            <a:lvl5pPr marL="1344295" indent="0">
              <a:buNone/>
              <a:defRPr sz="1175" b="1"/>
            </a:lvl5pPr>
            <a:lvl6pPr marL="1680210" indent="0">
              <a:buNone/>
              <a:defRPr sz="1175" b="1"/>
            </a:lvl6pPr>
            <a:lvl7pPr marL="2016125" indent="0">
              <a:buNone/>
              <a:defRPr sz="1175" b="1"/>
            </a:lvl7pPr>
            <a:lvl8pPr marL="2352040" indent="0">
              <a:buNone/>
              <a:defRPr sz="1175" b="1"/>
            </a:lvl8pPr>
            <a:lvl9pPr marL="2688590" indent="0">
              <a:buNone/>
              <a:defRPr sz="117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56016" y="1841114"/>
            <a:ext cx="3825976" cy="270800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25976" y="725712"/>
            <a:ext cx="4556016" cy="3581889"/>
          </a:xfrm>
        </p:spPr>
        <p:txBody>
          <a:bodyPr/>
          <a:lstStyle>
            <a:lvl1pPr>
              <a:defRPr sz="2350"/>
            </a:lvl1pPr>
            <a:lvl2pPr>
              <a:defRPr sz="2060"/>
            </a:lvl2pPr>
            <a:lvl3pPr>
              <a:defRPr sz="1765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5"/>
            </a:lvl1pPr>
            <a:lvl2pPr marL="335915" indent="0">
              <a:buNone/>
              <a:defRPr sz="1030"/>
            </a:lvl2pPr>
            <a:lvl3pPr marL="671830" indent="0">
              <a:buNone/>
              <a:defRPr sz="880"/>
            </a:lvl3pPr>
            <a:lvl4pPr marL="1008380" indent="0">
              <a:buNone/>
              <a:defRPr sz="735"/>
            </a:lvl4pPr>
            <a:lvl5pPr marL="1344295" indent="0">
              <a:buNone/>
              <a:defRPr sz="735"/>
            </a:lvl5pPr>
            <a:lvl6pPr marL="1680210" indent="0">
              <a:buNone/>
              <a:defRPr sz="735"/>
            </a:lvl6pPr>
            <a:lvl7pPr marL="2016125" indent="0">
              <a:buNone/>
              <a:defRPr sz="735"/>
            </a:lvl7pPr>
            <a:lvl8pPr marL="2352040" indent="0">
              <a:buNone/>
              <a:defRPr sz="735"/>
            </a:lvl8pPr>
            <a:lvl9pPr marL="2688590" indent="0">
              <a:buNone/>
              <a:defRPr sz="73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725712"/>
            <a:ext cx="4556016" cy="3581889"/>
          </a:xfrm>
        </p:spPr>
        <p:txBody>
          <a:bodyPr anchor="t"/>
          <a:lstStyle>
            <a:lvl1pPr marL="0" indent="0">
              <a:buNone/>
              <a:defRPr sz="2350"/>
            </a:lvl1pPr>
            <a:lvl2pPr marL="335915" indent="0">
              <a:buNone/>
              <a:defRPr sz="2060"/>
            </a:lvl2pPr>
            <a:lvl3pPr marL="671830" indent="0">
              <a:buNone/>
              <a:defRPr sz="1765"/>
            </a:lvl3pPr>
            <a:lvl4pPr marL="1008380" indent="0">
              <a:buNone/>
              <a:defRPr sz="1470"/>
            </a:lvl4pPr>
            <a:lvl5pPr marL="1344295" indent="0">
              <a:buNone/>
              <a:defRPr sz="1470"/>
            </a:lvl5pPr>
            <a:lvl6pPr marL="1680210" indent="0">
              <a:buNone/>
              <a:defRPr sz="1470"/>
            </a:lvl6pPr>
            <a:lvl7pPr marL="2016125" indent="0">
              <a:buNone/>
              <a:defRPr sz="1470"/>
            </a:lvl7pPr>
            <a:lvl8pPr marL="2352040" indent="0">
              <a:buNone/>
              <a:defRPr sz="1470"/>
            </a:lvl8pPr>
            <a:lvl9pPr marL="2688590" indent="0">
              <a:buNone/>
              <a:defRPr sz="147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5"/>
            </a:lvl1pPr>
            <a:lvl2pPr marL="335915" indent="0">
              <a:buNone/>
              <a:defRPr sz="1030"/>
            </a:lvl2pPr>
            <a:lvl3pPr marL="671830" indent="0">
              <a:buNone/>
              <a:defRPr sz="880"/>
            </a:lvl3pPr>
            <a:lvl4pPr marL="1008380" indent="0">
              <a:buNone/>
              <a:defRPr sz="735"/>
            </a:lvl4pPr>
            <a:lvl5pPr marL="1344295" indent="0">
              <a:buNone/>
              <a:defRPr sz="735"/>
            </a:lvl5pPr>
            <a:lvl6pPr marL="1680210" indent="0">
              <a:buNone/>
              <a:defRPr sz="735"/>
            </a:lvl6pPr>
            <a:lvl7pPr marL="2016125" indent="0">
              <a:buNone/>
              <a:defRPr sz="735"/>
            </a:lvl7pPr>
            <a:lvl8pPr marL="2352040" indent="0">
              <a:buNone/>
              <a:defRPr sz="735"/>
            </a:lvl8pPr>
            <a:lvl9pPr marL="2688590" indent="0">
              <a:buNone/>
              <a:defRPr sz="73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268350"/>
            <a:ext cx="7762102" cy="97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1341750"/>
            <a:ext cx="7762102" cy="319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4671624"/>
            <a:ext cx="2024896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DE2B-DF48-468C-87C5-2008604744EA}" type="datetimeFigureOut">
              <a:rPr lang="es-PE" smtClean="0"/>
              <a:t>08/05/2019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4671624"/>
            <a:ext cx="3037344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4671624"/>
            <a:ext cx="2024896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7EBE-26AA-44D6-9A77-ABA46E1D7609}" type="slidenum">
              <a:rPr lang="es-PE" smtClean="0"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71830" rtl="0" eaLnBrk="1" latinLnBrk="0" hangingPunct="1">
        <a:lnSpc>
          <a:spcPct val="90000"/>
        </a:lnSpc>
        <a:spcBef>
          <a:spcPct val="0"/>
        </a:spcBef>
        <a:buNone/>
        <a:defRPr sz="3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671830" rtl="0" eaLnBrk="1" latinLnBrk="0" hangingPunct="1">
        <a:lnSpc>
          <a:spcPct val="90000"/>
        </a:lnSpc>
        <a:spcBef>
          <a:spcPts val="735"/>
        </a:spcBef>
        <a:buFont typeface="Arial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40105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3pPr>
      <a:lvl4pPr marL="1176020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5pPr>
      <a:lvl6pPr marL="1848485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6pPr>
      <a:lvl7pPr marL="2184400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8pPr>
      <a:lvl9pPr marL="2856230" indent="-168275" algn="l" defTabSz="671830" rtl="0" eaLnBrk="1" latinLnBrk="0" hangingPunct="1">
        <a:lnSpc>
          <a:spcPct val="90000"/>
        </a:lnSpc>
        <a:spcBef>
          <a:spcPts val="370"/>
        </a:spcBef>
        <a:buFont typeface="Arial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1pPr>
      <a:lvl2pPr marL="33591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2pPr>
      <a:lvl3pPr marL="67183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3pPr>
      <a:lvl4pPr marL="100838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4pPr>
      <a:lvl5pPr marL="134429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5pPr>
      <a:lvl6pPr marL="168021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6pPr>
      <a:lvl7pPr marL="201612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7pPr>
      <a:lvl8pPr marL="235204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8pPr>
      <a:lvl9pPr marL="268859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ccoloma@pcm.gob.pe" TargetMode="External"/><Relationship Id="rId7" Type="http://schemas.openxmlformats.org/officeDocument/2006/relationships/image" Target="../media/image22.jpeg"/><Relationship Id="rId2" Type="http://schemas.openxmlformats.org/officeDocument/2006/relationships/hyperlink" Target="mailto:autoridaddetransparencia@minjus.gob.p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gobiernodigital.gob.pe/" TargetMode="External"/><Relationship Id="rId4" Type="http://schemas.openxmlformats.org/officeDocument/2006/relationships/hyperlink" Target="mailto:gobiernodigital@pcm.gob.p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4010561" y="1345808"/>
            <a:ext cx="4278089" cy="224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-635">
              <a:spcBef>
                <a:spcPct val="20000"/>
              </a:spcBef>
              <a:buFont typeface="Arial" pitchFamily="34" charset="0"/>
              <a:buChar char="•"/>
              <a:tabLst>
                <a:tab pos="717994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-635">
              <a:spcBef>
                <a:spcPct val="20000"/>
              </a:spcBef>
              <a:buFont typeface="Arial" pitchFamily="34" charset="0"/>
              <a:buChar char="–"/>
              <a:tabLst>
                <a:tab pos="717994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-635">
              <a:spcBef>
                <a:spcPct val="20000"/>
              </a:spcBef>
              <a:buFont typeface="Arial" pitchFamily="34" charset="0"/>
              <a:buChar char="•"/>
              <a:tabLst>
                <a:tab pos="717994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-635">
              <a:spcBef>
                <a:spcPct val="20000"/>
              </a:spcBef>
              <a:buFont typeface="Arial" pitchFamily="34" charset="0"/>
              <a:buChar char="–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-635">
              <a:spcBef>
                <a:spcPct val="20000"/>
              </a:spcBef>
              <a:buFont typeface="Arial" pitchFamily="34" charset="0"/>
              <a:buChar char="»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-63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-63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-63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-63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17994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480"/>
              </a:spcBef>
              <a:spcAft>
                <a:spcPts val="480"/>
              </a:spcAft>
              <a:buNone/>
            </a:pPr>
            <a:endParaRPr lang="es-PE" altLang="es-ES" b="1" dirty="0">
              <a:latin typeface="+mn-lt"/>
            </a:endParaRPr>
          </a:p>
          <a:p>
            <a:pPr algn="ctr">
              <a:lnSpc>
                <a:spcPct val="80000"/>
              </a:lnSpc>
              <a:spcBef>
                <a:spcPts val="480"/>
              </a:spcBef>
              <a:spcAft>
                <a:spcPts val="480"/>
              </a:spcAft>
              <a:buNone/>
            </a:pPr>
            <a:r>
              <a:rPr lang="es-PE" altLang="es-ES" b="1" dirty="0">
                <a:latin typeface="+mn-lt"/>
              </a:rPr>
              <a:t>Transparencia y Acceso a la Información Pública </a:t>
            </a:r>
          </a:p>
          <a:p>
            <a:pPr algn="ctr">
              <a:lnSpc>
                <a:spcPct val="80000"/>
              </a:lnSpc>
              <a:spcBef>
                <a:spcPts val="480"/>
              </a:spcBef>
              <a:spcAft>
                <a:spcPts val="480"/>
              </a:spcAft>
              <a:buNone/>
            </a:pPr>
            <a:endParaRPr lang="es-PE" altLang="es-ES" sz="900" b="1" dirty="0">
              <a:latin typeface="+mn-lt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s-PE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PE" sz="1200" dirty="0" smtClean="0"/>
              <a:t>8 de mayo de </a:t>
            </a:r>
            <a:r>
              <a:rPr lang="es-PE" sz="1200" dirty="0"/>
              <a:t>2019</a:t>
            </a:r>
          </a:p>
        </p:txBody>
      </p:sp>
      <p:cxnSp>
        <p:nvCxnSpPr>
          <p:cNvPr id="5" name="5 Conector recto"/>
          <p:cNvCxnSpPr/>
          <p:nvPr/>
        </p:nvCxnSpPr>
        <p:spPr>
          <a:xfrm>
            <a:off x="3856007" y="1336895"/>
            <a:ext cx="3801" cy="18964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4" y="1809346"/>
            <a:ext cx="3455528" cy="101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/>
          <p:cNvSpPr>
            <a:spLocks noGrp="1"/>
          </p:cNvSpPr>
          <p:nvPr>
            <p:ph idx="1"/>
          </p:nvPr>
        </p:nvSpPr>
        <p:spPr>
          <a:xfrm>
            <a:off x="165100" y="639763"/>
            <a:ext cx="8486775" cy="4340225"/>
          </a:xfrm>
        </p:spPr>
        <p:txBody>
          <a:bodyPr rtlCol="0">
            <a:normAutofit fontScale="55000" lnSpcReduction="20000"/>
          </a:bodyPr>
          <a:lstStyle/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altLang="es-PE" sz="4500" b="1" dirty="0">
                <a:solidFill>
                  <a:srgbClr val="C00000"/>
                </a:solidFill>
              </a:rPr>
              <a:t>	NO ES DERECHO DE ACCESO A LA INFORMACIÓN PÚBLICA</a:t>
            </a:r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3200" dirty="0"/>
              <a:t>Cuando la solicitud de información es presentada por el </a:t>
            </a:r>
            <a:r>
              <a:rPr lang="es-PE" sz="3200" b="1" dirty="0">
                <a:solidFill>
                  <a:srgbClr val="FF0000"/>
                </a:solidFill>
              </a:rPr>
              <a:t>administrado en su condición de parte</a:t>
            </a:r>
            <a:r>
              <a:rPr lang="es-PE" sz="3200" b="1" dirty="0"/>
              <a:t> </a:t>
            </a:r>
            <a:r>
              <a:rPr lang="es-PE" sz="3200" dirty="0"/>
              <a:t>en un procedimiento administrativo (artículo 169° del Texto Único Ordenado de la Ley N° 27444). 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PE" sz="1600" dirty="0"/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3200" dirty="0"/>
              <a:t>Cuando la solicitud de información la formula una entidad pública en el marco del </a:t>
            </a:r>
            <a:r>
              <a:rPr lang="es-PE" sz="3200" b="1" dirty="0">
                <a:solidFill>
                  <a:srgbClr val="FF0000"/>
                </a:solidFill>
              </a:rPr>
              <a:t>deber de colaboración </a:t>
            </a:r>
            <a:r>
              <a:rPr lang="es-PE" sz="3200" dirty="0"/>
              <a:t>(artículo 85° del Texto Único Ordenado de la Ley N° 27444). 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PE" sz="1400" dirty="0"/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3200" dirty="0"/>
              <a:t>Cuando la solicitud de información la realiza un </a:t>
            </a:r>
            <a:r>
              <a:rPr lang="es-PE" sz="3200" b="1" dirty="0">
                <a:solidFill>
                  <a:srgbClr val="FF0000"/>
                </a:solidFill>
              </a:rPr>
              <a:t>Congresista de la República o una Comisión del Congreso</a:t>
            </a:r>
            <a:r>
              <a:rPr lang="es-PE" sz="3200" b="1" dirty="0"/>
              <a:t> </a:t>
            </a:r>
            <a:r>
              <a:rPr lang="es-PE" sz="3200" dirty="0"/>
              <a:t>en ejercicio de sus atribuciones, acorde con la Constitución Política y el Reglamento del Congreso (artículo 96° de la Constitución, artículo 1° y 87° del </a:t>
            </a:r>
            <a:r>
              <a:rPr lang="es-PE" sz="3200" dirty="0" err="1"/>
              <a:t>Rgto</a:t>
            </a:r>
            <a:r>
              <a:rPr lang="es-PE" sz="3200" dirty="0"/>
              <a:t> Congreso). 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PE" sz="1400" dirty="0"/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3200" dirty="0"/>
              <a:t>Aquellos procedimientos para la obtención de copias de documentos que la Ley haya previsto como </a:t>
            </a:r>
            <a:r>
              <a:rPr lang="es-PE" sz="3200" b="1" dirty="0">
                <a:solidFill>
                  <a:srgbClr val="FF0000"/>
                </a:solidFill>
              </a:rPr>
              <a:t>parte de las funciones de las Entidades</a:t>
            </a:r>
            <a:r>
              <a:rPr lang="es-PE" sz="3200" dirty="0"/>
              <a:t>, por ejemplo las copias de documentos registrales. </a:t>
            </a:r>
          </a:p>
          <a:p>
            <a:pPr marL="168021" indent="-168021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PE" altLang="es-PE" sz="2548" b="1" dirty="0">
              <a:solidFill>
                <a:srgbClr val="FF3300"/>
              </a:solidFill>
            </a:endParaRPr>
          </a:p>
        </p:txBody>
      </p:sp>
      <p:sp>
        <p:nvSpPr>
          <p:cNvPr id="29699" name="10 CuadroTexto"/>
          <p:cNvSpPr txBox="1">
            <a:spLocks noChangeArrowheads="1"/>
          </p:cNvSpPr>
          <p:nvPr/>
        </p:nvSpPr>
        <p:spPr bwMode="auto">
          <a:xfrm>
            <a:off x="1931988" y="4638675"/>
            <a:ext cx="6159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altLang="es-PE" sz="784" b="1">
              <a:latin typeface="Arial" panose="020B0604020202020204" pitchFamily="34" charset="0"/>
            </a:endParaRPr>
          </a:p>
        </p:txBody>
      </p:sp>
      <p:pic>
        <p:nvPicPr>
          <p:cNvPr id="58372" name="Imagen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6802438" y="4433888"/>
            <a:ext cx="1676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58738"/>
            <a:ext cx="8999538" cy="511175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No es AIP</a:t>
            </a:r>
            <a:endParaRPr lang="es-PE" sz="4000" b="1" dirty="0">
              <a:solidFill>
                <a:schemeClr val="bg1"/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</p:spTree>
    <p:extLst>
      <p:ext uri="{BB962C8B-B14F-4D97-AF65-F5344CB8AC3E}">
        <p14:creationId xmlns:p14="http://schemas.microsoft.com/office/powerpoint/2010/main" val="22687816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18718" y="1054664"/>
            <a:ext cx="3808627" cy="3198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2800" b="1" dirty="0">
                <a:solidFill>
                  <a:srgbClr val="C00000"/>
                </a:solidFill>
              </a:rPr>
              <a:t>¿A quiénes se le puede pedir información?</a:t>
            </a:r>
          </a:p>
          <a:p>
            <a:pPr marL="0" indent="0">
              <a:buNone/>
            </a:pPr>
            <a:endParaRPr lang="es-PE" sz="2800" dirty="0"/>
          </a:p>
          <a:p>
            <a:pPr marL="0" indent="0">
              <a:buNone/>
            </a:pPr>
            <a:r>
              <a:rPr lang="es-PE" sz="2800" dirty="0"/>
              <a:t>A todas las entidades de la Administración Pública</a:t>
            </a:r>
          </a:p>
          <a:p>
            <a:pPr marL="0" indent="0">
              <a:buNone/>
            </a:pPr>
            <a:r>
              <a:rPr lang="es-PE" sz="1800" dirty="0"/>
              <a:t>(Art. 2° del T.U.O. de la Ley N° 27806)</a:t>
            </a:r>
          </a:p>
          <a:p>
            <a:pPr marL="0" indent="0">
              <a:buNone/>
            </a:pPr>
            <a:r>
              <a:rPr lang="es-PE" sz="1800" dirty="0"/>
              <a:t>(Art. I del Título Preliminar de la Ley N° 27444)</a:t>
            </a:r>
          </a:p>
        </p:txBody>
      </p:sp>
      <p:sp>
        <p:nvSpPr>
          <p:cNvPr id="36" name="2 Marcador de contenido"/>
          <p:cNvSpPr txBox="1"/>
          <p:nvPr/>
        </p:nvSpPr>
        <p:spPr>
          <a:xfrm>
            <a:off x="5736717" y="772911"/>
            <a:ext cx="2855720" cy="3524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s-PE" altLang="es-PE" sz="1200" dirty="0"/>
              <a:t>Poder Ejecutivo (Ministerios /OPD/ Fuerzas Armadas / Policía Nacional)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Poder Legislativo / Poder Judicial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Gobiernos Regionales / Gobiernos Locales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Organismos constitucionalmente autónomos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Entidades, organismos, proyectos y programas del Estado, cuyas actividades se realizan en virtud de potestades administrativas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Personas jurídicas privadas (por concesión, delegación autorización del Estado):</a:t>
            </a:r>
          </a:p>
          <a:p>
            <a:pPr lvl="1">
              <a:buFont typeface="Wingdings" pitchFamily="2" charset="2"/>
              <a:buChar char="§"/>
            </a:pPr>
            <a:r>
              <a:rPr lang="es-PE" altLang="es-PE" sz="1200" dirty="0"/>
              <a:t>Prestan servicios públicos</a:t>
            </a:r>
          </a:p>
          <a:p>
            <a:pPr lvl="1">
              <a:buFont typeface="Wingdings" pitchFamily="2" charset="2"/>
              <a:buChar char="§"/>
            </a:pPr>
            <a:r>
              <a:rPr lang="es-PE" altLang="es-PE" sz="1200" dirty="0"/>
              <a:t>Ejercen funciones administrativas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1200" dirty="0"/>
              <a:t>Empresas del Estado (artículo 8 y 27° del T.U.O. de la Ley N° 27806)</a:t>
            </a:r>
          </a:p>
          <a:p>
            <a:pPr marL="335915" lvl="1" indent="0">
              <a:buNone/>
            </a:pPr>
            <a:endParaRPr lang="es-PE" altLang="es-PE" sz="1200" dirty="0"/>
          </a:p>
        </p:txBody>
      </p:sp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5344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¿Cómo acceder a información pública?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203200" y="1147882"/>
            <a:ext cx="8593138" cy="348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§"/>
            </a:pPr>
            <a:endParaRPr lang="es-PE" altLang="es-PE" sz="2000" dirty="0"/>
          </a:p>
        </p:txBody>
      </p:sp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56314" r="59822" b="19347"/>
          <a:stretch>
            <a:fillRect/>
          </a:stretch>
        </p:blipFill>
        <p:spPr bwMode="auto">
          <a:xfrm>
            <a:off x="598488" y="681038"/>
            <a:ext cx="7707312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9535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Solicitudes de acceso a la información pública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203200" y="1147882"/>
            <a:ext cx="8593138" cy="348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§"/>
            </a:pPr>
            <a:endParaRPr lang="es-PE" altLang="es-PE" sz="2000" dirty="0"/>
          </a:p>
        </p:txBody>
      </p:sp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5" t="24809" r="20486" b="46222"/>
          <a:stretch>
            <a:fillRect/>
          </a:stretch>
        </p:blipFill>
        <p:spPr bwMode="auto">
          <a:xfrm>
            <a:off x="454025" y="700088"/>
            <a:ext cx="794543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9535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PE" sz="2400" b="1" dirty="0">
              <a:solidFill>
                <a:srgbClr val="C00000"/>
              </a:solidFill>
            </a:endParaRPr>
          </a:p>
        </p:txBody>
      </p:sp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15"/>
          <p:cNvSpPr>
            <a:spLocks noChangeArrowheads="1"/>
          </p:cNvSpPr>
          <p:nvPr/>
        </p:nvSpPr>
        <p:spPr bwMode="auto">
          <a:xfrm>
            <a:off x="7273925" y="2647003"/>
            <a:ext cx="1277938" cy="581025"/>
          </a:xfrm>
          <a:prstGeom prst="roundRect">
            <a:avLst>
              <a:gd name="adj" fmla="val 16667"/>
            </a:avLst>
          </a:prstGeom>
          <a:solidFill>
            <a:srgbClr val="FFD5D5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E" altLang="es-PE" sz="1400" b="1">
                <a:solidFill>
                  <a:srgbClr val="C00000"/>
                </a:solidFill>
              </a:rPr>
              <a:t>RECURSO DE APELACION</a:t>
            </a:r>
          </a:p>
        </p:txBody>
      </p:sp>
      <p:pic>
        <p:nvPicPr>
          <p:cNvPr id="11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6995118" y="975366"/>
            <a:ext cx="18653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059613" y="1835790"/>
            <a:ext cx="1677987" cy="577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050" b="1" dirty="0">
                <a:solidFill>
                  <a:srgbClr val="FF0000"/>
                </a:solidFill>
              </a:rPr>
              <a:t>Tribunal de Transparencia y Acceso a la Información Pública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038349588"/>
              </p:ext>
            </p:extLst>
          </p:nvPr>
        </p:nvGraphicFramePr>
        <p:xfrm>
          <a:off x="995426" y="520259"/>
          <a:ext cx="5999692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4" name="Conector recto 13"/>
          <p:cNvCxnSpPr/>
          <p:nvPr/>
        </p:nvCxnSpPr>
        <p:spPr>
          <a:xfrm>
            <a:off x="1746250" y="1147763"/>
            <a:ext cx="0" cy="18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956175" y="1135063"/>
            <a:ext cx="0" cy="409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762250" y="985838"/>
            <a:ext cx="134302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10 días hábiles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1746250" y="1147763"/>
            <a:ext cx="96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4067175" y="1135063"/>
            <a:ext cx="889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/>
        </p:nvCxnSpPr>
        <p:spPr>
          <a:xfrm>
            <a:off x="3724656" y="4273296"/>
            <a:ext cx="12192" cy="24675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3742944" y="4520054"/>
            <a:ext cx="26883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6418219" y="4358086"/>
            <a:ext cx="1282787" cy="323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E" dirty="0"/>
              <a:t>FECHA CIERTA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1499923" y="532871"/>
          <a:ext cx="5999692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2251075" y="1147763"/>
            <a:ext cx="0" cy="18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5461000" y="1135063"/>
            <a:ext cx="0" cy="409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228975" y="946150"/>
            <a:ext cx="134302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2 días hábiles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2251075" y="1147763"/>
            <a:ext cx="96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4572000" y="1135063"/>
            <a:ext cx="889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errar llave 4"/>
          <p:cNvSpPr/>
          <p:nvPr/>
        </p:nvSpPr>
        <p:spPr>
          <a:xfrm>
            <a:off x="7504113" y="1930400"/>
            <a:ext cx="246062" cy="2168525"/>
          </a:xfrm>
          <a:prstGeom prst="rightBrac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36874" name="CuadroTexto 5"/>
          <p:cNvSpPr txBox="1">
            <a:spLocks noChangeArrowheads="1"/>
          </p:cNvSpPr>
          <p:nvPr/>
        </p:nvSpPr>
        <p:spPr bwMode="auto">
          <a:xfrm>
            <a:off x="7839075" y="2452688"/>
            <a:ext cx="9080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100"/>
              <a:t>POR ÚNICA VEZ</a:t>
            </a:r>
          </a:p>
          <a:p>
            <a:pPr algn="ctr" eaLnBrk="1" hangingPunct="1"/>
            <a:r>
              <a:rPr lang="es-PE" altLang="es-PE" sz="1100"/>
              <a:t>informa la fecha de entrega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2125" y="1135063"/>
            <a:ext cx="1450975" cy="358775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PRORROGA</a:t>
            </a:r>
          </a:p>
        </p:txBody>
      </p:sp>
      <p:pic>
        <p:nvPicPr>
          <p:cNvPr id="36876" name="Imagen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69138" y="4427538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0" y="58738"/>
            <a:ext cx="8999538" cy="511175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800" b="1" dirty="0">
                <a:solidFill>
                  <a:schemeClr val="bg1"/>
                </a:solidFill>
              </a:rPr>
              <a:t>2. El derecho de acceso a la información pública</a:t>
            </a:r>
            <a:r>
              <a:rPr lang="es-PE" sz="3200" dirty="0"/>
              <a:t/>
            </a:r>
            <a:br>
              <a:rPr lang="es-PE" sz="3200" dirty="0"/>
            </a:b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84964" y="4287373"/>
            <a:ext cx="44989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PE" sz="800" dirty="0"/>
              <a:t>(*) Deben constar en cualquier instrumento de gestión o acto de administración interna de fecha anterior a la solicitud, que acrediten las gestiones administrativas iniciadas para atender la deficiencia</a:t>
            </a:r>
            <a:endParaRPr lang="es-PE" altLang="es-PE" sz="800" dirty="0"/>
          </a:p>
        </p:txBody>
      </p:sp>
    </p:spTree>
    <p:extLst>
      <p:ext uri="{BB962C8B-B14F-4D97-AF65-F5344CB8AC3E}">
        <p14:creationId xmlns:p14="http://schemas.microsoft.com/office/powerpoint/2010/main" val="8475229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5344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Costos de reproducción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666750" y="1147882"/>
            <a:ext cx="7629525" cy="348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PE"/>
            </a:defPPr>
            <a:lvl1pPr marL="168275" indent="-168275" algn="just" defTabSz="671830">
              <a:lnSpc>
                <a:spcPct val="90000"/>
              </a:lnSpc>
              <a:spcBef>
                <a:spcPts val="735"/>
              </a:spcBef>
              <a:buFont typeface="Wingdings" pitchFamily="2" charset="2"/>
              <a:buChar char="§"/>
              <a:defRPr sz="2200"/>
            </a:lvl1pPr>
            <a:lvl2pPr marL="50419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/>
            </a:lvl2pPr>
            <a:lvl3pPr marL="84010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/>
            </a:lvl3pPr>
            <a:lvl4pPr marL="117602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4pPr>
            <a:lvl5pPr marL="151193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5pPr>
            <a:lvl6pPr marL="184848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6pPr>
            <a:lvl7pPr marL="218440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7pPr>
            <a:lvl8pPr marL="252031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8pPr>
            <a:lvl9pPr marL="285623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9pPr>
          </a:lstStyle>
          <a:p>
            <a:r>
              <a:rPr lang="es-PE" altLang="es-PE" sz="2400" dirty="0"/>
              <a:t>El acceso a la información es </a:t>
            </a:r>
            <a:r>
              <a:rPr lang="es-PE" altLang="es-PE" sz="2400" b="1" dirty="0"/>
              <a:t>gratuito</a:t>
            </a:r>
            <a:r>
              <a:rPr lang="es-PE" altLang="es-PE" sz="2400" dirty="0"/>
              <a:t>. Solo pueden cobrar al solicitante los costos directos y exclusivamente vinculados con la reproducción de la información solicitada.</a:t>
            </a:r>
          </a:p>
          <a:p>
            <a:r>
              <a:rPr lang="es-PE" altLang="es-PE" sz="2400" dirty="0"/>
              <a:t>El costo de reproducción deberá ser puesto a disposición del solicitante a partir del sexto día de presentada la solicitud ante la entidad.</a:t>
            </a:r>
          </a:p>
          <a:p>
            <a:r>
              <a:rPr lang="es-MX" sz="2400" dirty="0"/>
              <a:t>Cualquier costo adicional se entenderá como una restricción al ejercicio del derecho</a:t>
            </a:r>
            <a:endParaRPr lang="es-PE" altLang="es-PE" sz="2400" dirty="0"/>
          </a:p>
          <a:p>
            <a:endParaRPr lang="es-PE" altLang="es-PE" sz="2400" dirty="0"/>
          </a:p>
        </p:txBody>
      </p:sp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8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1717928" y="1273302"/>
          <a:ext cx="7058026" cy="329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460472" y="682752"/>
            <a:ext cx="55344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Cobros ilegales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7"/>
          <a:srcRect l="13802" t="14394" r="52791" b="7040"/>
          <a:stretch>
            <a:fillRect/>
          </a:stretch>
        </p:blipFill>
        <p:spPr bwMode="auto">
          <a:xfrm>
            <a:off x="281012" y="1524000"/>
            <a:ext cx="1966139" cy="24447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5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619250" y="609600"/>
            <a:ext cx="6191250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Responsable de acceso a la información pública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887698" y="1149477"/>
            <a:ext cx="8593138" cy="348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§"/>
            </a:pPr>
            <a:endParaRPr lang="es-PE" altLang="es-PE" sz="2000" dirty="0"/>
          </a:p>
        </p:txBody>
      </p:sp>
      <p:sp>
        <p:nvSpPr>
          <p:cNvPr id="7" name="Marcador de contenido 6"/>
          <p:cNvSpPr txBox="1"/>
          <p:nvPr/>
        </p:nvSpPr>
        <p:spPr>
          <a:xfrm>
            <a:off x="2059272" y="1910622"/>
            <a:ext cx="1173099" cy="23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PE" sz="1600" dirty="0"/>
              <a:t>Designa</a:t>
            </a:r>
          </a:p>
        </p:txBody>
      </p:sp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374427" y="1719072"/>
            <a:ext cx="1332309" cy="6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583977" y="2355207"/>
            <a:ext cx="1048170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FF0000"/>
                </a:solidFill>
              </a:rPr>
              <a:t>Entidad Pública</a:t>
            </a:r>
          </a:p>
        </p:txBody>
      </p:sp>
      <p:pic>
        <p:nvPicPr>
          <p:cNvPr id="11" name="Imagen 3" descr="Resultado de imagen para hombre silu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15135" r="59708" b="23784"/>
          <a:stretch>
            <a:fillRect/>
          </a:stretch>
        </p:blipFill>
        <p:spPr bwMode="auto">
          <a:xfrm>
            <a:off x="3230291" y="1512613"/>
            <a:ext cx="91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63" y="1559305"/>
            <a:ext cx="1746801" cy="12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rriba 1"/>
          <p:cNvSpPr/>
          <p:nvPr/>
        </p:nvSpPr>
        <p:spPr>
          <a:xfrm rot="5400000">
            <a:off x="2127979" y="1532293"/>
            <a:ext cx="859536" cy="1146048"/>
          </a:xfrm>
          <a:prstGeom prst="up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Marcador de contenido 6"/>
          <p:cNvSpPr txBox="1"/>
          <p:nvPr/>
        </p:nvSpPr>
        <p:spPr>
          <a:xfrm>
            <a:off x="3354103" y="2660933"/>
            <a:ext cx="1685163" cy="303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PE" sz="1800" dirty="0">
                <a:solidFill>
                  <a:srgbClr val="FF0000"/>
                </a:solidFill>
              </a:rPr>
              <a:t>FRAI</a:t>
            </a:r>
          </a:p>
        </p:txBody>
      </p:sp>
      <p:sp>
        <p:nvSpPr>
          <p:cNvPr id="14" name="Marcador de contenido 6"/>
          <p:cNvSpPr txBox="1"/>
          <p:nvPr/>
        </p:nvSpPr>
        <p:spPr>
          <a:xfrm rot="10800000" flipV="1">
            <a:off x="5571134" y="2890965"/>
            <a:ext cx="1646530" cy="45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100" dirty="0">
                <a:solidFill>
                  <a:srgbClr val="FF0000"/>
                </a:solidFill>
              </a:rPr>
              <a:t>Poseedores de la Información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4572556" y="1816083"/>
            <a:ext cx="890016" cy="234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4600016" y="2103326"/>
            <a:ext cx="945436" cy="3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582141" y="2162684"/>
            <a:ext cx="888722" cy="270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74427" y="3485216"/>
            <a:ext cx="16008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Designar FRAI</a:t>
            </a:r>
          </a:p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Clasificar la información secreta y reservada</a:t>
            </a:r>
          </a:p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 smtClean="0"/>
              <a:t>Presupuesto</a:t>
            </a:r>
          </a:p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 smtClean="0"/>
              <a:t>Registro de SAIP</a:t>
            </a:r>
            <a:endParaRPr lang="es-PE" sz="105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937565" y="3575012"/>
            <a:ext cx="16008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Responsable de atención de solicitudes de acceso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616829" y="3699249"/>
            <a:ext cx="1600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Brindar el acceso a la información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13" grpId="0" build="p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31869" y="531813"/>
            <a:ext cx="4370388" cy="47560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Atender las solicitudes de AIP dentro del plazo legal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Elevar los recursos de apelación al TTAIP (plazo máximo: 2 días hábiles)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Requerir la información al área poseedora de la Entidad  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Poner a disposición del solicitante la liquidación del costo de reproducción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Entregar la información al solicitante, previa verificación de la cancelación del costo de reproducción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>
                <a:latin typeface="+mn-lt"/>
              </a:rPr>
              <a:t>En caso de denegatoria comunicarlo, por escrito, al solicitante, señalando obligatoriamente las razones de hecho y la excepción o excepciones que justifican la negativa total o parcial de entregar la información.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600" dirty="0"/>
              <a:t>Encausamiento</a:t>
            </a:r>
            <a:endParaRPr lang="es-PE" sz="1600" dirty="0">
              <a:latin typeface="+mn-lt"/>
            </a:endParaRP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 dirty="0">
              <a:latin typeface="+mn-lt"/>
            </a:endParaRPr>
          </a:p>
        </p:txBody>
      </p:sp>
      <p:pic>
        <p:nvPicPr>
          <p:cNvPr id="52227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6" t="39027" r="32677" b="31201"/>
          <a:stretch>
            <a:fillRect/>
          </a:stretch>
        </p:blipFill>
        <p:spPr bwMode="auto">
          <a:xfrm>
            <a:off x="1684338" y="1547813"/>
            <a:ext cx="1244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CuadroTexto 3"/>
          <p:cNvSpPr txBox="1">
            <a:spLocks noChangeArrowheads="1"/>
          </p:cNvSpPr>
          <p:nvPr/>
        </p:nvSpPr>
        <p:spPr bwMode="auto">
          <a:xfrm>
            <a:off x="733425" y="2657475"/>
            <a:ext cx="3146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100" b="1"/>
              <a:t>Funcionario responsables de entregar la información de acceso público - FRAI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22225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Obligaciones de los funcionarios responsables</a:t>
            </a:r>
            <a:endParaRPr lang="es-P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0" name="Imagen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6929438" y="4537075"/>
            <a:ext cx="1676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8655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>
                <a:solidFill>
                  <a:schemeClr val="bg1"/>
                </a:solidFill>
              </a:rPr>
              <a:t>CONTENIDO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718" y="1208400"/>
            <a:ext cx="7762102" cy="3198032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PE" sz="2400" dirty="0">
                <a:solidFill>
                  <a:schemeClr val="bg1"/>
                </a:solidFill>
              </a:rPr>
              <a:t>El principio de transparencia</a:t>
            </a:r>
          </a:p>
          <a:p>
            <a:pPr marL="457200" indent="-457200">
              <a:buFont typeface="+mj-lt"/>
              <a:buAutoNum type="arabicPeriod"/>
            </a:pPr>
            <a:r>
              <a:rPr lang="es-PE" sz="2400" dirty="0">
                <a:solidFill>
                  <a:schemeClr val="bg1"/>
                </a:solidFill>
              </a:rPr>
              <a:t>Transparencia pasiva: </a:t>
            </a:r>
            <a:r>
              <a:rPr lang="es-PE" sz="2400" i="1" dirty="0">
                <a:solidFill>
                  <a:schemeClr val="bg1"/>
                </a:solidFill>
              </a:rPr>
              <a:t>el derecho de acceso a la información pública</a:t>
            </a:r>
          </a:p>
          <a:p>
            <a:pPr marL="457200" indent="-457200">
              <a:buFont typeface="+mj-lt"/>
              <a:buAutoNum type="arabicPeriod"/>
            </a:pPr>
            <a:r>
              <a:rPr lang="es-PE" sz="2400" dirty="0">
                <a:solidFill>
                  <a:schemeClr val="bg1"/>
                </a:solidFill>
              </a:rPr>
              <a:t>Transparencia activa: </a:t>
            </a:r>
            <a:r>
              <a:rPr lang="es-PE" sz="2400" i="1" dirty="0">
                <a:solidFill>
                  <a:schemeClr val="bg1"/>
                </a:solidFill>
              </a:rPr>
              <a:t>portales de transparencia estándar</a:t>
            </a:r>
            <a:endParaRPr lang="es-PE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PE" sz="2400" dirty="0">
                <a:solidFill>
                  <a:schemeClr val="bg1"/>
                </a:solidFill>
              </a:rPr>
              <a:t>Órganos garantes</a:t>
            </a:r>
          </a:p>
          <a:p>
            <a:pPr marL="335915" lvl="1" indent="0">
              <a:buNone/>
            </a:pPr>
            <a:r>
              <a:rPr lang="es-PE" sz="2105" dirty="0">
                <a:solidFill>
                  <a:schemeClr val="bg1"/>
                </a:solidFill>
              </a:rPr>
              <a:t>4.1.La Autoridad Nacional de Transparencia y Acceso a la Información Pública</a:t>
            </a:r>
          </a:p>
          <a:p>
            <a:pPr marL="335915" lvl="1" indent="0">
              <a:buNone/>
            </a:pPr>
            <a:r>
              <a:rPr lang="es-PE" sz="2105" dirty="0">
                <a:solidFill>
                  <a:schemeClr val="bg1"/>
                </a:solidFill>
              </a:rPr>
              <a:t>4.2. </a:t>
            </a:r>
            <a:r>
              <a:rPr lang="es-PE" sz="2400" dirty="0">
                <a:solidFill>
                  <a:schemeClr val="bg1"/>
                </a:solidFill>
              </a:rPr>
              <a:t>Tribunal de Transparencia y Acceso a la Información Pública</a:t>
            </a:r>
          </a:p>
          <a:p>
            <a:pPr marL="457200" indent="-457200">
              <a:buFont typeface="+mj-lt"/>
              <a:buAutoNum type="arabicPeriod"/>
            </a:pPr>
            <a:r>
              <a:rPr lang="es-PE" sz="2400" dirty="0">
                <a:solidFill>
                  <a:schemeClr val="bg1"/>
                </a:solidFill>
              </a:rPr>
              <a:t>Régimen de infracciones y sanciones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747180119"/>
              </p:ext>
            </p:extLst>
          </p:nvPr>
        </p:nvGraphicFramePr>
        <p:xfrm>
          <a:off x="168337" y="1038225"/>
          <a:ext cx="8662863" cy="343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534432" cy="3143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1800" b="1" dirty="0">
                <a:solidFill>
                  <a:srgbClr val="C00000"/>
                </a:solidFill>
              </a:rPr>
              <a:t>¿Cuáles son las excepciones al acceso a la información?</a:t>
            </a:r>
          </a:p>
        </p:txBody>
      </p:sp>
      <p:pic>
        <p:nvPicPr>
          <p:cNvPr id="6" name="Imagen 5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5344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Supuestos de denegatoria de información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666750" y="1147882"/>
            <a:ext cx="7629525" cy="348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PE"/>
            </a:defPPr>
            <a:lvl1pPr marL="168275" indent="-168275" algn="just" defTabSz="671830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400"/>
            </a:lvl1pPr>
            <a:lvl2pPr marL="50419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/>
            </a:lvl2pPr>
            <a:lvl3pPr marL="84010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/>
            </a:lvl3pPr>
            <a:lvl4pPr marL="117602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4pPr>
            <a:lvl5pPr marL="151193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5pPr>
            <a:lvl6pPr marL="184848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6pPr>
            <a:lvl7pPr marL="218440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7pPr>
            <a:lvl8pPr marL="252031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8pPr>
            <a:lvl9pPr marL="285623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9pPr>
          </a:lstStyle>
          <a:p>
            <a:pPr>
              <a:buFont typeface="Wingdings" pitchFamily="2" charset="2"/>
              <a:buChar char="§"/>
            </a:pPr>
            <a:r>
              <a:rPr lang="es-PE" altLang="es-PE" sz="2200" dirty="0"/>
              <a:t>Si la entidad no posee la información (y no tiene la obligación de generarla)</a:t>
            </a:r>
            <a:endParaRPr lang="es-PE" altLang="es-PE" sz="2200" i="1" dirty="0"/>
          </a:p>
          <a:p>
            <a:pPr>
              <a:buFont typeface="Wingdings" pitchFamily="2" charset="2"/>
              <a:buChar char="§"/>
            </a:pPr>
            <a:r>
              <a:rPr lang="es-PE" altLang="es-PE" sz="2200" dirty="0"/>
              <a:t>Si la entidad no posee la información, pero es su obligación haberla generado - </a:t>
            </a:r>
            <a:r>
              <a:rPr lang="es-PE" altLang="es-PE" sz="2200" i="1" dirty="0"/>
              <a:t>Deberá acreditar que ha agotado las acciones necesarias para obtenerla a fin de brindar una respuesta al solicitante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2200" dirty="0"/>
              <a:t>Si la entidad posee la información y se le pide evaluaciones o análisis</a:t>
            </a:r>
          </a:p>
          <a:p>
            <a:pPr>
              <a:buFont typeface="Wingdings" pitchFamily="2" charset="2"/>
              <a:buChar char="§"/>
            </a:pPr>
            <a:r>
              <a:rPr lang="es-PE" altLang="es-PE" sz="2200" dirty="0"/>
              <a:t>Si la información está dentro de las excepciones</a:t>
            </a:r>
          </a:p>
        </p:txBody>
      </p:sp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1856968" y="609600"/>
            <a:ext cx="5534432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Denegatoria de información clasificada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2399" t="17597" r="3707" b="15051"/>
          <a:stretch>
            <a:fillRect/>
          </a:stretch>
        </p:blipFill>
        <p:spPr bwMode="auto">
          <a:xfrm>
            <a:off x="829056" y="1158240"/>
            <a:ext cx="7559040" cy="3413759"/>
          </a:xfrm>
          <a:prstGeom prst="rect">
            <a:avLst/>
          </a:prstGeom>
          <a:ln>
            <a:noFill/>
          </a:ln>
        </p:spPr>
      </p:pic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6" name="Marcador de contenido 2"/>
          <p:cNvSpPr>
            <a:spLocks noGrp="1"/>
          </p:cNvSpPr>
          <p:nvPr>
            <p:ph idx="1"/>
          </p:nvPr>
        </p:nvSpPr>
        <p:spPr>
          <a:xfrm>
            <a:off x="685801" y="609600"/>
            <a:ext cx="7515226" cy="314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b="1" dirty="0">
                <a:solidFill>
                  <a:srgbClr val="C00000"/>
                </a:solidFill>
              </a:rPr>
              <a:t>¿Qué mecanismos tiene el solicitante ante una negativa?</a:t>
            </a:r>
          </a:p>
        </p:txBody>
      </p:sp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1570038" y="2609850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>
              <a:defRPr/>
            </a:pPr>
            <a:r>
              <a:rPr lang="es-PE" sz="1100" b="1" dirty="0">
                <a:solidFill>
                  <a:srgbClr val="FF0000"/>
                </a:solidFill>
              </a:rPr>
              <a:t>Tribunal de Transparencia y Acceso a la Información Pública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044825" y="1543050"/>
            <a:ext cx="273208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latin typeface="+mn-lt"/>
              </a:rPr>
              <a:t>Denegatoria SAIP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670550" y="2566988"/>
            <a:ext cx="1612900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Poder Judicial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71529" y="3575049"/>
            <a:ext cx="2162175" cy="6640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Hábeas data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/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676400" y="3713163"/>
            <a:ext cx="1508125" cy="81724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 de Apelación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400" dirty="0"/>
          </a:p>
        </p:txBody>
      </p:sp>
      <p:sp>
        <p:nvSpPr>
          <p:cNvPr id="14" name="Flecha abajo 13"/>
          <p:cNvSpPr/>
          <p:nvPr/>
        </p:nvSpPr>
        <p:spPr>
          <a:xfrm>
            <a:off x="2282825" y="333057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15" name="Flecha abajo 14"/>
          <p:cNvSpPr/>
          <p:nvPr/>
        </p:nvSpPr>
        <p:spPr>
          <a:xfrm>
            <a:off x="6381750" y="328612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2471738" y="2147888"/>
            <a:ext cx="258762" cy="317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5981700" y="2211388"/>
            <a:ext cx="400050" cy="2397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8999538" cy="50403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18718" y="1510928"/>
            <a:ext cx="7762102" cy="289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4400" dirty="0">
                <a:solidFill>
                  <a:schemeClr val="bg1"/>
                </a:solidFill>
              </a:rPr>
              <a:t>3. Transparencia activa: </a:t>
            </a:r>
          </a:p>
          <a:p>
            <a:pPr marL="0" indent="0" algn="ctr">
              <a:buNone/>
            </a:pPr>
            <a:r>
              <a:rPr lang="es-PE" sz="4400" i="1" dirty="0">
                <a:solidFill>
                  <a:schemeClr val="bg1"/>
                </a:solidFill>
              </a:rPr>
              <a:t>Los portales de transparencia estándar</a:t>
            </a:r>
            <a:endParaRPr lang="es-PE" sz="2800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 3.Transparencia Activa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18718" y="985672"/>
            <a:ext cx="7762102" cy="319803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s-PE" sz="2800" dirty="0"/>
              <a:t>Portales web de las entidades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800" dirty="0"/>
              <a:t>Portales/Sistemas de información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800" dirty="0"/>
              <a:t>Portales de Transparencia Estándar (información sobre la </a:t>
            </a:r>
            <a:r>
              <a:rPr lang="es-PE" sz="2800" i="1" u="sng" dirty="0"/>
              <a:t>gestión</a:t>
            </a:r>
            <a:r>
              <a:rPr lang="es-PE" sz="2800" dirty="0"/>
              <a:t>)</a:t>
            </a:r>
          </a:p>
          <a:p>
            <a:pPr marL="0" indent="0" algn="just">
              <a:buNone/>
            </a:pPr>
            <a:endParaRPr lang="es-PE" sz="2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86634" y="0"/>
            <a:ext cx="7762102" cy="974228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C00000"/>
                </a:solidFill>
              </a:rPr>
              <a:t>Portales web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945" t="11307" r="2594" b="5157"/>
          <a:stretch/>
        </p:blipFill>
        <p:spPr>
          <a:xfrm>
            <a:off x="445008" y="633983"/>
            <a:ext cx="8321040" cy="40721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86634" y="0"/>
            <a:ext cx="7762102" cy="974228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C00000"/>
                </a:solidFill>
              </a:rPr>
              <a:t>Portales de información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838" t="11182" r="26303" b="4658"/>
          <a:stretch/>
        </p:blipFill>
        <p:spPr>
          <a:xfrm>
            <a:off x="1456944" y="713231"/>
            <a:ext cx="5657088" cy="41026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51" t="6528" r="-174" b="-21"/>
          <a:stretch/>
        </p:blipFill>
        <p:spPr>
          <a:xfrm>
            <a:off x="1097280" y="1024128"/>
            <a:ext cx="6693408" cy="363931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86634" y="0"/>
            <a:ext cx="7762102" cy="974228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C00000"/>
                </a:solidFill>
              </a:rPr>
              <a:t>Portales de información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18718" y="0"/>
            <a:ext cx="7762102" cy="974228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C00000"/>
                </a:solidFill>
              </a:rPr>
              <a:t>Portales de Transparencia Estándar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760" t="12932" r="28538" b="4909"/>
          <a:stretch/>
        </p:blipFill>
        <p:spPr>
          <a:xfrm>
            <a:off x="2048256" y="713233"/>
            <a:ext cx="4383024" cy="40050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8999538" cy="50403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18718" y="1510928"/>
            <a:ext cx="7762102" cy="289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PE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PE" sz="4400" dirty="0">
                <a:solidFill>
                  <a:schemeClr val="bg1"/>
                </a:solidFill>
              </a:rPr>
              <a:t>1. Principio de transparencia</a:t>
            </a:r>
            <a:endParaRPr lang="es-P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6" name="Marcador de contenido 6"/>
          <p:cNvSpPr txBox="1"/>
          <p:nvPr/>
        </p:nvSpPr>
        <p:spPr>
          <a:xfrm>
            <a:off x="561975" y="895350"/>
            <a:ext cx="4733925" cy="373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PE"/>
            </a:defPPr>
            <a:lvl1pPr marL="168275" indent="-168275" algn="just" defTabSz="671830">
              <a:lnSpc>
                <a:spcPct val="90000"/>
              </a:lnSpc>
              <a:spcBef>
                <a:spcPts val="735"/>
              </a:spcBef>
              <a:buFont typeface="Wingdings" pitchFamily="2" charset="2"/>
              <a:buChar char="§"/>
              <a:defRPr sz="2200"/>
            </a:lvl1pPr>
            <a:lvl2pPr marL="50419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/>
            </a:lvl2pPr>
            <a:lvl3pPr marL="84010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/>
            </a:lvl3pPr>
            <a:lvl4pPr marL="117602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4pPr>
            <a:lvl5pPr marL="151193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5pPr>
            <a:lvl6pPr marL="184848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6pPr>
            <a:lvl7pPr marL="218440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7pPr>
            <a:lvl8pPr marL="2520315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8pPr>
            <a:lvl9pPr marL="2856230" indent="-168275" defTabSz="671830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/>
            </a:lvl9pPr>
          </a:lstStyle>
          <a:p>
            <a:r>
              <a:rPr lang="es-PE" sz="2400" dirty="0"/>
              <a:t>Los PTE son una </a:t>
            </a:r>
            <a:r>
              <a:rPr lang="es-PE" sz="2400" b="1" dirty="0"/>
              <a:t>herramienta informática </a:t>
            </a:r>
            <a:r>
              <a:rPr lang="es-PE" sz="2400" dirty="0"/>
              <a:t>de la transparencia activa.</a:t>
            </a:r>
          </a:p>
          <a:p>
            <a:r>
              <a:rPr lang="es-MX" sz="2000" dirty="0"/>
              <a:t>Tienen por finalidad:</a:t>
            </a:r>
            <a:endParaRPr lang="es-ES_tradnl" sz="2000" dirty="0"/>
          </a:p>
          <a:p>
            <a:pPr lvl="1" algn="just"/>
            <a:r>
              <a:rPr lang="es-ES" sz="1800" dirty="0"/>
              <a:t>Uniformizar la presentación de la información en todas las entidades públicas.</a:t>
            </a:r>
          </a:p>
          <a:p>
            <a:pPr lvl="1" algn="just"/>
            <a:r>
              <a:rPr lang="es-ES" sz="1800" dirty="0"/>
              <a:t>Emplear formatos estándares y el empleo de un lenguaje sencillo y amigable en sus contenidos.</a:t>
            </a:r>
          </a:p>
          <a:p>
            <a:pPr lvl="1" algn="just"/>
            <a:r>
              <a:rPr lang="es-ES" sz="1800" dirty="0"/>
              <a:t>Contribuir a </a:t>
            </a:r>
            <a:r>
              <a:rPr lang="es-ES_tradnl" sz="1800" dirty="0"/>
              <a:t>facilitar la búsqueda de información a </a:t>
            </a:r>
            <a:r>
              <a:rPr lang="es-PE" sz="1800" dirty="0"/>
              <a:t>la ciudadanía.</a:t>
            </a:r>
            <a:endParaRPr lang="es-ES" sz="1800" dirty="0"/>
          </a:p>
          <a:p>
            <a:endParaRPr lang="es-PE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90" y="1576304"/>
            <a:ext cx="2466392" cy="10467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140422" y="2879286"/>
            <a:ext cx="219752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Logo Oficial: </a:t>
            </a:r>
            <a:r>
              <a:rPr lang="es-PE" sz="1050" dirty="0"/>
              <a:t>Ubicación en el lado derecho superior como banner (Art. 6 de la Directiva N° 001-2017-PCM/SGP)</a:t>
            </a:r>
            <a:endParaRPr lang="es-PE" sz="105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9494" y="1161025"/>
            <a:ext cx="8064500" cy="332598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ES" altLang="es-PE" sz="1960" dirty="0"/>
              <a:t>Política Nacional de Modernización de la Gestión Pública (DS Nº 004-2013-PCM).</a:t>
            </a:r>
          </a:p>
          <a:p>
            <a:pPr>
              <a:buNone/>
            </a:pPr>
            <a:endParaRPr lang="es-MX" altLang="es-PE" sz="1960" dirty="0"/>
          </a:p>
          <a:p>
            <a:pPr>
              <a:buNone/>
            </a:pPr>
            <a:endParaRPr lang="es-MX" altLang="es-PE" sz="1370" dirty="0"/>
          </a:p>
          <a:p>
            <a:pPr algn="just" eaLnBrk="1" hangingPunct="1">
              <a:lnSpc>
                <a:spcPct val="95000"/>
              </a:lnSpc>
              <a:spcAft>
                <a:spcPct val="30000"/>
              </a:spcAft>
              <a:buFont typeface="Wingdings" pitchFamily="2" charset="2"/>
              <a:buChar char="§"/>
              <a:defRPr/>
            </a:pPr>
            <a:endParaRPr lang="es-MX" sz="1175" dirty="0">
              <a:solidFill>
                <a:srgbClr val="000066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s-PE" altLang="es-PE" sz="1960" dirty="0"/>
              <a:t>TUO de la Ley de Transparencia y Acceso a la Información Pública, Ley N° 27806, aprobado por Decreto Supremo N° 043-2003-PCM y sus modificaciones.</a:t>
            </a:r>
          </a:p>
          <a:p>
            <a:pPr algn="just">
              <a:buFont typeface="Wingdings" pitchFamily="2" charset="2"/>
              <a:buChar char="§"/>
            </a:pPr>
            <a:endParaRPr lang="es-PE" altLang="es-PE" sz="1765" dirty="0"/>
          </a:p>
          <a:p>
            <a:pPr marL="0" indent="0" algn="just">
              <a:buNone/>
            </a:pPr>
            <a:endParaRPr lang="es-PE" altLang="es-PE" sz="1765" dirty="0"/>
          </a:p>
          <a:p>
            <a:endParaRPr lang="es-PE" altLang="es-PE" sz="1960" dirty="0"/>
          </a:p>
        </p:txBody>
      </p:sp>
      <p:sp>
        <p:nvSpPr>
          <p:cNvPr id="8" name="7 Flecha doblada hacia arriba"/>
          <p:cNvSpPr/>
          <p:nvPr/>
        </p:nvSpPr>
        <p:spPr>
          <a:xfrm rot="5400000">
            <a:off x="1367053" y="1725900"/>
            <a:ext cx="315020" cy="490031"/>
          </a:xfrm>
          <a:prstGeom prst="bentUpArrow">
            <a:avLst>
              <a:gd name="adj1" fmla="val 7585"/>
              <a:gd name="adj2" fmla="val 14841"/>
              <a:gd name="adj3" fmla="val 2754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75"/>
          </a:p>
        </p:txBody>
      </p:sp>
      <p:sp>
        <p:nvSpPr>
          <p:cNvPr id="9" name="8 Rectángulo"/>
          <p:cNvSpPr/>
          <p:nvPr/>
        </p:nvSpPr>
        <p:spPr>
          <a:xfrm>
            <a:off x="1909590" y="1673396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altLang="es-PE" sz="1960" dirty="0">
                <a:solidFill>
                  <a:schemeClr val="tx1"/>
                </a:solidFill>
              </a:rPr>
              <a:t>C</a:t>
            </a:r>
            <a:r>
              <a:rPr lang="es-MX" altLang="es-PE" sz="1960" dirty="0" err="1">
                <a:solidFill>
                  <a:schemeClr val="tx1"/>
                </a:solidFill>
              </a:rPr>
              <a:t>onsidera</a:t>
            </a:r>
            <a:r>
              <a:rPr lang="es-MX" altLang="es-PE" sz="1960" dirty="0">
                <a:solidFill>
                  <a:schemeClr val="tx1"/>
                </a:solidFill>
              </a:rPr>
              <a:t> a la transparencia como un eje transversal de la modernización del Estado.</a:t>
            </a:r>
            <a:endParaRPr lang="es-ES" altLang="es-PE" sz="1960" dirty="0">
              <a:solidFill>
                <a:schemeClr val="tx1"/>
              </a:solidFill>
            </a:endParaRPr>
          </a:p>
        </p:txBody>
      </p:sp>
      <p:sp>
        <p:nvSpPr>
          <p:cNvPr id="12" name="7 Flecha doblada hacia arriba"/>
          <p:cNvSpPr/>
          <p:nvPr/>
        </p:nvSpPr>
        <p:spPr>
          <a:xfrm rot="5400000">
            <a:off x="1367053" y="3600359"/>
            <a:ext cx="315020" cy="490031"/>
          </a:xfrm>
          <a:prstGeom prst="bentUpArrow">
            <a:avLst>
              <a:gd name="adj1" fmla="val 7585"/>
              <a:gd name="adj2" fmla="val 14841"/>
              <a:gd name="adj3" fmla="val 2754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75"/>
          </a:p>
        </p:txBody>
      </p:sp>
      <p:sp>
        <p:nvSpPr>
          <p:cNvPr id="15" name="8 Rectángulo"/>
          <p:cNvSpPr/>
          <p:nvPr/>
        </p:nvSpPr>
        <p:spPr>
          <a:xfrm>
            <a:off x="1909590" y="3597625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PE" altLang="es-PE" sz="1960" dirty="0">
                <a:solidFill>
                  <a:schemeClr val="tx1"/>
                </a:solidFill>
              </a:rPr>
              <a:t>Dispone la publicación de información relacionada con la gestión de las entidades públicas a través de “Portales de Transparencia”.</a:t>
            </a:r>
            <a:endParaRPr lang="es-ES" altLang="es-PE" sz="1960" dirty="0">
              <a:solidFill>
                <a:schemeClr val="tx1"/>
              </a:solidFill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17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Marco legal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6" y="3962671"/>
            <a:ext cx="932470" cy="7770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19" y="1026998"/>
            <a:ext cx="8064500" cy="3539497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es-PE" altLang="es-PE" sz="1960" dirty="0"/>
              <a:t>Reglamento de la Ley de Transparencia y Acceso a la información Pública, Ley N° 27806, aprobado por DS N° 072-2003-PCM y sus modificaciones. </a:t>
            </a:r>
          </a:p>
          <a:p>
            <a:pPr algn="just">
              <a:buFont typeface="Wingdings" pitchFamily="2" charset="2"/>
              <a:buChar char="§"/>
            </a:pPr>
            <a:endParaRPr lang="es-PE" altLang="es-PE" sz="1960" dirty="0"/>
          </a:p>
          <a:p>
            <a:pPr algn="just">
              <a:buFont typeface="Wingdings" pitchFamily="2" charset="2"/>
              <a:buChar char="§"/>
            </a:pPr>
            <a:endParaRPr lang="es-PE" altLang="es-PE" sz="1960" dirty="0"/>
          </a:p>
          <a:p>
            <a:pPr algn="just">
              <a:buFont typeface="Wingdings" pitchFamily="2" charset="2"/>
              <a:buChar char="§"/>
            </a:pPr>
            <a:endParaRPr lang="es-PE" altLang="es-PE" sz="1960" dirty="0"/>
          </a:p>
          <a:p>
            <a:pPr algn="just">
              <a:buFont typeface="Wingdings" pitchFamily="2" charset="2"/>
              <a:buChar char="§"/>
            </a:pPr>
            <a:r>
              <a:rPr lang="es-PE" altLang="es-PE" sz="1960" dirty="0"/>
              <a:t>Decreto Supremo N° 063-2010-PCM, que aprueba la implementación del Portal de Transparencia Estándar en las Entidades de la Administración Pública.</a:t>
            </a:r>
          </a:p>
          <a:p>
            <a:pPr marL="0" indent="0" algn="just">
              <a:buNone/>
            </a:pPr>
            <a:endParaRPr lang="es-PE" altLang="es-PE" sz="1175" dirty="0"/>
          </a:p>
        </p:txBody>
      </p:sp>
      <p:sp>
        <p:nvSpPr>
          <p:cNvPr id="7" name="7 Flecha doblada hacia arriba"/>
          <p:cNvSpPr/>
          <p:nvPr/>
        </p:nvSpPr>
        <p:spPr>
          <a:xfrm rot="5400000">
            <a:off x="1367053" y="1725900"/>
            <a:ext cx="315020" cy="490031"/>
          </a:xfrm>
          <a:prstGeom prst="bentUpArrow">
            <a:avLst>
              <a:gd name="adj1" fmla="val 7585"/>
              <a:gd name="adj2" fmla="val 14841"/>
              <a:gd name="adj3" fmla="val 2754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75"/>
          </a:p>
        </p:txBody>
      </p:sp>
      <p:sp>
        <p:nvSpPr>
          <p:cNvPr id="8" name="8 Rectángulo"/>
          <p:cNvSpPr/>
          <p:nvPr/>
        </p:nvSpPr>
        <p:spPr>
          <a:xfrm>
            <a:off x="1888923" y="1813404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altLang="es-PE" sz="1960" dirty="0">
                <a:solidFill>
                  <a:schemeClr val="tx1"/>
                </a:solidFill>
              </a:rPr>
              <a:t>Se precisa el marco normativo para el cumplimiento de las obligaciones de transparencia activa de las entidades del Estado.</a:t>
            </a:r>
          </a:p>
        </p:txBody>
      </p:sp>
      <p:sp>
        <p:nvSpPr>
          <p:cNvPr id="9" name="7 Flecha doblada hacia arriba"/>
          <p:cNvSpPr/>
          <p:nvPr/>
        </p:nvSpPr>
        <p:spPr>
          <a:xfrm rot="5400000">
            <a:off x="1360344" y="3769565"/>
            <a:ext cx="315020" cy="490031"/>
          </a:xfrm>
          <a:prstGeom prst="bentUpArrow">
            <a:avLst>
              <a:gd name="adj1" fmla="val 7585"/>
              <a:gd name="adj2" fmla="val 14841"/>
              <a:gd name="adj3" fmla="val 2754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75"/>
          </a:p>
        </p:txBody>
      </p:sp>
      <p:sp>
        <p:nvSpPr>
          <p:cNvPr id="10" name="8 Rectángulo"/>
          <p:cNvSpPr/>
          <p:nvPr/>
        </p:nvSpPr>
        <p:spPr>
          <a:xfrm>
            <a:off x="1888923" y="3857070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altLang="es-PE" sz="1960" dirty="0">
                <a:solidFill>
                  <a:schemeClr val="tx1"/>
                </a:solidFill>
              </a:rPr>
              <a:t>Información </a:t>
            </a:r>
            <a:r>
              <a:rPr lang="es-ES" altLang="es-PE" sz="1960" u="sng" dirty="0">
                <a:solidFill>
                  <a:schemeClr val="tx1"/>
                </a:solidFill>
              </a:rPr>
              <a:t>mínima</a:t>
            </a:r>
            <a:r>
              <a:rPr lang="es-ES" altLang="es-PE" sz="1960" dirty="0">
                <a:solidFill>
                  <a:schemeClr val="tx1"/>
                </a:solidFill>
              </a:rPr>
              <a:t> de gestión que cada entidad </a:t>
            </a:r>
            <a:r>
              <a:rPr lang="es-ES" altLang="es-PE" sz="1960" u="sng" dirty="0">
                <a:solidFill>
                  <a:schemeClr val="tx1"/>
                </a:solidFill>
              </a:rPr>
              <a:t>registra y actualiza</a:t>
            </a:r>
            <a:r>
              <a:rPr lang="es-ES" altLang="es-PE" sz="1960" dirty="0">
                <a:solidFill>
                  <a:schemeClr val="tx1"/>
                </a:solidFill>
              </a:rPr>
              <a:t> de acuerdo a lo establecido en la Ley N° 27806 y en los </a:t>
            </a:r>
            <a:r>
              <a:rPr lang="es-ES" altLang="es-PE" sz="1960" u="sng" dirty="0">
                <a:solidFill>
                  <a:schemeClr val="tx1"/>
                </a:solidFill>
              </a:rPr>
              <a:t>plazos</a:t>
            </a:r>
            <a:r>
              <a:rPr lang="es-ES" altLang="es-PE" sz="1960" dirty="0">
                <a:solidFill>
                  <a:schemeClr val="tx1"/>
                </a:solidFill>
              </a:rPr>
              <a:t> previstos en la normativa. 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15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Marco legal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1" y="4041595"/>
            <a:ext cx="932470" cy="7770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19" y="1026998"/>
            <a:ext cx="8064500" cy="3539497"/>
          </a:xfrm>
        </p:spPr>
        <p:txBody>
          <a:bodyPr/>
          <a:lstStyle/>
          <a:p>
            <a:pPr marL="0" indent="0" algn="just">
              <a:buNone/>
            </a:pPr>
            <a:endParaRPr lang="es-PE" altLang="es-PE" sz="1175" dirty="0"/>
          </a:p>
          <a:p>
            <a:pPr algn="just">
              <a:buFont typeface="Wingdings" pitchFamily="2" charset="2"/>
              <a:buChar char="§"/>
            </a:pPr>
            <a:r>
              <a:rPr lang="es-PE" altLang="es-PE" sz="1960" dirty="0"/>
              <a:t>Directiva </a:t>
            </a:r>
            <a:r>
              <a:rPr lang="es-ES" altLang="es-PE" sz="1960" dirty="0"/>
              <a:t>Nº 001-2017-PCM/SGP “Lineamientos para la implementación del Portal de Transparencia Estándar en las Entidades de la Administración Pública”, aprobada por Resolución Ministerial N° 035-2017-PCM. </a:t>
            </a:r>
          </a:p>
          <a:p>
            <a:pPr algn="just" eaLnBrk="1" hangingPunct="1">
              <a:lnSpc>
                <a:spcPct val="95000"/>
              </a:lnSpc>
              <a:spcAft>
                <a:spcPct val="30000"/>
              </a:spcAft>
              <a:buFont typeface="Wingdings" pitchFamily="2" charset="2"/>
              <a:buChar char="§"/>
              <a:defRPr/>
            </a:pPr>
            <a:endParaRPr lang="es-MX" sz="1960" dirty="0">
              <a:solidFill>
                <a:srgbClr val="000066"/>
              </a:solidFill>
            </a:endParaRPr>
          </a:p>
        </p:txBody>
      </p:sp>
      <p:sp>
        <p:nvSpPr>
          <p:cNvPr id="7" name="7 Flecha doblada hacia arriba"/>
          <p:cNvSpPr/>
          <p:nvPr/>
        </p:nvSpPr>
        <p:spPr>
          <a:xfrm rot="5400000">
            <a:off x="1345272" y="2381558"/>
            <a:ext cx="315020" cy="490031"/>
          </a:xfrm>
          <a:prstGeom prst="bentUpArrow">
            <a:avLst>
              <a:gd name="adj1" fmla="val 7585"/>
              <a:gd name="adj2" fmla="val 14841"/>
              <a:gd name="adj3" fmla="val 2754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75"/>
          </a:p>
        </p:txBody>
      </p:sp>
      <p:sp>
        <p:nvSpPr>
          <p:cNvPr id="8" name="8 Rectángulo"/>
          <p:cNvSpPr/>
          <p:nvPr/>
        </p:nvSpPr>
        <p:spPr>
          <a:xfrm>
            <a:off x="1747797" y="2463120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altLang="es-PE" sz="1960" dirty="0">
                <a:solidFill>
                  <a:schemeClr val="tx1"/>
                </a:solidFill>
              </a:rPr>
              <a:t>Se precisa el marco normativo para el cumplimiento de las obligaciones de transparencia activa de las entidades del Estado.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" y="3581696"/>
            <a:ext cx="932470" cy="777059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13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Marco legal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19" y="1026998"/>
            <a:ext cx="8064500" cy="3539497"/>
          </a:xfrm>
        </p:spPr>
        <p:txBody>
          <a:bodyPr/>
          <a:lstStyle/>
          <a:p>
            <a:pPr marL="0" indent="0" algn="just">
              <a:buNone/>
            </a:pPr>
            <a:endParaRPr lang="es-PE" altLang="es-PE" sz="1175" dirty="0"/>
          </a:p>
          <a:p>
            <a:pPr algn="just">
              <a:buFont typeface="Wingdings" pitchFamily="2" charset="2"/>
              <a:buChar char="§"/>
            </a:pPr>
            <a:r>
              <a:rPr lang="es-PE" altLang="es-PE" sz="1960" dirty="0"/>
              <a:t>10 rubros de información:</a:t>
            </a:r>
          </a:p>
        </p:txBody>
      </p:sp>
      <p:sp>
        <p:nvSpPr>
          <p:cNvPr id="8" name="8 Rectángulo"/>
          <p:cNvSpPr/>
          <p:nvPr/>
        </p:nvSpPr>
        <p:spPr>
          <a:xfrm>
            <a:off x="1747797" y="2463120"/>
            <a:ext cx="6160382" cy="682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ES" altLang="es-PE" sz="196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4" y="4150586"/>
            <a:ext cx="932470" cy="7770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1393" t="53552" r="9361" b="25113"/>
          <a:stretch>
            <a:fillRect/>
          </a:stretch>
        </p:blipFill>
        <p:spPr>
          <a:xfrm>
            <a:off x="124838" y="1687025"/>
            <a:ext cx="8767166" cy="13270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4055" y="3260860"/>
            <a:ext cx="7348730" cy="17794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Datos Generales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Planeamiento y Organización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Presupuesto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Proyectos de Inversión e </a:t>
            </a:r>
            <a:r>
              <a:rPr lang="es-PE" sz="1570" i="1" dirty="0" err="1"/>
              <a:t>Infobras</a:t>
            </a:r>
            <a:endParaRPr lang="es-PE" sz="1570" i="1" dirty="0"/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Participación ciudadana</a:t>
            </a:r>
          </a:p>
          <a:p>
            <a:pPr marL="335915" indent="-335915">
              <a:buFont typeface="+mj-lt"/>
              <a:buAutoNum type="arabicPeriod"/>
            </a:pPr>
            <a:endParaRPr lang="es-PE" sz="1570" i="1" dirty="0"/>
          </a:p>
          <a:p>
            <a:pPr marL="335915" indent="-335915">
              <a:buFont typeface="+mj-lt"/>
              <a:buAutoNum type="arabicPeriod"/>
            </a:pPr>
            <a:endParaRPr lang="es-PE" sz="1570" i="1" dirty="0"/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Personal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Contratación de bienes y servicios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Actividades oficiales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Acceso a la información</a:t>
            </a:r>
          </a:p>
          <a:p>
            <a:pPr marL="335915" indent="-335915">
              <a:buFont typeface="+mj-lt"/>
              <a:buAutoNum type="arabicPeriod"/>
            </a:pPr>
            <a:r>
              <a:rPr lang="es-PE" sz="1570" i="1" dirty="0"/>
              <a:t>Registro de visitas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14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Contenido de los PTE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3" descr="Resultado de imagen para hombre silu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15135" r="59708" b="23784"/>
          <a:stretch>
            <a:fillRect/>
          </a:stretch>
        </p:blipFill>
        <p:spPr bwMode="auto">
          <a:xfrm>
            <a:off x="661988" y="877888"/>
            <a:ext cx="91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0" y="0"/>
            <a:ext cx="8999538" cy="509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Portales de Transparencia Estándar</a:t>
            </a:r>
          </a:p>
        </p:txBody>
      </p:sp>
      <p:sp>
        <p:nvSpPr>
          <p:cNvPr id="41988" name="CuadroTexto 5"/>
          <p:cNvSpPr txBox="1">
            <a:spLocks noChangeArrowheads="1"/>
          </p:cNvSpPr>
          <p:nvPr/>
        </p:nvSpPr>
        <p:spPr bwMode="auto">
          <a:xfrm>
            <a:off x="2401888" y="1223963"/>
            <a:ext cx="62372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PE" altLang="es-PE" sz="1800"/>
              <a:t>Encargado de la </a:t>
            </a:r>
            <a:r>
              <a:rPr lang="es-PE" altLang="es-PE" sz="1800" u="sng"/>
              <a:t>elaboración</a:t>
            </a:r>
            <a:r>
              <a:rPr lang="es-PE" altLang="es-PE" sz="1800"/>
              <a:t> y </a:t>
            </a:r>
            <a:r>
              <a:rPr lang="es-PE" altLang="es-PE" sz="1800" u="sng"/>
              <a:t>actualización</a:t>
            </a:r>
            <a:r>
              <a:rPr lang="es-PE" altLang="es-PE" sz="1800"/>
              <a:t> de la información en el PTE (Art.7): Designado mediante resolución de la entidad</a:t>
            </a:r>
          </a:p>
          <a:p>
            <a:endParaRPr lang="es-PE" altLang="es-PE"/>
          </a:p>
        </p:txBody>
      </p:sp>
      <p:sp>
        <p:nvSpPr>
          <p:cNvPr id="41989" name="CuadroTexto 6"/>
          <p:cNvSpPr txBox="1">
            <a:spLocks noChangeArrowheads="1"/>
          </p:cNvSpPr>
          <p:nvPr/>
        </p:nvSpPr>
        <p:spPr bwMode="auto">
          <a:xfrm>
            <a:off x="150813" y="1954213"/>
            <a:ext cx="188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E" altLang="es-PE" sz="1200" b="1"/>
              <a:t>Funcionario responsable del PTE</a:t>
            </a:r>
            <a:endParaRPr lang="es-PE" altLang="es-PE" sz="1200"/>
          </a:p>
        </p:txBody>
      </p:sp>
      <p:sp>
        <p:nvSpPr>
          <p:cNvPr id="8" name="Flecha derecha 7"/>
          <p:cNvSpPr/>
          <p:nvPr/>
        </p:nvSpPr>
        <p:spPr>
          <a:xfrm>
            <a:off x="2036763" y="1470025"/>
            <a:ext cx="365125" cy="339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41991" name="Imagen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833688"/>
            <a:ext cx="2159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CuadroTexto 9"/>
          <p:cNvSpPr txBox="1">
            <a:spLocks noChangeArrowheads="1"/>
          </p:cNvSpPr>
          <p:nvPr/>
        </p:nvSpPr>
        <p:spPr bwMode="auto">
          <a:xfrm>
            <a:off x="2982913" y="3073400"/>
            <a:ext cx="57197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" altLang="es-PE" sz="1800"/>
              <a:t>Funcionario de cada unidad orgánica poseedora de la información: Tiene el encargo de proveer la información necesaria al “Funcionario responsable del PTE” de acuerdo a los plazos establecidos en la normativa (Art. 8).</a:t>
            </a:r>
          </a:p>
          <a:p>
            <a:pPr algn="just"/>
            <a:endParaRPr lang="es-PE" altLang="es-PE" sz="1600"/>
          </a:p>
        </p:txBody>
      </p:sp>
      <p:sp>
        <p:nvSpPr>
          <p:cNvPr id="41993" name="CuadroTexto 10"/>
          <p:cNvSpPr txBox="1">
            <a:spLocks noChangeArrowheads="1"/>
          </p:cNvSpPr>
          <p:nvPr/>
        </p:nvSpPr>
        <p:spPr bwMode="auto">
          <a:xfrm>
            <a:off x="409575" y="4256088"/>
            <a:ext cx="2106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E" sz="1600" b="1"/>
              <a:t>Coordinadores</a:t>
            </a:r>
            <a:endParaRPr lang="es-PE" altLang="es-PE"/>
          </a:p>
        </p:txBody>
      </p:sp>
      <p:sp>
        <p:nvSpPr>
          <p:cNvPr id="12" name="Flecha derecha 11"/>
          <p:cNvSpPr/>
          <p:nvPr/>
        </p:nvSpPr>
        <p:spPr>
          <a:xfrm>
            <a:off x="2598738" y="3394075"/>
            <a:ext cx="365125" cy="339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41995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380098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957590" y="0"/>
          <a:ext cx="6931476" cy="50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011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300013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4786" r="25067" b="18527"/>
          <a:stretch>
            <a:fillRect/>
          </a:stretch>
        </p:blipFill>
        <p:spPr bwMode="auto">
          <a:xfrm>
            <a:off x="354013" y="292100"/>
            <a:ext cx="56181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5086" r="24474" b="53531"/>
          <a:stretch>
            <a:fillRect/>
          </a:stretch>
        </p:blipFill>
        <p:spPr bwMode="auto">
          <a:xfrm>
            <a:off x="285750" y="3492500"/>
            <a:ext cx="57531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280150" y="1892300"/>
            <a:ext cx="20304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OBLIGACIONES DE LOS FUNCIONARIOS POSEEDORES DE LA INFORMACIÓN</a:t>
            </a:r>
          </a:p>
        </p:txBody>
      </p:sp>
      <p:pic>
        <p:nvPicPr>
          <p:cNvPr id="44037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48991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 Marcador de contenido"/>
          <p:cNvSpPr>
            <a:spLocks noGrp="1"/>
          </p:cNvSpPr>
          <p:nvPr>
            <p:ph idx="1"/>
          </p:nvPr>
        </p:nvSpPr>
        <p:spPr>
          <a:xfrm>
            <a:off x="468313" y="600075"/>
            <a:ext cx="8064500" cy="4543425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es-PE" altLang="es-PE" sz="2800"/>
          </a:p>
          <a:p>
            <a:pPr marL="0" indent="0" algn="just">
              <a:buFont typeface="Arial" panose="020B0604020202020204" pitchFamily="34" charset="0"/>
              <a:buNone/>
            </a:pPr>
            <a:endParaRPr lang="es-PE" altLang="es-PE" sz="280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PE" altLang="es-PE" sz="2800"/>
              <a:t>El ejercicio del derecho de acceso a la información </a:t>
            </a:r>
            <a:r>
              <a:rPr lang="es-PE" altLang="es-PE" sz="2800" b="1" i="1" u="sng"/>
              <a:t>se tendrá por satisfecho con la comunicación por escrito al interesado, del enlace o lugar dentro del Portal de Transparencia</a:t>
            </a:r>
            <a:r>
              <a:rPr lang="es-PE" altLang="es-PE" sz="2800" b="1" i="1"/>
              <a:t> </a:t>
            </a:r>
            <a:r>
              <a:rPr lang="es-PE" altLang="es-PE" sz="2800"/>
              <a:t>que la contiene, sin perjuicio del derecho de solicitar las copias que se requiera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PE" altLang="es-PE" sz="2800"/>
          </a:p>
        </p:txBody>
      </p:sp>
      <p:sp>
        <p:nvSpPr>
          <p:cNvPr id="2150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Portales de Transparencia Estándar</a:t>
            </a:r>
          </a:p>
        </p:txBody>
      </p:sp>
      <p:sp>
        <p:nvSpPr>
          <p:cNvPr id="45060" name="Marcador de contenido 2"/>
          <p:cNvSpPr txBox="1">
            <a:spLocks noChangeArrowheads="1"/>
          </p:cNvSpPr>
          <p:nvPr/>
        </p:nvSpPr>
        <p:spPr bwMode="auto">
          <a:xfrm>
            <a:off x="468313" y="600075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s-PE" altLang="es-PE" sz="2400" b="1">
              <a:solidFill>
                <a:srgbClr val="C00000"/>
              </a:solidFill>
            </a:endParaRPr>
          </a:p>
        </p:txBody>
      </p:sp>
      <p:pic>
        <p:nvPicPr>
          <p:cNvPr id="4506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91800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Portales de Transparencia Estándar</a:t>
            </a:r>
          </a:p>
        </p:txBody>
      </p:sp>
      <p:sp>
        <p:nvSpPr>
          <p:cNvPr id="46083" name="Marcador de contenido 2"/>
          <p:cNvSpPr txBox="1">
            <a:spLocks noChangeArrowheads="1"/>
          </p:cNvSpPr>
          <p:nvPr/>
        </p:nvSpPr>
        <p:spPr bwMode="auto">
          <a:xfrm>
            <a:off x="468313" y="600075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s-PE" altLang="es-PE" sz="2400" b="1">
              <a:solidFill>
                <a:srgbClr val="C00000"/>
              </a:solidFill>
            </a:endParaRPr>
          </a:p>
        </p:txBody>
      </p:sp>
      <p:pic>
        <p:nvPicPr>
          <p:cNvPr id="46084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8407" r="26341" b="5553"/>
          <a:stretch>
            <a:fillRect/>
          </a:stretch>
        </p:blipFill>
        <p:spPr bwMode="auto">
          <a:xfrm>
            <a:off x="384175" y="509588"/>
            <a:ext cx="6615113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065963" y="2257425"/>
            <a:ext cx="183515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PLAZOS DE ACTUALIZACION DE LA INFORMACION</a:t>
            </a:r>
          </a:p>
        </p:txBody>
      </p:sp>
    </p:spTree>
    <p:extLst>
      <p:ext uri="{BB962C8B-B14F-4D97-AF65-F5344CB8AC3E}">
        <p14:creationId xmlns:p14="http://schemas.microsoft.com/office/powerpoint/2010/main" val="338731063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718" y="774248"/>
            <a:ext cx="7762102" cy="7619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PE" sz="2400" dirty="0"/>
              <a:t>La transparencia es la apertura y exposición a la ciudadanía del ejercicio de las funciones del Estado.</a:t>
            </a:r>
          </a:p>
          <a:p>
            <a:pPr marL="0" indent="0" algn="just">
              <a:buNone/>
            </a:pPr>
            <a:endParaRPr lang="es-PE" sz="24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1. El principio de transparencia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303" t="15455" r="4576" b="57907"/>
          <a:stretch/>
        </p:blipFill>
        <p:spPr bwMode="auto">
          <a:xfrm>
            <a:off x="0" y="1924423"/>
            <a:ext cx="8839200" cy="2109694"/>
          </a:xfrm>
          <a:prstGeom prst="rect">
            <a:avLst/>
          </a:prstGeom>
          <a:ln>
            <a:noFill/>
          </a:ln>
        </p:spPr>
      </p:pic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1473200"/>
            <a:ext cx="8064500" cy="3094038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  <a:defRPr/>
            </a:pPr>
            <a:r>
              <a:rPr lang="es-ES" altLang="es-PE" b="1" dirty="0"/>
              <a:t>Antaip: </a:t>
            </a:r>
            <a:r>
              <a:rPr lang="es-ES" altLang="es-PE" sz="1765" dirty="0"/>
              <a:t>Contenido del Portal de Transparencia Estándar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altLang="es-PE" sz="1765" dirty="0"/>
              <a:t>    </a:t>
            </a:r>
            <a:r>
              <a:rPr lang="es-ES" altLang="es-PE" sz="1765" dirty="0">
                <a:hlinkClick r:id="rId2"/>
              </a:rPr>
              <a:t>autoridaddetransparencia@minjus.gob.pe</a:t>
            </a:r>
            <a:endParaRPr lang="es-ES" altLang="es-PE" sz="1765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s-ES" altLang="es-PE" sz="1765" dirty="0"/>
          </a:p>
          <a:p>
            <a:pPr algn="just">
              <a:buFontTx/>
              <a:buChar char="-"/>
              <a:defRPr/>
            </a:pPr>
            <a:r>
              <a:rPr lang="es-ES" altLang="es-PE" sz="1765" b="1" dirty="0"/>
              <a:t>Secretaría de Gobierno Digital de la PCM</a:t>
            </a:r>
            <a:r>
              <a:rPr lang="es-ES" altLang="es-PE" sz="1765" dirty="0"/>
              <a:t>: Funcionamiento operativo del PTE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altLang="es-PE" sz="1765" dirty="0"/>
              <a:t>          Contacto:</a:t>
            </a:r>
          </a:p>
          <a:p>
            <a:pPr marL="335915" lvl="1" indent="0">
              <a:buFont typeface="Arial" panose="020B0604020202020204" pitchFamily="34" charset="0"/>
              <a:buNone/>
              <a:defRPr/>
            </a:pPr>
            <a:r>
              <a:rPr lang="es-PE" sz="1100" b="1" dirty="0"/>
              <a:t>      ING. CARLO ANTONIO COLOMA MILANTA</a:t>
            </a:r>
            <a:endParaRPr lang="es-PE" sz="1100" dirty="0"/>
          </a:p>
          <a:p>
            <a:pPr marL="335915" lvl="1" indent="0">
              <a:buFont typeface="Arial" panose="020B0604020202020204" pitchFamily="34" charset="0"/>
              <a:buNone/>
              <a:defRPr/>
            </a:pPr>
            <a:r>
              <a:rPr lang="es-PE" sz="1100" dirty="0"/>
              <a:t>      Coordinador</a:t>
            </a:r>
          </a:p>
          <a:p>
            <a:pPr marL="335915" lvl="1" indent="0">
              <a:buFont typeface="Arial" panose="020B0604020202020204" pitchFamily="34" charset="0"/>
              <a:buNone/>
              <a:defRPr/>
            </a:pPr>
            <a:r>
              <a:rPr lang="es-PE" sz="1100" dirty="0"/>
              <a:t>      219.7000</a:t>
            </a:r>
            <a:r>
              <a:rPr lang="es-PE" sz="1100" i="1" dirty="0"/>
              <a:t> </a:t>
            </a:r>
            <a:r>
              <a:rPr lang="es-PE" sz="1100" dirty="0"/>
              <a:t>(5122) | Celular: +51. 945.247656</a:t>
            </a:r>
          </a:p>
          <a:p>
            <a:pPr marL="335915" lvl="1" indent="0">
              <a:buFont typeface="Arial" panose="020B0604020202020204" pitchFamily="34" charset="0"/>
              <a:buNone/>
              <a:defRPr/>
            </a:pPr>
            <a:r>
              <a:rPr lang="es-PE" sz="1800" dirty="0">
                <a:hlinkClick r:id="rId3"/>
              </a:rPr>
              <a:t>    ccoloma@pcm.gob.pe</a:t>
            </a:r>
            <a:r>
              <a:rPr lang="es-PE" sz="1800" dirty="0"/>
              <a:t> / </a:t>
            </a:r>
            <a:r>
              <a:rPr lang="es-PE" sz="1800" dirty="0">
                <a:hlinkClick r:id="rId4"/>
              </a:rPr>
              <a:t>gobiernodigital@pcm.gob.pe</a:t>
            </a:r>
            <a:endParaRPr lang="es-PE" sz="1800" dirty="0"/>
          </a:p>
          <a:p>
            <a:pPr marL="335915" lvl="1" indent="0">
              <a:buFont typeface="Arial" panose="020B0604020202020204" pitchFamily="34" charset="0"/>
              <a:buNone/>
              <a:defRPr/>
            </a:pPr>
            <a:r>
              <a:rPr lang="es-PE" sz="1800" u="sng" dirty="0">
                <a:hlinkClick r:id="rId5"/>
              </a:rPr>
              <a:t>     www.gobiernodigital.gob.pe</a:t>
            </a:r>
            <a:endParaRPr lang="es-PE" sz="1800" dirty="0"/>
          </a:p>
          <a:p>
            <a:pPr algn="just" eaLnBrk="1" hangingPunct="1">
              <a:lnSpc>
                <a:spcPct val="95000"/>
              </a:lnSpc>
              <a:spcAft>
                <a:spcPct val="30000"/>
              </a:spcAft>
              <a:buFont typeface="Wingdings" pitchFamily="2" charset="2"/>
              <a:buChar char="§"/>
              <a:defRPr/>
            </a:pPr>
            <a:endParaRPr lang="es-MX" sz="1765" dirty="0">
              <a:solidFill>
                <a:srgbClr val="000066"/>
              </a:solidFill>
            </a:endParaRPr>
          </a:p>
        </p:txBody>
      </p:sp>
      <p:pic>
        <p:nvPicPr>
          <p:cNvPr id="47107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41775"/>
            <a:ext cx="9334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Portales de Transparencia Estándar</a:t>
            </a:r>
          </a:p>
        </p:txBody>
      </p:sp>
      <p:sp>
        <p:nvSpPr>
          <p:cNvPr id="47109" name="Marcador de contenido 2"/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La Antaip y la Secretaría de Gobierno Digital</a:t>
            </a:r>
          </a:p>
        </p:txBody>
      </p:sp>
      <p:pic>
        <p:nvPicPr>
          <p:cNvPr id="47110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291697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Portales de Transparencia Estándar</a:t>
            </a:r>
          </a:p>
        </p:txBody>
      </p:sp>
      <p:pic>
        <p:nvPicPr>
          <p:cNvPr id="4813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16946" r="26041" b="25314"/>
          <a:stretch>
            <a:fillRect/>
          </a:stretch>
        </p:blipFill>
        <p:spPr bwMode="auto">
          <a:xfrm>
            <a:off x="344488" y="509588"/>
            <a:ext cx="83105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146955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8999538" cy="50403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18718" y="1510928"/>
            <a:ext cx="7762102" cy="2895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6000" dirty="0">
                <a:solidFill>
                  <a:schemeClr val="bg1"/>
                </a:solidFill>
              </a:rPr>
              <a:t>4. Órganos garantes AIP:</a:t>
            </a:r>
          </a:p>
          <a:p>
            <a:pPr marL="0" indent="0" algn="ctr">
              <a:buNone/>
            </a:pPr>
            <a:endParaRPr lang="es-PE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PE" sz="6000" dirty="0">
                <a:solidFill>
                  <a:schemeClr val="bg1"/>
                </a:solidFill>
              </a:rPr>
              <a:t>4.1. La Autoridad Nacional de Transparencia y Acceso a la Información Pública.</a:t>
            </a:r>
          </a:p>
          <a:p>
            <a:pPr marL="0" indent="0" algn="ctr">
              <a:buNone/>
            </a:pPr>
            <a:endParaRPr lang="es-PE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PE" sz="6000" dirty="0">
                <a:solidFill>
                  <a:schemeClr val="bg1"/>
                </a:solidFill>
              </a:rPr>
              <a:t>4.2. El Tribunal de Transparencia y Acceso a la Información Pública</a:t>
            </a:r>
          </a:p>
          <a:p>
            <a:pPr marL="0" indent="0" algn="ctr">
              <a:buNone/>
            </a:pPr>
            <a:endParaRPr lang="es-PE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P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8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contenido 2"/>
          <p:cNvSpPr>
            <a:spLocks noGrp="1"/>
          </p:cNvSpPr>
          <p:nvPr>
            <p:ph idx="1"/>
          </p:nvPr>
        </p:nvSpPr>
        <p:spPr>
          <a:xfrm>
            <a:off x="619125" y="1244600"/>
            <a:ext cx="7761288" cy="180657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endParaRPr lang="es-PE" altLang="es-PE" sz="2800" dirty="0"/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PE" altLang="es-PE" sz="2200" dirty="0"/>
          </a:p>
        </p:txBody>
      </p:sp>
      <p:pic>
        <p:nvPicPr>
          <p:cNvPr id="45059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3362325" y="650875"/>
            <a:ext cx="20335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570038" y="2609850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Autoridad Nacional de Transparencia y Acceso a la Información Pública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044825" y="1543050"/>
            <a:ext cx="2732088" cy="52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latin typeface="+mn-lt"/>
              </a:rPr>
              <a:t>Ministerio de Justicia y Derechos Humanos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670550" y="2566988"/>
            <a:ext cx="1612900" cy="60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Tribunal de Transparencia y Acceso a la Información Pública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395913" y="3590925"/>
            <a:ext cx="2162175" cy="10382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Órgano resolutivo que constituye la última instancia administrativa a nivel nacional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/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96988" y="3713163"/>
            <a:ext cx="2162175" cy="7150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Órgano gestor de la política  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2400" dirty="0"/>
          </a:p>
        </p:txBody>
      </p:sp>
      <p:sp>
        <p:nvSpPr>
          <p:cNvPr id="14" name="Flecha abajo 13"/>
          <p:cNvSpPr/>
          <p:nvPr/>
        </p:nvSpPr>
        <p:spPr>
          <a:xfrm>
            <a:off x="2282825" y="333057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15" name="Flecha abajo 14"/>
          <p:cNvSpPr/>
          <p:nvPr/>
        </p:nvSpPr>
        <p:spPr>
          <a:xfrm>
            <a:off x="6381750" y="328612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2471738" y="2147888"/>
            <a:ext cx="258762" cy="317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981700" y="2211388"/>
            <a:ext cx="400050" cy="2397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9" name="Imagen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72313" y="4491038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4.1 Órganos Garantes AIP</a:t>
            </a:r>
          </a:p>
        </p:txBody>
      </p:sp>
    </p:spTree>
    <p:extLst>
      <p:ext uri="{BB962C8B-B14F-4D97-AF65-F5344CB8AC3E}">
        <p14:creationId xmlns:p14="http://schemas.microsoft.com/office/powerpoint/2010/main" val="1630980291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s-PE" sz="2000" b="1" dirty="0">
                <a:solidFill>
                  <a:schemeClr val="bg1"/>
                </a:solidFill>
              </a:rPr>
              <a:t>4.1. Autoridad Nacional de Transparencia y Acceso a la Información Pública</a:t>
            </a:r>
          </a:p>
        </p:txBody>
      </p:sp>
      <p:sp>
        <p:nvSpPr>
          <p:cNvPr id="10" name="Marcador de contenido 2"/>
          <p:cNvSpPr txBox="1"/>
          <p:nvPr/>
        </p:nvSpPr>
        <p:spPr>
          <a:xfrm>
            <a:off x="6576887" y="2157984"/>
            <a:ext cx="1993716" cy="81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Funciones de la Autoridad</a:t>
            </a:r>
          </a:p>
        </p:txBody>
      </p:sp>
      <p:pic>
        <p:nvPicPr>
          <p:cNvPr id="12" name="Imagen 11"/>
          <p:cNvPicPr/>
          <p:nvPr/>
        </p:nvPicPr>
        <p:blipFill rotWithShape="1">
          <a:blip r:embed="rId2"/>
          <a:srcRect l="5799" t="12085" r="46400" b="6674"/>
          <a:stretch>
            <a:fillRect/>
          </a:stretch>
        </p:blipFill>
        <p:spPr bwMode="auto">
          <a:xfrm>
            <a:off x="323088" y="560832"/>
            <a:ext cx="5382768" cy="4420468"/>
          </a:xfrm>
          <a:prstGeom prst="rect">
            <a:avLst/>
          </a:prstGeom>
          <a:ln>
            <a:noFill/>
          </a:ln>
        </p:spPr>
      </p:pic>
      <p:pic>
        <p:nvPicPr>
          <p:cNvPr id="13" name="Imagen 12" descr="d:\Users\schia\AppData\Local\Microsoft\Windows\Temporary Internet Files\Content.Outlook\CXHRSYXZ\Logo Autorid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400" b="1" dirty="0">
                <a:solidFill>
                  <a:schemeClr val="bg1"/>
                </a:solidFill>
              </a:rPr>
              <a:t>4.2. Tribunal de Transparencia y Acceso a la Información Pública</a:t>
            </a:r>
          </a:p>
        </p:txBody>
      </p:sp>
      <p:sp>
        <p:nvSpPr>
          <p:cNvPr id="10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Funciones del Tribunal de TAIP</a:t>
            </a:r>
          </a:p>
        </p:txBody>
      </p:sp>
      <p:graphicFrame>
        <p:nvGraphicFramePr>
          <p:cNvPr id="12" name="10 Diagrama"/>
          <p:cNvGraphicFramePr/>
          <p:nvPr>
            <p:extLst>
              <p:ext uri="{D42A27DB-BD31-4B8C-83A1-F6EECF244321}">
                <p14:modId xmlns:p14="http://schemas.microsoft.com/office/powerpoint/2010/main" val="1456222736"/>
              </p:ext>
            </p:extLst>
          </p:nvPr>
        </p:nvGraphicFramePr>
        <p:xfrm>
          <a:off x="1381991" y="1215736"/>
          <a:ext cx="6339230" cy="33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0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400" b="1" dirty="0">
                <a:solidFill>
                  <a:schemeClr val="bg1"/>
                </a:solidFill>
              </a:rPr>
              <a:t>4.2. Tribunal de Transparencia y Acceso a la Información Pública</a:t>
            </a:r>
          </a:p>
        </p:txBody>
      </p:sp>
      <p:sp>
        <p:nvSpPr>
          <p:cNvPr id="10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Recurso de apelación sobre decisiones </a:t>
            </a:r>
            <a:r>
              <a:rPr lang="es-PE" sz="2400" b="1" dirty="0" err="1">
                <a:solidFill>
                  <a:srgbClr val="C00000"/>
                </a:solidFill>
              </a:rPr>
              <a:t>admiistrativa</a:t>
            </a:r>
            <a:r>
              <a:rPr lang="es-PE" sz="2400" b="1" dirty="0">
                <a:solidFill>
                  <a:srgbClr val="C00000"/>
                </a:solidFill>
              </a:rPr>
              <a:t> (SAIP)</a:t>
            </a: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467519" y="1026998"/>
            <a:ext cx="8064500" cy="3539497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§"/>
            </a:pPr>
            <a:endParaRPr lang="es-PE" altLang="es-PE" sz="137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_tradnl" sz="2400" dirty="0"/>
              <a:t> El Tribunal puede confirmar, modificar o revocar la decisión</a:t>
            </a:r>
            <a:r>
              <a:rPr lang="es-ES" sz="2400" dirty="0"/>
              <a:t> de la entidad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s-ES" sz="105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 El recurso de apelación se presenta dentro del plazo de 15 días calendario ante el Tribunal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s-ES" sz="105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El Tribunal solicita que la entidad remita sus descargos. De considerarlos insuficientes, solicita que se remita la información sobre la que versa la apelación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s-ES" sz="105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Cuenta con 10 días útiles para resolver la apelación</a:t>
            </a:r>
            <a:endParaRPr lang="es-ES" altLang="es-PE" sz="1765" dirty="0"/>
          </a:p>
          <a:p>
            <a:pPr algn="just" eaLnBrk="1" hangingPunct="1">
              <a:lnSpc>
                <a:spcPct val="95000"/>
              </a:lnSpc>
              <a:spcAft>
                <a:spcPct val="30000"/>
              </a:spcAft>
              <a:buFont typeface="Wingdings" pitchFamily="2" charset="2"/>
              <a:buChar char="§"/>
              <a:defRPr/>
            </a:pPr>
            <a:endParaRPr lang="es-MX" sz="1765" dirty="0">
              <a:solidFill>
                <a:srgbClr val="000066"/>
              </a:solidFill>
            </a:endParaRPr>
          </a:p>
        </p:txBody>
      </p:sp>
      <p:pic>
        <p:nvPicPr>
          <p:cNvPr id="12" name="Imagen 11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-41835" y="-59765"/>
            <a:ext cx="8999538" cy="50403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18718" y="1510928"/>
            <a:ext cx="7762102" cy="289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4400" dirty="0">
                <a:solidFill>
                  <a:schemeClr val="bg1"/>
                </a:solidFill>
              </a:rPr>
              <a:t>5. Régimen de infracciones y sanciones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2868613" y="642938"/>
            <a:ext cx="2838450" cy="555625"/>
          </a:xfrm>
          <a:prstGeom prst="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27806 (artículo 4°): Responsabilidades y sanciones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027363" y="1511300"/>
            <a:ext cx="2522537" cy="787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PE" dirty="0"/>
              <a:t>Acciones u omisiones que infrinjan en régimen jurídico de la TAIP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4240213" y="1225550"/>
            <a:ext cx="96837" cy="200025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59398" name="Imagen 8" descr="Resultado de imagen para persona jurid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3126" r="11630" b="2240"/>
          <a:stretch>
            <a:fillRect/>
          </a:stretch>
        </p:blipFill>
        <p:spPr bwMode="auto">
          <a:xfrm>
            <a:off x="5829300" y="2500313"/>
            <a:ext cx="9350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445125" y="3090863"/>
            <a:ext cx="1754188" cy="106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050" dirty="0"/>
              <a:t>Bajo el régimen privado que prestan servicios públicos o ejercen función administrativa, en virtud de concesión, delegación o autorización del Estado </a:t>
            </a:r>
          </a:p>
        </p:txBody>
      </p:sp>
      <p:sp>
        <p:nvSpPr>
          <p:cNvPr id="59400" name="CuadroTexto 10"/>
          <p:cNvSpPr txBox="1">
            <a:spLocks noChangeArrowheads="1"/>
          </p:cNvSpPr>
          <p:nvPr/>
        </p:nvSpPr>
        <p:spPr bwMode="auto">
          <a:xfrm>
            <a:off x="5518150" y="4481513"/>
            <a:ext cx="17541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E" altLang="es-PE" b="1"/>
              <a:t>MULTA</a:t>
            </a:r>
          </a:p>
        </p:txBody>
      </p:sp>
      <p:sp>
        <p:nvSpPr>
          <p:cNvPr id="12" name="Flecha abajo 11"/>
          <p:cNvSpPr/>
          <p:nvPr/>
        </p:nvSpPr>
        <p:spPr>
          <a:xfrm>
            <a:off x="6299200" y="4225925"/>
            <a:ext cx="95250" cy="19843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3" name="CuadroTexto 12"/>
          <p:cNvSpPr txBox="1"/>
          <p:nvPr/>
        </p:nvSpPr>
        <p:spPr>
          <a:xfrm>
            <a:off x="6119813" y="1511300"/>
            <a:ext cx="2159000" cy="787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TIPIFICACIÓN</a:t>
            </a:r>
            <a:r>
              <a:rPr lang="es-PE" dirty="0"/>
              <a:t>: </a:t>
            </a:r>
          </a:p>
          <a:p>
            <a:pPr algn="ctr">
              <a:defRPr/>
            </a:pPr>
            <a:r>
              <a:rPr lang="es-PE" dirty="0"/>
              <a:t>leves, graves y muy graves</a:t>
            </a:r>
          </a:p>
        </p:txBody>
      </p:sp>
      <p:pic>
        <p:nvPicPr>
          <p:cNvPr id="59403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1038225" y="2379663"/>
            <a:ext cx="13700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1290638" y="2916238"/>
            <a:ext cx="865187" cy="200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700" b="1" dirty="0">
                <a:solidFill>
                  <a:srgbClr val="FF0000"/>
                </a:solidFill>
              </a:rPr>
              <a:t>Entidad Pública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-69850" y="3522663"/>
            <a:ext cx="1773238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PE" sz="1050" b="1" dirty="0"/>
              <a:t>Amonestación escrita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PE" sz="1050" b="1" dirty="0"/>
              <a:t>Suspensión s/g de haber de 10–180 días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PE" sz="1050" b="1" dirty="0"/>
              <a:t>Destitución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PE" sz="1050" b="1" dirty="0"/>
              <a:t>Inhabilitación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58750" y="3270250"/>
            <a:ext cx="1419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Servidores civiles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057400" y="3257550"/>
            <a:ext cx="16240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servidores civiles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750888" y="3090863"/>
            <a:ext cx="287337" cy="1190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2465388" y="3116263"/>
            <a:ext cx="252412" cy="1539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2057400" y="3509963"/>
            <a:ext cx="15208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PE" sz="1050" b="1" dirty="0"/>
              <a:t>Multa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0" y="-52388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Régimen sancionador</a:t>
            </a:r>
            <a:r>
              <a:rPr lang="es-PE" sz="1800" b="1" dirty="0">
                <a:solidFill>
                  <a:schemeClr val="bg1"/>
                </a:solidFill>
              </a:rPr>
              <a:t/>
            </a:r>
            <a:br>
              <a:rPr lang="es-PE" sz="1800" b="1" dirty="0">
                <a:solidFill>
                  <a:schemeClr val="bg1"/>
                </a:solidFill>
              </a:rPr>
            </a:br>
            <a:endParaRPr lang="es-PE" sz="2600" b="1" dirty="0">
              <a:solidFill>
                <a:schemeClr val="bg1"/>
              </a:solidFill>
            </a:endParaRPr>
          </a:p>
        </p:txBody>
      </p:sp>
      <p:pic>
        <p:nvPicPr>
          <p:cNvPr id="59412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4481513"/>
            <a:ext cx="1566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43859"/>
      </p:ext>
    </p:extLst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2225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Régimen sancionador</a:t>
            </a:r>
            <a:r>
              <a:rPr lang="es-PE" sz="1800" b="1" dirty="0">
                <a:solidFill>
                  <a:schemeClr val="bg1"/>
                </a:solidFill>
              </a:rPr>
              <a:t/>
            </a:r>
            <a:br>
              <a:rPr lang="es-PE" sz="1800" b="1" dirty="0">
                <a:solidFill>
                  <a:schemeClr val="bg1"/>
                </a:solidFill>
              </a:rPr>
            </a:br>
            <a:endParaRPr lang="es-P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0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1422400" y="784225"/>
            <a:ext cx="20335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5640388" y="784225"/>
            <a:ext cx="20335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5849938" y="1665288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FF0000"/>
                </a:solidFill>
              </a:rPr>
              <a:t>Autoridad Nacional de Transparencia y Acceso a la Información Pública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631950" y="1655763"/>
            <a:ext cx="1614488" cy="26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FF0000"/>
                </a:solidFill>
              </a:rPr>
              <a:t>Entidad Pública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94138" y="1508125"/>
            <a:ext cx="1211262" cy="555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PRIMERA INSTANCIA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675063" y="3384550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FF0000"/>
                </a:solidFill>
              </a:rPr>
              <a:t>Tribunal de Transparencia y Acceso a la Información Pública</a:t>
            </a:r>
          </a:p>
        </p:txBody>
      </p:sp>
      <p:pic>
        <p:nvPicPr>
          <p:cNvPr id="60426" name="Picture 2" descr="Resultado de imagen para partenon caric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3432175" y="2525713"/>
            <a:ext cx="20335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echa derecha 19"/>
          <p:cNvSpPr/>
          <p:nvPr/>
        </p:nvSpPr>
        <p:spPr>
          <a:xfrm>
            <a:off x="5176838" y="1563688"/>
            <a:ext cx="392112" cy="40163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1" name="Flecha izquierda 20"/>
          <p:cNvSpPr/>
          <p:nvPr/>
        </p:nvSpPr>
        <p:spPr>
          <a:xfrm>
            <a:off x="3455988" y="1560513"/>
            <a:ext cx="438150" cy="396875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2" name="CuadroTexto 21"/>
          <p:cNvSpPr txBox="1"/>
          <p:nvPr/>
        </p:nvSpPr>
        <p:spPr>
          <a:xfrm>
            <a:off x="1166813" y="2828925"/>
            <a:ext cx="1209675" cy="555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 INSTANCIA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2762250" y="2995613"/>
            <a:ext cx="390525" cy="40163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4" name="CuadroTexto 23"/>
          <p:cNvSpPr txBox="1"/>
          <p:nvPr/>
        </p:nvSpPr>
        <p:spPr>
          <a:xfrm>
            <a:off x="6083300" y="2482850"/>
            <a:ext cx="2762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El plazo para interponerlo es de 15 días hábiles y resuelto en el plazo de 30 días hábiles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Se interpone cuando la impugnación:</a:t>
            </a:r>
          </a:p>
          <a:p>
            <a:pPr marL="554035" lvl="1" indent="-171450">
              <a:buFont typeface="Wingdings" panose="05000000000000000000" pitchFamily="2" charset="2"/>
              <a:buChar char="§"/>
              <a:defRPr/>
            </a:pPr>
            <a:r>
              <a:rPr lang="es-PE" sz="1050" dirty="0"/>
              <a:t>se sustente en diferente interpretación de las pruebas producidas</a:t>
            </a:r>
          </a:p>
          <a:p>
            <a:pPr marL="554035" lvl="1" indent="-171450">
              <a:buFont typeface="Wingdings" panose="05000000000000000000" pitchFamily="2" charset="2"/>
              <a:buChar char="§"/>
              <a:defRPr/>
            </a:pPr>
            <a:r>
              <a:rPr lang="es-PE" sz="1050" dirty="0"/>
              <a:t>se trate de cuestiones de puro derecho</a:t>
            </a:r>
          </a:p>
          <a:p>
            <a:pPr marL="554035" lvl="1" indent="-171450">
              <a:buFont typeface="Wingdings" panose="05000000000000000000" pitchFamily="2" charset="2"/>
              <a:buChar char="§"/>
              <a:defRPr/>
            </a:pPr>
            <a:r>
              <a:rPr lang="es-PE" sz="1050" dirty="0"/>
              <a:t>se cuente con nueva prueba instrumental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s-PE" sz="1050" dirty="0"/>
              <a:t>Agota la vía administrativa</a:t>
            </a:r>
          </a:p>
        </p:txBody>
      </p:sp>
      <p:sp>
        <p:nvSpPr>
          <p:cNvPr id="25" name="Abrir llave 24"/>
          <p:cNvSpPr/>
          <p:nvPr/>
        </p:nvSpPr>
        <p:spPr>
          <a:xfrm>
            <a:off x="5849938" y="2551113"/>
            <a:ext cx="233362" cy="2033587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6" name="Flecha abajo 25"/>
          <p:cNvSpPr/>
          <p:nvPr/>
        </p:nvSpPr>
        <p:spPr>
          <a:xfrm>
            <a:off x="4368800" y="3994150"/>
            <a:ext cx="261938" cy="33496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7" name="CuadroTexto 26"/>
          <p:cNvSpPr txBox="1"/>
          <p:nvPr/>
        </p:nvSpPr>
        <p:spPr>
          <a:xfrm>
            <a:off x="3432175" y="4384675"/>
            <a:ext cx="1017588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DESTITUCION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575175" y="4384675"/>
            <a:ext cx="1149350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INHABILITACIÓN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722688" y="4643438"/>
            <a:ext cx="1614487" cy="2619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FF0000"/>
                </a:solidFill>
              </a:rPr>
              <a:t>Tribunal de Servir </a:t>
            </a:r>
          </a:p>
        </p:txBody>
      </p:sp>
      <p:sp>
        <p:nvSpPr>
          <p:cNvPr id="30" name="Flecha curvada hacia la derecha 29"/>
          <p:cNvSpPr/>
          <p:nvPr/>
        </p:nvSpPr>
        <p:spPr>
          <a:xfrm>
            <a:off x="3260725" y="4498975"/>
            <a:ext cx="193675" cy="290513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Flecha curvada hacia la izquierda 30"/>
          <p:cNvSpPr/>
          <p:nvPr/>
        </p:nvSpPr>
        <p:spPr>
          <a:xfrm>
            <a:off x="5700713" y="4530725"/>
            <a:ext cx="198437" cy="274638"/>
          </a:xfrm>
          <a:prstGeom prst="curved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831850" y="554038"/>
            <a:ext cx="1419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Servidores civiles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730500" y="541338"/>
            <a:ext cx="162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servidores civiles</a:t>
            </a:r>
          </a:p>
        </p:txBody>
      </p:sp>
      <p:pic>
        <p:nvPicPr>
          <p:cNvPr id="60441" name="Imagen 33" descr="Resultado de imagen para persona jurid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3126" r="11630" b="2240"/>
          <a:stretch>
            <a:fillRect/>
          </a:stretch>
        </p:blipFill>
        <p:spPr bwMode="auto">
          <a:xfrm>
            <a:off x="7581900" y="550863"/>
            <a:ext cx="93662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2" name="CuadroTexto 2"/>
          <p:cNvSpPr txBox="1">
            <a:spLocks noChangeArrowheads="1"/>
          </p:cNvSpPr>
          <p:nvPr/>
        </p:nvSpPr>
        <p:spPr bwMode="auto">
          <a:xfrm>
            <a:off x="1371600" y="4430713"/>
            <a:ext cx="1033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E" altLang="es-PE" sz="800" b="1"/>
              <a:t>constituye prueba</a:t>
            </a:r>
          </a:p>
          <a:p>
            <a:pPr algn="ctr"/>
            <a:r>
              <a:rPr lang="es-PE" altLang="es-PE" sz="800" b="1"/>
              <a:t>pre-constituida</a:t>
            </a:r>
            <a:endParaRPr lang="es-PE" altLang="es-PE" b="1"/>
          </a:p>
        </p:txBody>
      </p:sp>
      <p:pic>
        <p:nvPicPr>
          <p:cNvPr id="60443" name="Imagen 34" descr="Resultado de imagen para infor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7977" r="37881" b="19041"/>
          <a:stretch>
            <a:fillRect/>
          </a:stretch>
        </p:blipFill>
        <p:spPr bwMode="auto">
          <a:xfrm>
            <a:off x="1011238" y="3900488"/>
            <a:ext cx="7191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cto 7"/>
          <p:cNvCxnSpPr>
            <a:endCxn id="26" idx="1"/>
          </p:cNvCxnSpPr>
          <p:nvPr/>
        </p:nvCxnSpPr>
        <p:spPr>
          <a:xfrm>
            <a:off x="2503488" y="4160838"/>
            <a:ext cx="1865312" cy="36512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45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5148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07281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/>
          <a:stretch>
            <a:fillRect/>
          </a:stretch>
        </p:blipFill>
        <p:spPr>
          <a:xfrm>
            <a:off x="18899" y="1464110"/>
            <a:ext cx="7105761" cy="264262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33515" y="1785620"/>
            <a:ext cx="846455" cy="1759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sz="1325"/>
          </a:p>
        </p:txBody>
      </p:sp>
      <p:sp>
        <p:nvSpPr>
          <p:cNvPr id="7" name="Rectángulo 6"/>
          <p:cNvSpPr/>
          <p:nvPr/>
        </p:nvSpPr>
        <p:spPr>
          <a:xfrm>
            <a:off x="6557645" y="2571115"/>
            <a:ext cx="831215" cy="4267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65" b="1" dirty="0">
                <a:latin typeface="Arial" pitchFamily="34" charset="0"/>
                <a:cs typeface="Arial" pitchFamily="34" charset="0"/>
              </a:rPr>
              <a:t>2018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983402" y="2994700"/>
            <a:ext cx="40324" cy="281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25"/>
          </a:p>
        </p:txBody>
      </p:sp>
      <p:sp>
        <p:nvSpPr>
          <p:cNvPr id="3" name="CuadroTexto 2"/>
          <p:cNvSpPr txBox="1"/>
          <p:nvPr/>
        </p:nvSpPr>
        <p:spPr>
          <a:xfrm>
            <a:off x="6457354" y="3256074"/>
            <a:ext cx="1150522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25" dirty="0">
                <a:latin typeface="Arial Narrow" pitchFamily="34" charset="0"/>
              </a:rPr>
              <a:t>Modificación del Decreto Legislativo   N° 1353                      </a:t>
            </a:r>
            <a:r>
              <a:rPr lang="es-PE" sz="895" dirty="0">
                <a:latin typeface="Arial Narrow" pitchFamily="34" charset="0"/>
              </a:rPr>
              <a:t>(</a:t>
            </a:r>
            <a:r>
              <a:rPr lang="es-PE" sz="895" dirty="0" err="1">
                <a:latin typeface="Arial Narrow" pitchFamily="34" charset="0"/>
              </a:rPr>
              <a:t>D.Leg</a:t>
            </a:r>
            <a:r>
              <a:rPr lang="es-PE" sz="895" dirty="0">
                <a:latin typeface="Arial Narrow" pitchFamily="34" charset="0"/>
              </a:rPr>
              <a:t>. N° 1416</a:t>
            </a:r>
            <a:r>
              <a:rPr lang="es-PE" sz="895" dirty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412585" y="1843757"/>
            <a:ext cx="1235235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25" dirty="0">
                <a:latin typeface="Arial Narrow" pitchFamily="34" charset="0"/>
              </a:rPr>
              <a:t>Modificación del Reglamento del Decreto Legislativo N° 1353 </a:t>
            </a:r>
          </a:p>
          <a:p>
            <a:pPr algn="ctr"/>
            <a:r>
              <a:rPr lang="es-PE" sz="795" dirty="0">
                <a:latin typeface="Arial Narrow" pitchFamily="34" charset="0"/>
              </a:rPr>
              <a:t>(D.S. N° 011-2018-JUS)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8196580" y="2364105"/>
            <a:ext cx="707390" cy="8521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25"/>
          </a:p>
        </p:txBody>
      </p:sp>
      <p:pic>
        <p:nvPicPr>
          <p:cNvPr id="12" name="Imagen 11" descr="d:\Users\schia\AppData\Local\Microsoft\Windows\Temporary Internet Files\Content.Outlook\CXHRSYXZ\Logo Autorida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00" y="4592133"/>
            <a:ext cx="1437196" cy="423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7416165" y="2570480"/>
            <a:ext cx="831215" cy="42672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65" b="1" dirty="0">
                <a:latin typeface="Arial" pitchFamily="34" charset="0"/>
                <a:cs typeface="Arial" pitchFamily="34" charset="0"/>
              </a:rPr>
              <a:t>2019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836207" y="2998510"/>
            <a:ext cx="40324" cy="28150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25"/>
          </a:p>
        </p:txBody>
      </p:sp>
      <p:sp>
        <p:nvSpPr>
          <p:cNvPr id="13" name="CuadroTexto 2"/>
          <p:cNvSpPr txBox="1"/>
          <p:nvPr/>
        </p:nvSpPr>
        <p:spPr>
          <a:xfrm>
            <a:off x="7369214" y="3256074"/>
            <a:ext cx="115052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25" dirty="0">
                <a:latin typeface="Arial Narrow" pitchFamily="34" charset="0"/>
              </a:rPr>
              <a:t>Modificación de la Ley N° 27806                      </a:t>
            </a:r>
            <a:r>
              <a:rPr lang="es-PE" sz="895" dirty="0">
                <a:latin typeface="Arial Narrow" pitchFamily="34" charset="0"/>
              </a:rPr>
              <a:t>(Ley N° 30934</a:t>
            </a:r>
            <a:r>
              <a:rPr lang="es-PE" sz="895" dirty="0"/>
              <a:t>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5591175" y="4023360"/>
            <a:ext cx="1261745" cy="761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altLang="es-MX" sz="900" b="1"/>
              <a:t>Creación de la Autoridad Nacional de Transparencia y Acceso a la Información Pública</a:t>
            </a:r>
          </a:p>
        </p:txBody>
      </p:sp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Hitos normativos - institucionales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6675" y="552450"/>
            <a:ext cx="1905000" cy="219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64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sz="8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PACTO INTERNACIONAL DE DERECHOS CIVILES Y POLÍTICOS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6675" y="828675"/>
            <a:ext cx="1905000" cy="219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64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sz="8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CONVENCIÓN AMERICANA SOBRE DERECHOS HUMANOS</a:t>
            </a:r>
          </a:p>
        </p:txBody>
      </p:sp>
    </p:spTree>
    <p:extLst>
      <p:ext uri="{BB962C8B-B14F-4D97-AF65-F5344CB8AC3E}">
        <p14:creationId xmlns:p14="http://schemas.microsoft.com/office/powerpoint/2010/main" val="39640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589029" y="1038325"/>
          <a:ext cx="6716771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400" b="1" dirty="0">
                <a:solidFill>
                  <a:schemeClr val="bg1"/>
                </a:solidFill>
              </a:rPr>
              <a:t>5. Régimen de infracciones y sanciones</a:t>
            </a:r>
          </a:p>
        </p:txBody>
      </p:sp>
      <p:sp>
        <p:nvSpPr>
          <p:cNvPr id="12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6" name="Imagen 5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589029" y="1038325"/>
          <a:ext cx="5927325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400" b="1" dirty="0">
                <a:solidFill>
                  <a:schemeClr val="bg1"/>
                </a:solidFill>
              </a:rPr>
              <a:t>5. Régimen de infracciones y sanciones</a:t>
            </a:r>
          </a:p>
        </p:txBody>
      </p:sp>
      <p:sp>
        <p:nvSpPr>
          <p:cNvPr id="12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6" name="Imagen 5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589029" y="1038325"/>
          <a:ext cx="5927325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400" b="1" dirty="0">
                <a:solidFill>
                  <a:schemeClr val="bg1"/>
                </a:solidFill>
              </a:rPr>
              <a:t>5. Régimen de infracciones y sanciones</a:t>
            </a:r>
          </a:p>
        </p:txBody>
      </p:sp>
      <p:sp>
        <p:nvSpPr>
          <p:cNvPr id="12" name="Marcador de contenido 2"/>
          <p:cNvSpPr txBox="1"/>
          <p:nvPr/>
        </p:nvSpPr>
        <p:spPr>
          <a:xfrm>
            <a:off x="685801" y="609600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6" name="Imagen 5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/>
          <p:cNvSpPr txBox="1"/>
          <p:nvPr/>
        </p:nvSpPr>
        <p:spPr>
          <a:xfrm>
            <a:off x="1172719" y="3614742"/>
            <a:ext cx="7515226" cy="31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PE" sz="2400" b="1" dirty="0">
                <a:solidFill>
                  <a:srgbClr val="C00000"/>
                </a:solidFill>
              </a:rPr>
              <a:t>Gracias.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45393" t="13330" r="25408" b="7753"/>
          <a:stretch>
            <a:fillRect/>
          </a:stretch>
        </p:blipFill>
        <p:spPr bwMode="auto">
          <a:xfrm>
            <a:off x="926354" y="226695"/>
            <a:ext cx="3478642" cy="4602293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3"/>
          <a:srcRect l="45706" t="12441" r="14979" b="15489"/>
          <a:stretch>
            <a:fillRect/>
          </a:stretch>
        </p:blipFill>
        <p:spPr bwMode="auto">
          <a:xfrm>
            <a:off x="5598700" y="1295088"/>
            <a:ext cx="2203450" cy="2271395"/>
          </a:xfrm>
          <a:prstGeom prst="rect">
            <a:avLst/>
          </a:prstGeom>
          <a:ln>
            <a:noFill/>
          </a:ln>
        </p:spPr>
      </p:pic>
      <p:pic>
        <p:nvPicPr>
          <p:cNvPr id="8" name="Imagen 7" descr="d:\Users\schia\AppData\Local\Microsoft\Windows\Temporary Internet Files\Content.Outlook\CXHRSYXZ\Logo Autorida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-101600" y="0"/>
            <a:ext cx="8999538" cy="50403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18718" y="1510928"/>
            <a:ext cx="7762102" cy="289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671830" rtl="0" eaLnBrk="1" latinLnBrk="0" hangingPunct="1">
              <a:lnSpc>
                <a:spcPct val="90000"/>
              </a:lnSpc>
              <a:spcBef>
                <a:spcPts val="735"/>
              </a:spcBef>
              <a:buFont typeface="Arial" pitchFamily="34" charset="0"/>
              <a:buChar char="•"/>
              <a:defRPr sz="20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19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10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4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602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848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40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0315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6230" indent="-168275" algn="l" defTabSz="671830" rtl="0" eaLnBrk="1" latinLnBrk="0" hangingPunct="1">
              <a:lnSpc>
                <a:spcPct val="90000"/>
              </a:lnSpc>
              <a:spcBef>
                <a:spcPts val="370"/>
              </a:spcBef>
              <a:buFont typeface="Arial" pitchFamily="34" charset="0"/>
              <a:buChar char="•"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4400" dirty="0">
                <a:solidFill>
                  <a:schemeClr val="bg1"/>
                </a:solidFill>
              </a:rPr>
              <a:t>2. Transparencia pasiva: </a:t>
            </a:r>
          </a:p>
          <a:p>
            <a:pPr marL="0" indent="0" algn="ctr">
              <a:buNone/>
            </a:pPr>
            <a:r>
              <a:rPr lang="es-PE" sz="4400" i="1" dirty="0">
                <a:solidFill>
                  <a:schemeClr val="bg1"/>
                </a:solidFill>
              </a:rPr>
              <a:t>El derecho de acceso a la información pública</a:t>
            </a:r>
            <a:endParaRPr lang="es-PE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18718" y="1245164"/>
            <a:ext cx="7762102" cy="319803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s-PE" sz="2200" dirty="0"/>
              <a:t>Derecho fundamental que tiene toda persona, natural o jurídica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200" dirty="0"/>
              <a:t>Faculta a </a:t>
            </a:r>
            <a:r>
              <a:rPr lang="es-PE" sz="2200" u="sng" dirty="0"/>
              <a:t>solicitar y recibir información pública</a:t>
            </a:r>
            <a:r>
              <a:rPr lang="es-PE" sz="2200" dirty="0"/>
              <a:t> generada o en posesión de cualquier entidad de la Administración Pública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200" dirty="0"/>
              <a:t>Se exceptúan las informaciones que afectan la intimidad personal y las que expresamente se excluyan por ley o por razones de seguridad nacional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200" dirty="0"/>
              <a:t>No requiere justificar ni motivar el pedido</a:t>
            </a:r>
          </a:p>
          <a:p>
            <a:pPr algn="just">
              <a:buFont typeface="Wingdings" pitchFamily="2" charset="2"/>
              <a:buChar char="§"/>
            </a:pPr>
            <a:r>
              <a:rPr lang="es-PE" sz="2200" dirty="0"/>
              <a:t>Se debe asumir únicamente el costo de reproducción de la información solicitada</a:t>
            </a:r>
          </a:p>
        </p:txBody>
      </p:sp>
      <p:sp>
        <p:nvSpPr>
          <p:cNvPr id="2" name="Llamada con línea 1 1"/>
          <p:cNvSpPr/>
          <p:nvPr/>
        </p:nvSpPr>
        <p:spPr>
          <a:xfrm>
            <a:off x="5686425" y="570970"/>
            <a:ext cx="1943100" cy="613587"/>
          </a:xfrm>
          <a:prstGeom prst="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100" dirty="0">
                <a:solidFill>
                  <a:schemeClr val="tx1"/>
                </a:solidFill>
              </a:rPr>
              <a:t>Sin distinguir edad, raza, sexo, religión, idioma, opinión política, nacionalidad, ...</a:t>
            </a:r>
          </a:p>
        </p:txBody>
      </p:sp>
      <p:pic>
        <p:nvPicPr>
          <p:cNvPr id="7" name="Imagen 6" descr="d:\Users\schia\AppData\Local\Microsoft\Windows\Temporary Internet Files\Content.Outlook\CXHRSYXZ\Logo Autorida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graphicFrame>
        <p:nvGraphicFramePr>
          <p:cNvPr id="7" name="1 Diagrama"/>
          <p:cNvGraphicFramePr>
            <a:graphicFrameLocks noGrp="1"/>
          </p:cNvGraphicFramePr>
          <p:nvPr>
            <p:ph idx="1"/>
          </p:nvPr>
        </p:nvGraphicFramePr>
        <p:xfrm>
          <a:off x="361507" y="627474"/>
          <a:ext cx="8116303" cy="398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d:\Users\schia\AppData\Local\Microsoft\Windows\Temporary Internet Files\Content.Outlook\CXHRSYXZ\Logo Autorida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4559808"/>
            <a:ext cx="1629474" cy="48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9538" cy="51036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18718" y="1054664"/>
            <a:ext cx="3808627" cy="3198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2800" b="1" dirty="0">
                <a:solidFill>
                  <a:srgbClr val="C00000"/>
                </a:solidFill>
              </a:rPr>
              <a:t>¿Qué es información pública?</a:t>
            </a:r>
          </a:p>
          <a:p>
            <a:pPr marL="0" indent="0" algn="just">
              <a:buNone/>
            </a:pPr>
            <a:endParaRPr lang="es-PE" sz="2800" dirty="0"/>
          </a:p>
          <a:p>
            <a:pPr algn="just">
              <a:buFontTx/>
              <a:buChar char="-"/>
            </a:pPr>
            <a:r>
              <a:rPr lang="es-PE" sz="2800" dirty="0"/>
              <a:t>Creada</a:t>
            </a:r>
          </a:p>
          <a:p>
            <a:pPr algn="just">
              <a:buFontTx/>
              <a:buChar char="-"/>
            </a:pPr>
            <a:r>
              <a:rPr lang="es-PE" sz="2800" dirty="0"/>
              <a:t>Obtenida</a:t>
            </a:r>
          </a:p>
          <a:p>
            <a:pPr algn="just">
              <a:buFontTx/>
              <a:buChar char="-"/>
            </a:pPr>
            <a:r>
              <a:rPr lang="es-PE" sz="2800" dirty="0"/>
              <a:t>En posesión</a:t>
            </a:r>
          </a:p>
          <a:p>
            <a:pPr algn="just">
              <a:buFontTx/>
              <a:buChar char="-"/>
            </a:pPr>
            <a:r>
              <a:rPr lang="es-PE" sz="2800" dirty="0"/>
              <a:t>Bajo su control</a:t>
            </a:r>
          </a:p>
          <a:p>
            <a:pPr marL="0" indent="0" algn="just">
              <a:buNone/>
            </a:pPr>
            <a:endParaRPr lang="es-PE" sz="2800" dirty="0"/>
          </a:p>
        </p:txBody>
      </p:sp>
      <p:pic>
        <p:nvPicPr>
          <p:cNvPr id="22" name="Imagen 21"/>
          <p:cNvPicPr/>
          <p:nvPr/>
        </p:nvPicPr>
        <p:blipFill rotWithShape="1">
          <a:blip r:embed="rId2"/>
          <a:srcRect l="8599" t="42652" r="7094" b="27483"/>
          <a:stretch>
            <a:fillRect/>
          </a:stretch>
        </p:blipFill>
        <p:spPr bwMode="auto">
          <a:xfrm>
            <a:off x="3590544" y="2006632"/>
            <a:ext cx="5175599" cy="1279112"/>
          </a:xfrm>
          <a:prstGeom prst="rect">
            <a:avLst/>
          </a:prstGeom>
          <a:ln>
            <a:noFill/>
          </a:ln>
        </p:spPr>
      </p:pic>
      <p:pic>
        <p:nvPicPr>
          <p:cNvPr id="23" name="Imagen 22"/>
          <p:cNvPicPr/>
          <p:nvPr/>
        </p:nvPicPr>
        <p:blipFill rotWithShape="1">
          <a:blip r:embed="rId3"/>
          <a:srcRect l="48839" t="11551" r="4713" b="20688"/>
          <a:stretch>
            <a:fillRect/>
          </a:stretch>
        </p:blipFill>
        <p:spPr bwMode="auto">
          <a:xfrm>
            <a:off x="7217664" y="3755136"/>
            <a:ext cx="1775778" cy="12851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2773</Words>
  <Application>Microsoft Office PowerPoint</Application>
  <PresentationFormat>Personalizado</PresentationFormat>
  <Paragraphs>362</Paragraphs>
  <Slides>53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Wingdings</vt:lpstr>
      <vt:lpstr>Tema de Office</vt:lpstr>
      <vt:lpstr>Presentación de PowerPoint</vt:lpstr>
      <vt:lpstr>CONTENIDO</vt:lpstr>
      <vt:lpstr>Presentación de PowerPoint</vt:lpstr>
      <vt:lpstr>1. El principio de transparencia</vt:lpstr>
      <vt:lpstr>Hitos normativos - institucionales</vt:lpstr>
      <vt:lpstr>Presentación de PowerPoint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Presentación de PowerPoint</vt:lpstr>
      <vt:lpstr>2. El derecho de acceso a la información pública</vt:lpstr>
      <vt:lpstr>2. El derecho de acceso a la información pública</vt:lpstr>
      <vt:lpstr>2. El derecho de acceso a la información pública</vt:lpstr>
      <vt:lpstr>Presentación de PowerPoint</vt:lpstr>
      <vt:lpstr>2. El derecho de acceso a la información pública</vt:lpstr>
      <vt:lpstr>2. El derecho de acceso a la información pública</vt:lpstr>
      <vt:lpstr>2. El derecho de acceso a la información pública</vt:lpstr>
      <vt:lpstr>2. El derecho de acceso a la información pública</vt:lpstr>
      <vt:lpstr>Presentación de PowerPoint</vt:lpstr>
      <vt:lpstr> 3.Transparencia Activa</vt:lpstr>
      <vt:lpstr>Portales web</vt:lpstr>
      <vt:lpstr>Portales de información</vt:lpstr>
      <vt:lpstr>Portales de información</vt:lpstr>
      <vt:lpstr>Portales de Transparencia Estándar</vt:lpstr>
      <vt:lpstr>3. Los Portales de Transparencia Estándar</vt:lpstr>
      <vt:lpstr>3. Los Portales de Transparencia Estándar</vt:lpstr>
      <vt:lpstr>3. Los Portales de Transparencia Estándar</vt:lpstr>
      <vt:lpstr>3. Los Portales de Transparencia Estándar</vt:lpstr>
      <vt:lpstr>3. Los Portales de Transparencia Estándar</vt:lpstr>
      <vt:lpstr>Presentación de PowerPoint</vt:lpstr>
      <vt:lpstr>Presentación de PowerPoint</vt:lpstr>
      <vt:lpstr>Presentación de PowerPoint</vt:lpstr>
      <vt:lpstr>Portales de Transparencia Estándar</vt:lpstr>
      <vt:lpstr>Portales de Transparencia Estándar</vt:lpstr>
      <vt:lpstr>Portales de Transparencia Estándar</vt:lpstr>
      <vt:lpstr>Portales de Transparencia Estándar</vt:lpstr>
      <vt:lpstr>Presentación de PowerPoint</vt:lpstr>
      <vt:lpstr>4.1 Órganos Garantes AIP</vt:lpstr>
      <vt:lpstr>4.1. Autoridad Nacional de Transparencia y Acceso a la Información Pública</vt:lpstr>
      <vt:lpstr>4.2. Tribunal de Transparencia y Acceso a la Información Pública</vt:lpstr>
      <vt:lpstr>4.2. Tribunal de Transparencia y Acceso a la Información Pública</vt:lpstr>
      <vt:lpstr>Presentación de PowerPoint</vt:lpstr>
      <vt:lpstr>Presentación de PowerPoint</vt:lpstr>
      <vt:lpstr>Presentación de PowerPoint</vt:lpstr>
      <vt:lpstr>5. Régimen de infracciones y sanciones</vt:lpstr>
      <vt:lpstr>5. Régimen de infracciones y sanciones</vt:lpstr>
      <vt:lpstr>5. Régimen de infracciones y sanciones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 General de Transparencia y Proteccion de Datos 16</dc:creator>
  <cp:lastModifiedBy>Direccion General de Transparencia y Proteccion 23</cp:lastModifiedBy>
  <cp:revision>189</cp:revision>
  <cp:lastPrinted>2019-04-23T23:15:23Z</cp:lastPrinted>
  <dcterms:created xsi:type="dcterms:W3CDTF">2018-05-24T15:04:00Z</dcterms:created>
  <dcterms:modified xsi:type="dcterms:W3CDTF">2019-05-08T22:41:00Z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2058-10.1.0.5671</vt:lpwstr>
  </property>
</Properties>
</file>